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b="1" dirty="0"/>
              <a:t>Proyecto modulo 3 - Modelo masa resorte </a:t>
            </a:r>
            <a:r>
              <a:rPr lang="es-MX" sz="5400" b="1" dirty="0" smtClean="0"/>
              <a:t>amortiguador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85009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Simulación matemática</a:t>
            </a:r>
          </a:p>
          <a:p>
            <a:r>
              <a:rPr lang="es-MX" dirty="0" smtClean="0"/>
              <a:t>Carlos Barboza</a:t>
            </a:r>
          </a:p>
          <a:p>
            <a:r>
              <a:rPr lang="es-MX" dirty="0" smtClean="0"/>
              <a:t>Roberto vaca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77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/>
              <a:t>Caso 3</a:t>
            </a:r>
            <a:r>
              <a:rPr lang="es-MX" b="1" dirty="0"/>
              <a:t>: Movimiento </a:t>
            </a:r>
            <a:r>
              <a:rPr lang="es-MX" b="1" dirty="0" smtClean="0"/>
              <a:t>sobre amortiguado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Podemos notar que este no es un movimiento oscilatorio pero dependiendo el valor inicial de la velocidad puede </a:t>
            </a:r>
            <a:r>
              <a:rPr lang="es-MX" dirty="0" smtClean="0"/>
              <a:t>ocurrir </a:t>
            </a:r>
            <a:r>
              <a:rPr lang="es-MX" dirty="0"/>
              <a:t>que la posición cambie de signo antes de se aproxime a su valor nulo.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71" y="2052918"/>
            <a:ext cx="4449741" cy="2951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07" y="3172702"/>
            <a:ext cx="1676629" cy="7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Pese a que uno de los objetivos principales de encargar este proyecto haya sido repasar métodos para resolver ecuaciones diferenciales debo decir que, como tal, el proyecto ayuda mayormente a entender de una manera mas visual los efectos de las oscilaciones amortiguadas vistos en materias como </a:t>
            </a:r>
            <a:r>
              <a:rPr lang="es-MX" i="1" dirty="0"/>
              <a:t>Mecánica clásica</a:t>
            </a:r>
            <a:r>
              <a:rPr lang="es-MX" dirty="0"/>
              <a:t> y un poco en </a:t>
            </a:r>
            <a:r>
              <a:rPr lang="es-MX" i="1" dirty="0"/>
              <a:t>Ecuaciones diferenciales</a:t>
            </a:r>
            <a:r>
              <a:rPr lang="es-MX" dirty="0"/>
              <a:t> aun </a:t>
            </a:r>
            <a:r>
              <a:rPr lang="es-MX" dirty="0" smtClean="0"/>
              <a:t>así </a:t>
            </a:r>
            <a:r>
              <a:rPr lang="es-MX" dirty="0"/>
              <a:t>opino que el método para reducir el orden de una ED es sumamente útil pues la </a:t>
            </a:r>
            <a:r>
              <a:rPr lang="es-MX" dirty="0" smtClean="0"/>
              <a:t>mayoría </a:t>
            </a:r>
            <a:r>
              <a:rPr lang="es-MX" dirty="0"/>
              <a:t>de las ED usadas son de orden superior.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691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BIBLIOGRÁFICAS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Jerry B. (1998). </a:t>
            </a:r>
            <a:r>
              <a:rPr lang="es-MX" i="1" dirty="0"/>
              <a:t>DINÁMICA CLÁSICA DE LAS PARTÍCULAS Y SISTEMAS</a:t>
            </a:r>
            <a:r>
              <a:rPr lang="es-MX" dirty="0"/>
              <a:t>. (2°ed.) España, Barcelona: REVERTÉ, s.a.</a:t>
            </a:r>
          </a:p>
          <a:p>
            <a:r>
              <a:rPr lang="es-MX" dirty="0"/>
              <a:t>Jerry B. and Stephen T. (2003). </a:t>
            </a:r>
            <a:r>
              <a:rPr lang="es-MX" i="1" dirty="0"/>
              <a:t>CLASSICAL DYNAMICS OF PARTICLES AND SYSTEMS</a:t>
            </a:r>
            <a:r>
              <a:rPr lang="es-MX" dirty="0"/>
              <a:t>. (5°ed.) E.U, Virginia: Thomson Brooks/Cole.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936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Explicar el movimiento de un oscilador </a:t>
            </a:r>
            <a:r>
              <a:rPr lang="es-MX" dirty="0" smtClean="0"/>
              <a:t>armónico </a:t>
            </a:r>
            <a:r>
              <a:rPr lang="es-MX" dirty="0"/>
              <a:t>simple amortiguado.</a:t>
            </a:r>
          </a:p>
          <a:p>
            <a:pPr lvl="1"/>
            <a:r>
              <a:rPr lang="es-MX" dirty="0"/>
              <a:t>Definir el modelo a resolver.</a:t>
            </a:r>
          </a:p>
          <a:p>
            <a:pPr lvl="1"/>
            <a:r>
              <a:rPr lang="es-MX" dirty="0"/>
              <a:t>Explicar los casos de </a:t>
            </a:r>
            <a:r>
              <a:rPr lang="es-MX" dirty="0" smtClean="0"/>
              <a:t>interés.</a:t>
            </a:r>
            <a:endParaRPr lang="es-MX" dirty="0"/>
          </a:p>
          <a:p>
            <a:pPr lvl="1"/>
            <a:r>
              <a:rPr lang="es-MX" dirty="0"/>
              <a:t>Crear un programa que pueda "resolver" ecuaciones diferenciales de orden superior.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85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Modelo que representa el problema</a:t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sz="2800" dirty="0" smtClean="0"/>
              <a:t>Donde</a:t>
            </a:r>
            <a:r>
              <a:rPr lang="es-MX" sz="2800" dirty="0"/>
              <a:t> </a:t>
            </a:r>
            <a:r>
              <a:rPr lang="es-MX" sz="2800" dirty="0"/>
              <a:t>β</a:t>
            </a:r>
            <a:r>
              <a:rPr lang="es-MX" sz="2800" dirty="0"/>
              <a:t> es el factor de amortiguamiento y </a:t>
            </a:r>
            <a:r>
              <a:rPr lang="es-MX" sz="2800" dirty="0"/>
              <a:t>ω0</a:t>
            </a:r>
            <a:r>
              <a:rPr lang="es-MX" sz="2800" dirty="0"/>
              <a:t> la pulsación propia del sistema.</a:t>
            </a:r>
            <a:endParaRPr lang="es-MX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59989"/>
            <a:ext cx="6180574" cy="18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problema con el modelo anterior es que python solo puede trabajar con ecuaciones diferenciales de primer orden de la forma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Por lo que nos vemos obligados a modificar nuestro modelo haciendo una reducción de orden.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41" y="3014271"/>
            <a:ext cx="1759217" cy="7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MODIFICAMOS EL MODELO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Sabemos que: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Y que: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Haciendo estos cambios, nuestro modelo queda como: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53" y="2580361"/>
            <a:ext cx="1813146" cy="6613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16" y="3959832"/>
            <a:ext cx="2475301" cy="7624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967" y="5780342"/>
            <a:ext cx="2272822" cy="8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Despejando: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De esta manera obtenemos un sistema posible de resolver</a:t>
            </a:r>
            <a:r>
              <a:rPr lang="es-MX" dirty="0" smtClean="0"/>
              <a:t>.</a:t>
            </a:r>
          </a:p>
          <a:p>
            <a:r>
              <a:rPr lang="es-MX" dirty="0"/>
              <a:t>Para obtener la velocidad solo es necesario derivar la posición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63" y="2604630"/>
            <a:ext cx="2123286" cy="872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27" y="4927472"/>
            <a:ext cx="1355890" cy="10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Simulaciones y visualización de resultados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Cabe remarcar que este modelo tiene 3 casos de </a:t>
            </a:r>
            <a:r>
              <a:rPr lang="es-MX" dirty="0" smtClean="0"/>
              <a:t>interés </a:t>
            </a:r>
            <a:r>
              <a:rPr lang="es-MX" dirty="0"/>
              <a:t>los cuales se </a:t>
            </a:r>
            <a:r>
              <a:rPr lang="es-MX" dirty="0" smtClean="0"/>
              <a:t>expondrán </a:t>
            </a:r>
            <a:r>
              <a:rPr lang="es-MX" dirty="0"/>
              <a:t>en la siguiente sección</a:t>
            </a:r>
            <a:r>
              <a:rPr lang="es-MX" dirty="0" smtClean="0"/>
              <a:t>.</a:t>
            </a:r>
          </a:p>
          <a:p>
            <a:pPr lvl="1"/>
            <a:r>
              <a:rPr lang="es-MX" b="1" i="1" dirty="0"/>
              <a:t>Caso 1</a:t>
            </a:r>
            <a:r>
              <a:rPr lang="es-MX" b="1" dirty="0"/>
              <a:t>: Movimiento oscilatorio amortiguado</a:t>
            </a:r>
          </a:p>
          <a:p>
            <a:pPr lvl="1"/>
            <a:r>
              <a:rPr lang="es-MX" b="1" i="1" dirty="0" smtClean="0"/>
              <a:t>Caso </a:t>
            </a:r>
            <a:r>
              <a:rPr lang="es-MX" b="1" i="1" dirty="0"/>
              <a:t>2</a:t>
            </a:r>
            <a:r>
              <a:rPr lang="es-MX" b="1" dirty="0"/>
              <a:t>: Movimiento aperiódico </a:t>
            </a:r>
            <a:r>
              <a:rPr lang="es-MX" b="1" dirty="0" smtClean="0"/>
              <a:t>crítico</a:t>
            </a:r>
          </a:p>
          <a:p>
            <a:pPr lvl="1"/>
            <a:r>
              <a:rPr lang="es-MX" b="1" i="1" dirty="0"/>
              <a:t>Caso 3</a:t>
            </a:r>
            <a:r>
              <a:rPr lang="es-MX" b="1" dirty="0"/>
              <a:t>: Movimiento </a:t>
            </a:r>
            <a:r>
              <a:rPr lang="es-MX" b="1" dirty="0" smtClean="0"/>
              <a:t>sobre amortiguado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037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/>
              <a:t>Caso 1</a:t>
            </a:r>
            <a:r>
              <a:rPr lang="es-MX" b="1" dirty="0"/>
              <a:t>: Movimiento oscilatorio amortiguado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amplitud </a:t>
            </a:r>
            <a:r>
              <a:rPr lang="es-MX" dirty="0"/>
              <a:t>del movimiento decrece con el tiempo y forma un envolvente para las oscilaciones.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00" y="1853248"/>
            <a:ext cx="6967953" cy="35098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22" y="3293635"/>
            <a:ext cx="1395720" cy="6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/>
              <a:t>Caso 2</a:t>
            </a:r>
            <a:r>
              <a:rPr lang="es-MX" b="1" dirty="0"/>
              <a:t>: Movimiento aperiódico crítico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Vemos el amortiguamiento a una velocidad inicial nula.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39" y="1961083"/>
            <a:ext cx="5188659" cy="34164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35" y="3321986"/>
            <a:ext cx="1243980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0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310</Words>
  <Application>Microsoft Office PowerPoint</Application>
  <PresentationFormat>Panorámica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Proyecto modulo 3 - Modelo masa resorte amortiguador</vt:lpstr>
      <vt:lpstr>OBJETIVOS</vt:lpstr>
      <vt:lpstr>Modelo que representa el problema     Donde β es el factor de amortiguamiento y ω0 la pulsación propia del sistema.</vt:lpstr>
      <vt:lpstr>Presentación de PowerPoint</vt:lpstr>
      <vt:lpstr>MODIFICAMOS EL MODELO</vt:lpstr>
      <vt:lpstr>Presentación de PowerPoint</vt:lpstr>
      <vt:lpstr>Simulaciones y visualización de resultados </vt:lpstr>
      <vt:lpstr>Caso 1: Movimiento oscilatorio amortiguado </vt:lpstr>
      <vt:lpstr>Caso 2: Movimiento aperiódico crítico </vt:lpstr>
      <vt:lpstr>Caso 3: Movimiento sobre amortiguado </vt:lpstr>
      <vt:lpstr>CONCLUSIONES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3 - Modelo masa resorte amortiguador</dc:title>
  <dc:creator>VACA</dc:creator>
  <cp:lastModifiedBy>VACA</cp:lastModifiedBy>
  <cp:revision>3</cp:revision>
  <dcterms:created xsi:type="dcterms:W3CDTF">2022-05-07T21:02:24Z</dcterms:created>
  <dcterms:modified xsi:type="dcterms:W3CDTF">2022-05-07T21:25:37Z</dcterms:modified>
</cp:coreProperties>
</file>