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27" autoAdjust="0"/>
    <p:restoredTop sz="95332" autoAdjust="0"/>
  </p:normalViewPr>
  <p:slideViewPr>
    <p:cSldViewPr snapToGrid="0">
      <p:cViewPr varScale="1">
        <p:scale>
          <a:sx n="114" d="100"/>
          <a:sy n="114" d="100"/>
        </p:scale>
        <p:origin x="7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41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76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19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43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73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206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6847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80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4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3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1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8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3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9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1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5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03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2472267"/>
            <a:ext cx="7197726" cy="2421464"/>
          </a:xfrm>
        </p:spPr>
        <p:txBody>
          <a:bodyPr/>
          <a:lstStyle/>
          <a:p>
            <a:r>
              <a:rPr lang="es-MX" sz="2800" dirty="0"/>
              <a:t>“Modelo de predicción para el porcentaje de población con acceso a la</a:t>
            </a:r>
            <a:br>
              <a:rPr lang="es-MX" sz="2800" dirty="0"/>
            </a:br>
            <a:r>
              <a:rPr lang="es-MX" sz="2800" dirty="0"/>
              <a:t>electricidad de la Republica Centroafricana”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25663" y="4893731"/>
            <a:ext cx="8825658" cy="1553082"/>
          </a:xfrm>
        </p:spPr>
        <p:txBody>
          <a:bodyPr>
            <a:normAutofit/>
          </a:bodyPr>
          <a:lstStyle/>
          <a:p>
            <a:r>
              <a:rPr lang="es-MX" dirty="0"/>
              <a:t>PROYECTO MODULO 1</a:t>
            </a:r>
          </a:p>
          <a:p>
            <a:r>
              <a:rPr lang="es-MX" dirty="0"/>
              <a:t>SIMULACION MATEMÁTICA</a:t>
            </a:r>
          </a:p>
          <a:p>
            <a:r>
              <a:rPr lang="es-MX" sz="1100" dirty="0"/>
              <a:t>Carlos Barboza Ochoa</a:t>
            </a:r>
          </a:p>
          <a:p>
            <a:r>
              <a:rPr lang="es-MX" sz="1100" dirty="0"/>
              <a:t>José Roberto vaca Alvarado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820" y="1377462"/>
            <a:ext cx="8121305" cy="164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97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6645" y="-829731"/>
            <a:ext cx="8946541" cy="4195481"/>
          </a:xfrm>
        </p:spPr>
        <p:txBody>
          <a:bodyPr/>
          <a:lstStyle/>
          <a:p>
            <a:r>
              <a:rPr lang="es-MX" dirty="0"/>
              <a:t>Para el modelo con polinomio de tercer grado encontramos que se necesitarían 68 años a partir de 1995, eso quiere decir que el 100% de su población tendrá acceso a energía eléctrica hasta el año 2063.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98" y="2001005"/>
            <a:ext cx="8840742" cy="437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6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23771-5AE3-45D8-B3F9-FD5B7DD9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Tabla de 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8161D7-758F-47AC-83BF-DE82743D2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Objetivos……………………………………………………………………………………………………………………………………3</a:t>
            </a:r>
          </a:p>
          <a:p>
            <a:r>
              <a:rPr lang="es-MX" dirty="0"/>
              <a:t>Representación……………………………………………………………………………………………………………….............4</a:t>
            </a:r>
          </a:p>
          <a:p>
            <a:r>
              <a:rPr lang="es-MX" dirty="0"/>
              <a:t>Modelo……………………………………………………………………………………………………………………………………….5</a:t>
            </a:r>
          </a:p>
          <a:p>
            <a:r>
              <a:rPr lang="es-MX" dirty="0"/>
              <a:t>Solución……………………………………………………………………………………………………………………………………...6</a:t>
            </a:r>
          </a:p>
        </p:txBody>
      </p:sp>
    </p:spTree>
    <p:extLst>
      <p:ext uri="{BB962C8B-B14F-4D97-AF65-F5344CB8AC3E}">
        <p14:creationId xmlns:p14="http://schemas.microsoft.com/office/powerpoint/2010/main" val="298725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609600"/>
            <a:ext cx="6149258" cy="4195481"/>
          </a:xfrm>
        </p:spPr>
        <p:txBody>
          <a:bodyPr/>
          <a:lstStyle/>
          <a:p>
            <a:r>
              <a:rPr lang="es-MX" dirty="0"/>
              <a:t>Crear un modelo que prediga en que año el 100% de la población en la república centroafricana tendrá acceso a electricidad.</a:t>
            </a:r>
          </a:p>
          <a:p>
            <a:pPr lvl="1"/>
            <a:r>
              <a:rPr lang="es-MX" dirty="0"/>
              <a:t>Obtener una forma de trabajar los datos acerca del porcentaje de población mundial que tiene acceso a electricidad.</a:t>
            </a:r>
          </a:p>
          <a:p>
            <a:pPr lvl="1"/>
            <a:r>
              <a:rPr lang="es-MX" dirty="0"/>
              <a:t>Encontrar un ajuste apropiado para los datos obtenidos.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198" y="1337733"/>
            <a:ext cx="2836387" cy="283638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725" y="4043492"/>
            <a:ext cx="3416177" cy="256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1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REPRESENTACIÓN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810046" y="2065867"/>
            <a:ext cx="8946541" cy="1416045"/>
          </a:xfrm>
        </p:spPr>
        <p:txBody>
          <a:bodyPr>
            <a:normAutofit/>
          </a:bodyPr>
          <a:lstStyle/>
          <a:p>
            <a:r>
              <a:rPr lang="es-MX" dirty="0"/>
              <a:t>Para este proyecto usamos los datos proporcionados por el Banco Mundial sobre el porcentaje de población que tienen acceso a energía eléctrica en el país, en este caso elegimos la Republica Centroafricana por sus porcentajes tan bajos (menores al 15% de la población).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93" y="2065867"/>
            <a:ext cx="1457112" cy="443858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798" y="3768011"/>
            <a:ext cx="2509157" cy="250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47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41300"/>
            <a:ext cx="10131425" cy="3649133"/>
          </a:xfrm>
        </p:spPr>
        <p:txBody>
          <a:bodyPr/>
          <a:lstStyle/>
          <a:p>
            <a:r>
              <a:rPr lang="es-MX" dirty="0"/>
              <a:t>Para iniciar con el modelo, se plasmó la tabla con los datos en una gráfica, donde tomamos el año 1995 como nuestro año 0.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35" y="2893952"/>
            <a:ext cx="5034550" cy="347014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5138" r="86438">
                        <a14:foregroundMark x1="47721" y1="22823" x2="47721" y2="22823"/>
                        <a14:foregroundMark x1="54699" y1="33934" x2="54699" y2="33934"/>
                        <a14:foregroundMark x1="47552" y1="27628" x2="47552" y2="27628"/>
                        <a14:foregroundMark x1="65391" y1="51051" x2="65391" y2="51051"/>
                        <a14:foregroundMark x1="57006" y1="35836" x2="57006" y2="35836"/>
                        <a14:foregroundMark x1="56275" y1="78278" x2="56275" y2="78278"/>
                        <a14:foregroundMark x1="64660" y1="77978" x2="64660" y2="77978"/>
                        <a14:foregroundMark x1="37929" y1="70971" x2="37929" y2="70971"/>
                        <a14:foregroundMark x1="47046" y1="59259" x2="47046" y2="59259"/>
                        <a14:foregroundMark x1="55599" y1="63363" x2="55599" y2="63363"/>
                      </a14:backgroundRemoval>
                    </a14:imgEffect>
                  </a14:imgLayer>
                </a14:imgProps>
              </a:ext>
            </a:extLst>
          </a:blip>
          <a:srcRect l="15115"/>
          <a:stretch/>
        </p:blipFill>
        <p:spPr>
          <a:xfrm>
            <a:off x="6988628" y="2893952"/>
            <a:ext cx="5281127" cy="349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13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492061"/>
            <a:ext cx="10131425" cy="1456267"/>
          </a:xfrm>
        </p:spPr>
        <p:txBody>
          <a:bodyPr/>
          <a:lstStyle/>
          <a:p>
            <a:r>
              <a:rPr lang="es-MX" dirty="0"/>
              <a:t>SOLUCIÓN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0"/>
            <a:ext cx="10131425" cy="3649133"/>
          </a:xfrm>
        </p:spPr>
        <p:txBody>
          <a:bodyPr/>
          <a:lstStyle/>
          <a:p>
            <a:r>
              <a:rPr lang="es-MX" dirty="0"/>
              <a:t>Para crear un ajuste apropiado y poder predecir el comportamiento de la gráfica usaremos 6 ajustes diferentes con polinomios de grado 1 hasta grado 6.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167" y="2440389"/>
            <a:ext cx="6166691" cy="422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5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88887" y="-679357"/>
            <a:ext cx="8946541" cy="4195481"/>
          </a:xfrm>
        </p:spPr>
        <p:txBody>
          <a:bodyPr/>
          <a:lstStyle/>
          <a:p>
            <a:r>
              <a:rPr lang="es-MX" dirty="0"/>
              <a:t>Descartamos el polinomio de grado 6, ya que no nos permite visualizar correctamente los datos.</a:t>
            </a:r>
          </a:p>
          <a:p>
            <a:r>
              <a:rPr lang="es-MX" dirty="0"/>
              <a:t>La gráfica queda de la siguiente manera: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957" y="2061045"/>
            <a:ext cx="7362400" cy="441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1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79794" y="-1166997"/>
            <a:ext cx="8946541" cy="4195481"/>
          </a:xfrm>
        </p:spPr>
        <p:txBody>
          <a:bodyPr/>
          <a:lstStyle/>
          <a:p>
            <a:r>
              <a:rPr lang="es-MX" dirty="0"/>
              <a:t>Como los tres primeros modelos son muy parecidos entre sí, optamos por graficar solo los modelos con polinomios grado 2 y 3, donde la gráfica queda de la siguiente manera: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981" y="1601540"/>
            <a:ext cx="7544165" cy="487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83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31954" y="-508210"/>
            <a:ext cx="8946541" cy="4195481"/>
          </a:xfrm>
        </p:spPr>
        <p:txBody>
          <a:bodyPr/>
          <a:lstStyle/>
          <a:p>
            <a:r>
              <a:rPr lang="es-MX" dirty="0"/>
              <a:t>Extrapolaremos los datos para ambos modelos con el fin de encontrar el año en que ambos lleguen al 100% y así poder compararlos.</a:t>
            </a:r>
          </a:p>
          <a:p>
            <a:r>
              <a:rPr lang="es-MX" dirty="0"/>
              <a:t>Para el modelo con polinomio de segundo grado encontramos que se necesitarían 107 años a partir de 1995, eso quiere decir que el 100% de su población tendrá acceso a energía eléctrica hasta el año 2102.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146" y="2721166"/>
            <a:ext cx="7757677" cy="385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8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73</TotalTime>
  <Words>363</Words>
  <Application>Microsoft Office PowerPoint</Application>
  <PresentationFormat>Panorámica</PresentationFormat>
  <Paragraphs>26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“Modelo de predicción para el porcentaje de población con acceso a la electricidad de la Republica Centroafricana”</vt:lpstr>
      <vt:lpstr>Tabla de contenido</vt:lpstr>
      <vt:lpstr>OBJETIVOS</vt:lpstr>
      <vt:lpstr>REPRESENTACIÓN</vt:lpstr>
      <vt:lpstr>MODELO</vt:lpstr>
      <vt:lpstr>SOLUCIÓN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“Modelo de predicción para el porcentaje de población con acceso a la electricidad de la Republica Centroafricana”</dc:title>
  <dc:creator>VACA</dc:creator>
  <cp:lastModifiedBy>VACA ALVARADO, JOSE ROBERTO</cp:lastModifiedBy>
  <cp:revision>10</cp:revision>
  <dcterms:created xsi:type="dcterms:W3CDTF">2022-03-11T21:39:21Z</dcterms:created>
  <dcterms:modified xsi:type="dcterms:W3CDTF">2022-03-14T19:20:54Z</dcterms:modified>
</cp:coreProperties>
</file>