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84C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5" d="100"/>
          <a:sy n="85" d="100"/>
        </p:scale>
        <p:origin x="90" y="7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DE808-E39E-4202-AC6A-27E26F5398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863FBC-B50E-4DD7-AB85-AC325FB4D7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FCF842-2881-4C25-8873-B447757E9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00D52-BE87-426E-9175-4549CEBABD17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051042-A5C5-4CB0-BE39-625CA5FC4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E1890-4685-48FD-878D-21E844454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8FD12-AF20-4575-BCE7-7787B5A99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007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C04F0-A31C-4192-B0AE-D17D21507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4DCF00-779E-45B1-B843-64E04B07F5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71D4CD-D763-46B0-BE72-42C65455D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00D52-BE87-426E-9175-4549CEBABD17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64FF7A-4965-4BE5-8440-CA528C7D5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BF7939-CBAB-4ECF-B7F4-AC1682AD4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8FD12-AF20-4575-BCE7-7787B5A99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892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497598-59CB-4661-A9F8-EDA4958D3D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E2D091-FB29-47CB-8B96-5C0E179539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36631E-8B0D-4A54-8F33-1FBF024B6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00D52-BE87-426E-9175-4549CEBABD17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D229FB-58C3-4A3E-BB07-1444078A9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A14479-6CFF-4139-9FFB-E1D5F1DF9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8FD12-AF20-4575-BCE7-7787B5A99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04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B7C83-F16D-430D-8B6C-31BEC050D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1C8E50-4AEE-4A2E-BFE8-B1B11B4B9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30A463-ECE1-4FFC-B05D-0CD859DE0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00D52-BE87-426E-9175-4549CEBABD17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A1349C-2FDF-410F-9082-B0A24062D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2DC875-0453-4165-8B60-F537CCEA9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8FD12-AF20-4575-BCE7-7787B5A99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438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3AF97-7926-48D6-8DBC-2A2724C5D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98487C-9103-4B10-801F-DB365192EA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0C141C-2CAA-4B45-A48E-64D6E993F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00D52-BE87-426E-9175-4549CEBABD17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C58B1D-54B9-4B18-8C49-AE2E80249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E09B31-736A-4F21-9DB3-62BBB3545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8FD12-AF20-4575-BCE7-7787B5A99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90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82431-A6FE-4BCE-A7D2-2F45E4844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4B9C26-0EFF-4D73-983D-D365DC662C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6A0451-4F16-48DE-9E2C-1EB1AF4D26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37AD64-3E9C-4846-80EF-79DDC46FC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00D52-BE87-426E-9175-4549CEBABD17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6097BA-E595-4197-8289-3C54A0283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D7546E-3A6B-466E-A486-55327DEFD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8FD12-AF20-4575-BCE7-7787B5A99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565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E3223-995C-4BED-8CA1-79AD32418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365856-8277-4C9A-8260-3677168BD9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F08AB6-E636-4329-9868-E6FC643D1A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9B7BAB-AACA-4151-8457-1C35CE2475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A11FC9-3555-442D-8850-EE9C036892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B12A7A-9DD6-4DEA-AD77-98077E2A4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00D52-BE87-426E-9175-4549CEBABD17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E75FF2-013A-417C-9851-75C7A9C91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398D0F-A144-4795-B329-7AD8B49A9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8FD12-AF20-4575-BCE7-7787B5A99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457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56E27-74B2-40E3-9040-F2DD7DD95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BFFC29-8C72-4597-A785-E50D4E523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00D52-BE87-426E-9175-4549CEBABD17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B13D10-0C6A-4A69-94BF-604EB615E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46957B-B6D1-4985-ACF3-15E784D57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8FD12-AF20-4575-BCE7-7787B5A99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600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84003E-0056-47AE-B979-2D9399E97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00D52-BE87-426E-9175-4549CEBABD17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0936A7-E235-44F5-935C-BFE23BC0E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0D07A4-2C6D-409B-B55E-C6C5E8FA4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8FD12-AF20-4575-BCE7-7787B5A99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180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88A76-93C6-4F33-965D-E7CBECF31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9076E0-9E0F-47C3-8EA8-0DFFAF661B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5418FA-DA7C-44B5-A828-C5CC4EC312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6A77A8-75B6-402A-8638-2CEC37B9F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00D52-BE87-426E-9175-4549CEBABD17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69ECC1-A5DB-428D-B1EA-0D1A2A15B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AE4E94-376C-4962-9BCE-BFB486C2D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8FD12-AF20-4575-BCE7-7787B5A99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507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48016-7AFF-46E1-9668-F39FB5CFA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2121FF-E446-4307-93E0-E3C1DECFCF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542A6B-8773-4626-8FB0-8A8DF294B9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013717-81CF-4DCB-863C-2725E0949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00D52-BE87-426E-9175-4549CEBABD17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88AFA2-E30E-43FD-A7C0-198BCEA65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E98121-0397-4A40-BD7A-7AE6198D6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8FD12-AF20-4575-BCE7-7787B5A99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202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1C734D-504D-446B-ACDA-9A1413FF3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B850AB-5F06-4C77-B446-EF8BFBA521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1BC0C9-C7C2-4181-AE0F-73A6642DA8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700D52-BE87-426E-9175-4549CEBABD17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2B5F8-3512-453C-BDD3-E06877DC40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209228-36E4-4891-9B4C-76CDC5827E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A8FD12-AF20-4575-BCE7-7787B5A99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469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184C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26D04-AD8D-4DA4-B7E3-6EB388109A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83211"/>
            <a:ext cx="9144000" cy="2387600"/>
          </a:xfrm>
        </p:spPr>
        <p:txBody>
          <a:bodyPr>
            <a:noAutofit/>
          </a:bodyPr>
          <a:lstStyle/>
          <a:p>
            <a:r>
              <a:rPr lang="es-ES" sz="5400" dirty="0">
                <a:solidFill>
                  <a:schemeClr val="bg1"/>
                </a:solidFill>
              </a:rPr>
              <a:t>RA para captura de medidas corporales y visualización de prendas textiles digitales</a:t>
            </a:r>
            <a:endParaRPr lang="en-US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4067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184C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26D04-AD8D-4DA4-B7E3-6EB388109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796" y="2842402"/>
            <a:ext cx="10030408" cy="586598"/>
          </a:xfrm>
        </p:spPr>
        <p:txBody>
          <a:bodyPr>
            <a:noAutofit/>
          </a:bodyPr>
          <a:lstStyle/>
          <a:p>
            <a:br>
              <a:rPr lang="es-MX" sz="6000" dirty="0">
                <a:solidFill>
                  <a:schemeClr val="bg1"/>
                </a:solidFill>
              </a:rPr>
            </a:br>
            <a:r>
              <a:rPr lang="es-MX" sz="6000" dirty="0">
                <a:solidFill>
                  <a:schemeClr val="bg1"/>
                </a:solidFill>
              </a:rPr>
              <a:t>¿Qué es la </a:t>
            </a:r>
            <a:r>
              <a:rPr lang="es-MX" sz="6000" b="1" dirty="0">
                <a:solidFill>
                  <a:schemeClr val="bg1"/>
                </a:solidFill>
              </a:rPr>
              <a:t>realidad aumentada</a:t>
            </a:r>
            <a:r>
              <a:rPr lang="es-MX" sz="6000" dirty="0">
                <a:solidFill>
                  <a:schemeClr val="bg1"/>
                </a:solidFill>
              </a:rPr>
              <a:t>?</a:t>
            </a:r>
            <a:br>
              <a:rPr lang="en-US" sz="6000" dirty="0"/>
            </a:br>
            <a:endParaRPr lang="en-US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900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184C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26D04-AD8D-4DA4-B7E3-6EB388109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s-MX" sz="8000" dirty="0">
                <a:solidFill>
                  <a:schemeClr val="bg1"/>
                </a:solidFill>
              </a:rPr>
              <a:t>Donde se aplica la RA</a:t>
            </a:r>
            <a:endParaRPr lang="en-US" sz="8000" dirty="0">
              <a:solidFill>
                <a:schemeClr val="bg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11D553-0A62-4BE3-8F90-41C46AE821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008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184C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26D04-AD8D-4DA4-B7E3-6EB388109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014181"/>
          </a:xfrm>
        </p:spPr>
        <p:txBody>
          <a:bodyPr>
            <a:normAutofit fontScale="90000"/>
          </a:bodyPr>
          <a:lstStyle/>
          <a:p>
            <a:r>
              <a:rPr lang="es-MX" sz="8000" dirty="0">
                <a:solidFill>
                  <a:schemeClr val="bg1"/>
                </a:solidFill>
              </a:rPr>
              <a:t>Cual es el problema a solucionar?</a:t>
            </a:r>
            <a:endParaRPr lang="en-US" sz="8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6146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184C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26D04-AD8D-4DA4-B7E3-6EB388109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014181"/>
          </a:xfrm>
        </p:spPr>
        <p:txBody>
          <a:bodyPr>
            <a:normAutofit/>
          </a:bodyPr>
          <a:lstStyle/>
          <a:p>
            <a:r>
              <a:rPr lang="es-MX" sz="8000" dirty="0">
                <a:solidFill>
                  <a:schemeClr val="bg1"/>
                </a:solidFill>
              </a:rPr>
              <a:t>Como se va a solucionar</a:t>
            </a:r>
            <a:endParaRPr lang="en-US" sz="8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64207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184C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26D04-AD8D-4DA4-B7E3-6EB388109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014181"/>
          </a:xfrm>
        </p:spPr>
        <p:txBody>
          <a:bodyPr>
            <a:normAutofit/>
          </a:bodyPr>
          <a:lstStyle/>
          <a:p>
            <a:r>
              <a:rPr lang="es-MX" sz="8000" dirty="0">
                <a:solidFill>
                  <a:schemeClr val="bg1"/>
                </a:solidFill>
              </a:rPr>
              <a:t>Herramientas</a:t>
            </a:r>
            <a:endParaRPr lang="en-US" sz="8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67517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184C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E4AD9A4-CC19-4084-99B2-64078CDEC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290928-A845-4413-A319-D708EA5A80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ESPEJO </a:t>
            </a:r>
          </a:p>
          <a:p>
            <a:r>
              <a:rPr lang="es-MX" dirty="0"/>
              <a:t>OBJETIVOS</a:t>
            </a:r>
          </a:p>
          <a:p>
            <a:r>
              <a:rPr lang="es-MX" dirty="0"/>
              <a:t>METODOLOGIA</a:t>
            </a:r>
          </a:p>
          <a:p>
            <a:r>
              <a:rPr lang="es-MX" dirty="0"/>
              <a:t>LO QUE LLEVO</a:t>
            </a:r>
          </a:p>
          <a:p>
            <a:r>
              <a:rPr lang="es-MX" dirty="0"/>
              <a:t>QUE VOY A HACER</a:t>
            </a:r>
          </a:p>
          <a:p>
            <a:endParaRPr lang="es-MX" dirty="0"/>
          </a:p>
          <a:p>
            <a:r>
              <a:rPr lang="es-MX" dirty="0"/>
              <a:t>BENEFICIOS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3452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184C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26D04-AD8D-4DA4-B7E3-6EB388109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6343" y="2421909"/>
            <a:ext cx="5399314" cy="2014181"/>
          </a:xfrm>
        </p:spPr>
        <p:txBody>
          <a:bodyPr>
            <a:normAutofit fontScale="90000"/>
          </a:bodyPr>
          <a:lstStyle/>
          <a:p>
            <a:r>
              <a:rPr lang="es-MX" sz="8000" dirty="0">
                <a:solidFill>
                  <a:schemeClr val="bg1"/>
                </a:solidFill>
              </a:rPr>
              <a:t>Demostración</a:t>
            </a:r>
            <a:endParaRPr lang="en-US" sz="8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44903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184C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26D04-AD8D-4DA4-B7E3-6EB388109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3975" y="2421909"/>
            <a:ext cx="4404049" cy="2014181"/>
          </a:xfrm>
        </p:spPr>
        <p:txBody>
          <a:bodyPr>
            <a:normAutofit/>
          </a:bodyPr>
          <a:lstStyle/>
          <a:p>
            <a:r>
              <a:rPr lang="es-MX" sz="8000" dirty="0">
                <a:solidFill>
                  <a:schemeClr val="bg1"/>
                </a:solidFill>
              </a:rPr>
              <a:t>Preguntas</a:t>
            </a:r>
            <a:endParaRPr lang="en-US" sz="8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02931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417</TotalTime>
  <Words>43</Words>
  <Application>Microsoft Office PowerPoint</Application>
  <PresentationFormat>Widescreen</PresentationFormat>
  <Paragraphs>15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RA para captura de medidas corporales y visualización de prendas textiles digitales</vt:lpstr>
      <vt:lpstr> ¿Qué es la realidad aumentada? </vt:lpstr>
      <vt:lpstr>Donde se aplica la RA</vt:lpstr>
      <vt:lpstr>Cual es el problema a solucionar?</vt:lpstr>
      <vt:lpstr>Como se va a solucionar</vt:lpstr>
      <vt:lpstr>Herramientas</vt:lpstr>
      <vt:lpstr>PowerPoint Presentation</vt:lpstr>
      <vt:lpstr>Demostración</vt:lpstr>
      <vt:lpstr>Preguntas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 para captura de medidas corporales y visualización de prendas textiles digitales</dc:title>
  <dc:creator>Practicas</dc:creator>
  <cp:lastModifiedBy>Practicas</cp:lastModifiedBy>
  <cp:revision>6</cp:revision>
  <dcterms:created xsi:type="dcterms:W3CDTF">2019-11-13T16:43:21Z</dcterms:created>
  <dcterms:modified xsi:type="dcterms:W3CDTF">2019-11-13T23:41:00Z</dcterms:modified>
</cp:coreProperties>
</file>