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808-E39E-4202-AC6A-27E26F539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63FBC-B50E-4DD7-AB85-AC325FB4D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F842-2881-4C25-8873-B447757E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1042-A5C5-4CB0-BE39-625CA5FC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1890-4685-48FD-878D-21E84445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4F0-A31C-4192-B0AE-D17D2150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DCF00-779E-45B1-B843-64E04B07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D4CD-D763-46B0-BE72-42C65455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FF7A-4965-4BE5-8440-CA528C7D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7939-CBAB-4ECF-B7F4-AC1682AD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9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97598-59CB-4661-A9F8-EDA4958D3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2D091-FB29-47CB-8B96-5C0E1795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631E-8B0D-4A54-8F33-1FBF024B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29FB-58C3-4A3E-BB07-1444078A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4479-6CFF-4139-9FFB-E1D5F1D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7C83-F16D-430D-8B6C-31BEC050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8E50-4AEE-4A2E-BFE8-B1B11B4B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A463-ECE1-4FFC-B05D-0CD859DE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349C-2FDF-410F-9082-B0A24062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C875-0453-4165-8B60-F537CCEA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AF97-7926-48D6-8DBC-2A2724C5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487C-9103-4B10-801F-DB365192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141C-2CAA-4B45-A48E-64D6E993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8B1D-54B9-4B18-8C49-AE2E802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B31-736A-4F21-9DB3-62BBB354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2431-A6FE-4BCE-A7D2-2F45E484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9C26-0EFF-4D73-983D-D365DC662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0451-4F16-48DE-9E2C-1EB1AF4D2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AD64-3E9C-4846-80EF-79DDC46F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97BA-E595-4197-8289-3C54A028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7546E-3A6B-466E-A486-55327DEF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6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3223-995C-4BED-8CA1-79AD3241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5856-8277-4C9A-8260-3677168B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8AB6-E636-4329-9868-E6FC643D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B7BAB-AACA-4151-8457-1C35CE24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1FC9-3555-442D-8850-EE9C03689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12A7A-9DD6-4DEA-AD77-98077E2A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75FF2-013A-417C-9851-75C7A9C9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98D0F-A144-4795-B329-7AD8B49A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6E27-74B2-40E3-9040-F2DD7DD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FFC29-8C72-4597-A785-E50D4E52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13D10-0C6A-4A69-94BF-604EB615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6957B-B6D1-4985-ACF3-15E784D5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4003E-0056-47AE-B979-2D9399E9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936A7-E235-44F5-935C-BFE23BC0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D07A4-2C6D-409B-B55E-C6C5E8FA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8A76-93C6-4F33-965D-E7CBECF3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76E0-9E0F-47C3-8EA8-0DFFAF66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418FA-DA7C-44B5-A828-C5CC4EC3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77A8-75B6-402A-8638-2CEC37B9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ECC1-A5DB-428D-B1EA-0D1A2A15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4E94-376C-4962-9BCE-BFB486C2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8016-7AFF-46E1-9668-F39FB5CF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121FF-E446-4307-93E0-E3C1DECF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2A6B-8773-4626-8FB0-8A8DF294B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3717-81CF-4DCB-863C-2725E094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AFA2-E30E-43FD-A7C0-198BCEA6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98121-0397-4A40-BD7A-7AE6198D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0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C734D-504D-446B-ACDA-9A1413FF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850AB-5F06-4C77-B446-EF8BFBA5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C0C9-C7C2-4181-AE0F-73A6642D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B5F8-3512-453C-BDD3-E06877DC4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9228-36E4-4891-9B4C-76CDC5827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FD12-AF20-4575-BCE7-7787B5A99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5669"/>
            <a:ext cx="9144000" cy="2387600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RA para </a:t>
            </a:r>
            <a:r>
              <a:rPr lang="es-ES" sz="5400" b="1" dirty="0">
                <a:solidFill>
                  <a:schemeClr val="bg1"/>
                </a:solidFill>
              </a:rPr>
              <a:t>captura de medidas corporales </a:t>
            </a:r>
            <a:r>
              <a:rPr lang="es-ES" sz="5400" dirty="0">
                <a:solidFill>
                  <a:schemeClr val="bg1"/>
                </a:solidFill>
              </a:rPr>
              <a:t>y </a:t>
            </a:r>
            <a:r>
              <a:rPr lang="es-ES" sz="5400" b="1" dirty="0">
                <a:solidFill>
                  <a:schemeClr val="bg1"/>
                </a:solidFill>
              </a:rPr>
              <a:t>visualización de prendas</a:t>
            </a:r>
            <a:r>
              <a:rPr lang="es-ES" sz="5400" dirty="0">
                <a:solidFill>
                  <a:schemeClr val="bg1"/>
                </a:solidFill>
              </a:rPr>
              <a:t> textiles digitales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5F850-EE20-47DB-A7F4-24ECE84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4731"/>
            <a:ext cx="9144000" cy="1655762"/>
          </a:xfrm>
        </p:spPr>
        <p:txBody>
          <a:bodyPr/>
          <a:lstStyle/>
          <a:p>
            <a:r>
              <a:rPr lang="es-MX" sz="6000" dirty="0">
                <a:solidFill>
                  <a:schemeClr val="bg1"/>
                </a:solidFill>
              </a:rPr>
              <a:t>Proyecto de estadía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96" y="2842402"/>
            <a:ext cx="10030408" cy="586598"/>
          </a:xfrm>
        </p:spPr>
        <p:txBody>
          <a:bodyPr>
            <a:noAutofit/>
          </a:bodyPr>
          <a:lstStyle/>
          <a:p>
            <a:br>
              <a:rPr lang="es-MX" sz="6000" dirty="0">
                <a:solidFill>
                  <a:schemeClr val="bg1"/>
                </a:solidFill>
              </a:rPr>
            </a:br>
            <a:r>
              <a:rPr lang="es-MX" sz="6000" dirty="0">
                <a:solidFill>
                  <a:schemeClr val="bg1"/>
                </a:solidFill>
              </a:rPr>
              <a:t>¿Qué es la </a:t>
            </a:r>
            <a:r>
              <a:rPr lang="es-MX" sz="6000" b="1" dirty="0">
                <a:solidFill>
                  <a:schemeClr val="bg1"/>
                </a:solidFill>
              </a:rPr>
              <a:t>realidad aumentada</a:t>
            </a:r>
            <a:r>
              <a:rPr lang="es-MX" sz="6000" dirty="0">
                <a:solidFill>
                  <a:schemeClr val="bg1"/>
                </a:solidFill>
              </a:rPr>
              <a:t>?</a:t>
            </a:r>
            <a:br>
              <a:rPr lang="en-US" sz="6000" dirty="0"/>
            </a:b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</a:rPr>
              <a:t>¿Dónde se aplica la RA?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0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338622"/>
            <a:ext cx="11049000" cy="2014181"/>
          </a:xfrm>
        </p:spPr>
        <p:txBody>
          <a:bodyPr>
            <a:noAutofit/>
          </a:bodyPr>
          <a:lstStyle/>
          <a:p>
            <a:r>
              <a:rPr lang="es-MX" sz="6000" dirty="0">
                <a:solidFill>
                  <a:schemeClr val="bg1"/>
                </a:solidFill>
              </a:rPr>
              <a:t>¿Cual es el problema a solucionar?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4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181"/>
          </a:xfrm>
        </p:spPr>
        <p:txBody>
          <a:bodyPr>
            <a:normAutofit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Como se va a solucionar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2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181"/>
          </a:xfrm>
        </p:spPr>
        <p:txBody>
          <a:bodyPr>
            <a:normAutofit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Herramientas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AD9A4-CC19-4084-99B2-64078CDE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90928-A845-4413-A319-D708EA5A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ESPEJO 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METODOLOGIA</a:t>
            </a:r>
          </a:p>
          <a:p>
            <a:r>
              <a:rPr lang="es-MX" dirty="0"/>
              <a:t>LO QUE LLEVO</a:t>
            </a:r>
          </a:p>
          <a:p>
            <a:r>
              <a:rPr lang="es-MX" dirty="0"/>
              <a:t>QUE VOY A HACER</a:t>
            </a:r>
          </a:p>
          <a:p>
            <a:endParaRPr lang="es-MX" dirty="0"/>
          </a:p>
          <a:p>
            <a:r>
              <a:rPr lang="es-MX" dirty="0"/>
              <a:t>BENEFICIOS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4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3" y="2421909"/>
            <a:ext cx="5399314" cy="2014181"/>
          </a:xfrm>
        </p:spPr>
        <p:txBody>
          <a:bodyPr>
            <a:normAutofit fontScale="90000"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Demostración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9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975" y="2421909"/>
            <a:ext cx="4404049" cy="2014181"/>
          </a:xfrm>
        </p:spPr>
        <p:txBody>
          <a:bodyPr>
            <a:normAutofit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Preguntas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9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49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RA para captura de medidas corporales y visualización de prendas textiles digitales</vt:lpstr>
      <vt:lpstr> ¿Qué es la realidad aumentada? </vt:lpstr>
      <vt:lpstr>¿Dónde se aplica la RA?</vt:lpstr>
      <vt:lpstr>¿Cual es el problema a solucionar?</vt:lpstr>
      <vt:lpstr>Como se va a solucionar</vt:lpstr>
      <vt:lpstr>Herramientas</vt:lpstr>
      <vt:lpstr>Presentación de PowerPoint</vt:lpstr>
      <vt:lpstr>Demostración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para captura de medidas corporales y visualización de prendas textiles digitales</dc:title>
  <dc:creator>Practicas</dc:creator>
  <cp:lastModifiedBy>Roberto Williams Escorcia Varela</cp:lastModifiedBy>
  <cp:revision>7</cp:revision>
  <dcterms:created xsi:type="dcterms:W3CDTF">2019-11-13T16:43:21Z</dcterms:created>
  <dcterms:modified xsi:type="dcterms:W3CDTF">2019-11-14T13:23:27Z</dcterms:modified>
</cp:coreProperties>
</file>