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 varScale="1">
        <p:scale>
          <a:sx n="69" d="100"/>
          <a:sy n="69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2BF80C-DB16-43CE-945D-079F1E95FA05}" type="datetimeFigureOut">
              <a:rPr lang="pt-BR" smtClean="0"/>
              <a:t>31/03/2019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8C4AE-9300-4940-9AA6-57727D1FEAD1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F80C-DB16-43CE-945D-079F1E95FA05}" type="datetimeFigureOut">
              <a:rPr lang="pt-BR" smtClean="0"/>
              <a:t>31/03/2019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C4AE-9300-4940-9AA6-57727D1FEAD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F80C-DB16-43CE-945D-079F1E95FA05}" type="datetimeFigureOut">
              <a:rPr lang="pt-BR" smtClean="0"/>
              <a:t>31/03/2019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C4AE-9300-4940-9AA6-57727D1FEAD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F80C-DB16-43CE-945D-079F1E95FA05}" type="datetimeFigureOut">
              <a:rPr lang="pt-BR" smtClean="0"/>
              <a:t>31/03/2019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C4AE-9300-4940-9AA6-57727D1FEAD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F80C-DB16-43CE-945D-079F1E95FA05}" type="datetimeFigureOut">
              <a:rPr lang="pt-BR" smtClean="0"/>
              <a:t>31/03/2019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C4AE-9300-4940-9AA6-57727D1FEAD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F80C-DB16-43CE-945D-079F1E95FA05}" type="datetimeFigureOut">
              <a:rPr lang="pt-BR" smtClean="0"/>
              <a:t>31/03/2019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C4AE-9300-4940-9AA6-57727D1FEAD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F80C-DB16-43CE-945D-079F1E95FA05}" type="datetimeFigureOut">
              <a:rPr lang="pt-BR" smtClean="0"/>
              <a:t>31/03/2019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C4AE-9300-4940-9AA6-57727D1FEAD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F80C-DB16-43CE-945D-079F1E95FA05}" type="datetimeFigureOut">
              <a:rPr lang="pt-BR" smtClean="0"/>
              <a:t>31/03/2019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C4AE-9300-4940-9AA6-57727D1FEAD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F80C-DB16-43CE-945D-079F1E95FA05}" type="datetimeFigureOut">
              <a:rPr lang="pt-BR" smtClean="0"/>
              <a:t>31/03/2019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C4AE-9300-4940-9AA6-57727D1FE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F80C-DB16-43CE-945D-079F1E95FA05}" type="datetimeFigureOut">
              <a:rPr lang="pt-BR" smtClean="0"/>
              <a:t>31/03/2019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C4AE-9300-4940-9AA6-57727D1FE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F80C-DB16-43CE-945D-079F1E95FA05}" type="datetimeFigureOut">
              <a:rPr lang="pt-BR" smtClean="0"/>
              <a:t>31/03/2019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C4AE-9300-4940-9AA6-57727D1FE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92BF80C-DB16-43CE-945D-079F1E95FA05}" type="datetimeFigureOut">
              <a:rPr lang="pt-BR" smtClean="0"/>
              <a:t>31/03/2019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A38C4AE-9300-4940-9AA6-57727D1FEAD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My</a:t>
            </a:r>
            <a:r>
              <a:rPr lang="pt-BR" dirty="0" smtClean="0"/>
              <a:t> Hobby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9552" y="450912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Systems for internet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5599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guagem de program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6408712" cy="418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35596" y="462964"/>
            <a:ext cx="705678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chemeClr val="bg1"/>
                </a:solidFill>
              </a:rPr>
              <a:t>Languages</a:t>
            </a:r>
            <a:r>
              <a:rPr lang="pt-BR" sz="4000" b="1" dirty="0" smtClean="0">
                <a:solidFill>
                  <a:schemeClr val="bg1"/>
                </a:solidFill>
              </a:rPr>
              <a:t>  for </a:t>
            </a:r>
            <a:r>
              <a:rPr lang="pt-BR" sz="4000" b="1" smtClean="0">
                <a:solidFill>
                  <a:schemeClr val="bg1"/>
                </a:solidFill>
              </a:rPr>
              <a:t>program 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24766"/>
            <a:ext cx="6882578" cy="453650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7504" y="620688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website </a:t>
            </a:r>
            <a:r>
              <a:rPr lang="en-US" sz="4000" dirty="0">
                <a:solidFill>
                  <a:schemeClr val="bg1"/>
                </a:solidFill>
              </a:rPr>
              <a:t>to help make </a:t>
            </a:r>
            <a:r>
              <a:rPr lang="en-US" sz="4000" dirty="0" smtClean="0">
                <a:solidFill>
                  <a:schemeClr val="bg1"/>
                </a:solidFill>
              </a:rPr>
              <a:t>simple websites 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87069"/>
            <a:ext cx="6696743" cy="4250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476672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</a:t>
            </a:r>
            <a:r>
              <a:rPr lang="pt-BR" sz="4000" dirty="0" smtClean="0">
                <a:solidFill>
                  <a:schemeClr val="bg1"/>
                </a:solidFill>
              </a:rPr>
              <a:t>Java 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6768752" cy="423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867840" y="22943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Visual Studio </a:t>
            </a:r>
            <a:r>
              <a:rPr lang="pt-BR" dirty="0" err="1" smtClean="0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2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75279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259766" y="620688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 Site uri online </a:t>
            </a:r>
            <a:r>
              <a:rPr lang="pt-BR" sz="4000" dirty="0" err="1" smtClean="0">
                <a:solidFill>
                  <a:schemeClr val="bg1"/>
                </a:solidFill>
              </a:rPr>
              <a:t>judge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m para fin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8280920" cy="5976664"/>
          </a:xfrm>
          <a:prstGeom prst="rect">
            <a:avLst/>
          </a:prstGeom>
          <a:ln w="76200" cap="sq">
            <a:solidFill>
              <a:schemeClr val="tx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0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Words>24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Capa Dura</vt:lpstr>
      <vt:lpstr>My Hobby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Hobby</dc:title>
  <dc:creator>Windows User</dc:creator>
  <cp:lastModifiedBy>Windows User</cp:lastModifiedBy>
  <cp:revision>21</cp:revision>
  <dcterms:created xsi:type="dcterms:W3CDTF">2019-04-01T02:21:23Z</dcterms:created>
  <dcterms:modified xsi:type="dcterms:W3CDTF">2019-04-01T18:46:09Z</dcterms:modified>
</cp:coreProperties>
</file>