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52F7-65E2-DDB9-736C-2CF4ED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E1AF-6B95-BCAB-3B91-96ABA505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6960-D81C-899A-E65B-5D4D1631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E959-7149-B1D6-FA4E-C8EEBB0F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3167-86BE-5B01-C842-0C93E9C9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6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BF17-7B2E-3D4E-7B5A-7E834EA1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20867-1953-15AF-BD02-23F49187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59F7-B9EF-11D9-8734-5F17675E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724A-5725-D3F9-8A50-A084D6B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21FE-A62C-A192-215D-495FFBC5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07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47DF5-9D18-0400-C056-68A818E45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FD10B-0445-096E-84DA-6187A08A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C71C-4160-3048-F62F-037C99E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DAFE-0B4F-2481-0E72-77771C91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BD96-08B6-4D92-D144-3054C877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5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79F-A751-F42F-61C0-1D19397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765-CC6F-F87B-C265-EE2FD9B9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B14E-9549-E19E-9C7C-48460303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A056-926E-A35E-1E2D-92033C09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AF52-C253-194B-9C85-A3E9517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2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7467-C1B3-9CC6-AF7C-0041BFE9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3E849-6687-CB24-EB59-F5F32C59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DE47-3416-9D3A-A081-FD029C5B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2380-B5AA-7A21-1E96-6AB38BA0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E565-3483-9810-6352-BEEE5944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1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0A0-B150-0788-EED2-FF643698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F3BE-3E07-8ECC-B065-F13E45E7E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8C010-72C2-A048-1CD2-27061FEB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68E6-93F1-119F-61AC-F70C40C2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AF11-F8F6-E7D6-CF4B-7F4C83D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893B-3937-3162-460C-8A30D111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9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B1DC-2443-1071-EB82-EEE4F9D6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5357-25E5-DB71-4057-56AB0A83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D24A-7739-0631-5DCF-5594A8973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CA76B-3BBA-1665-D7AE-7CF3F9E8C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14EA-ACF6-D4E3-F348-8289BF350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A022D-1906-E960-E908-C871BCA6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E91B9-8E45-86FD-59B0-F4ABD84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0F97D-F368-0B5E-B49E-F501FA22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8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03E-B5B1-48E2-A16A-967A55B6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CA72-FACD-298B-9DB2-5212CD0D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612CD-A8B3-79B1-FE06-F9DFD5C6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8ED73-592D-DCD6-B85E-94B21B0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2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A8DA4-8DA1-BDE8-8503-2CFA3B12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E2CE5-67CC-A74B-2BA1-50481756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4F09-3B3A-FD99-5D17-464701E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38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2D84-78FB-72D1-F3F4-D49D59DC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5186-54E9-9F0E-CBB2-D4656693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75E2-7E9A-00E7-AD0F-67C10F37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AE60-D76D-8CE7-7FAB-D427D155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9BFCD-9ACB-456C-7AF0-F0085471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3482-D021-FF2B-BEC5-C2C177E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9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3331-EAE2-B956-E569-EA9AB13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4C37C-6E29-AFF9-DC06-417AACAB0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DE630-7C8D-07AF-E079-108DEDB4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579D1-0323-F62F-BF10-B533AA2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60FF-58C5-ABDA-3C97-E612709F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6DD4B-AB99-3E2D-FC29-3D1433BE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81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195F6-3D45-111A-38D9-3ABEDAC7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1D03-F9D8-CE81-C982-C67FAAEE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AA45-7D07-51CE-02C3-A12AC0CE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9E06-2568-4E1A-B472-800C265C7ED6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567F-838C-FD11-5483-0F5ED7FC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5218-0921-852C-C3F6-17DB9C2EA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9EF8-61C3-4E2F-BC24-C2A07043D0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71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5598A-133F-8EED-A12A-DE2D9381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57"/>
            <a:ext cx="12192000" cy="649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8DDE-B51F-DECD-7166-C91FE317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7DC-F943-405F-56BD-5B1AEA27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5EBB2-DC61-C165-CBA1-51E260A5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42"/>
            <a:ext cx="12192000" cy="625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33EF9-41EE-3CAD-43DC-09B5A93A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42"/>
            <a:ext cx="12192000" cy="62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B0E5-FEE4-AA54-CC06-19CFA12B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C015-0AC1-6A41-5844-D17CED40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14B1-21CD-21FB-4FEE-F693FD04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704"/>
            <a:ext cx="11353800" cy="6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0F4A-5BAA-CAB2-60E8-F844293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0CAC-6E3B-05CC-03DE-6A7CBA16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83F38-143C-2A57-6663-E2C5C6B3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78" y="0"/>
            <a:ext cx="10007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235634-F7E5-5F3A-5A39-C1C60DAF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693" y="0"/>
            <a:ext cx="707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C5F9-8F8E-50BB-93A7-B076A016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ECA7-B8DA-5B4A-CAFE-CC6A818F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CAE3-98B0-64EE-FB6A-CD0B4627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2" y="0"/>
            <a:ext cx="1081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2DF3-A738-DFB0-1A69-C57AC3B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D74-416C-BF99-C6CC-4AA7619F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9193A-584B-8C2F-FE84-4F52374B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11" y="515007"/>
            <a:ext cx="5930016" cy="55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7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19E9-23E5-2FCC-34CD-DF93DD6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110B-DCF3-D98B-28A7-D1E52C03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5DC84-191E-9C6A-2449-034C4895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7" y="0"/>
            <a:ext cx="1036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6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C80E-6507-D195-2F60-EEAD647C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C4F-4BA6-51C6-C884-2841CD04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EBA-3947-DE31-D797-7AFFF02F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282"/>
            <a:ext cx="12192000" cy="63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R Garcia Gomez (C)</dc:creator>
  <cp:lastModifiedBy>Juan R Garcia Gomez (C)</cp:lastModifiedBy>
  <cp:revision>1</cp:revision>
  <dcterms:created xsi:type="dcterms:W3CDTF">2024-05-23T00:07:32Z</dcterms:created>
  <dcterms:modified xsi:type="dcterms:W3CDTF">2024-05-23T06:44:53Z</dcterms:modified>
</cp:coreProperties>
</file>