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407D-3222-CD85-EB33-DBD0ABF1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18BC0-DBAF-C655-C87A-99188FBB9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CBD6A-6A03-6DDC-7827-A733E5A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D5F4C-6E57-B096-3C3F-CC4AB79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0C6CF-621F-BF10-52B9-F0A4CC7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0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247E-7D8A-A79A-7143-A915D1AC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57ADAC-43CE-63E9-628D-6B451B3B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5BB-2F24-4065-E269-908B2BC5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220FC-DF58-2A10-B165-0311FCDB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947D7-0C5C-E7F1-D4CC-A289EB9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1284E3-BF8C-6ADA-6CC7-BB640D3B2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1391FB-3376-6C32-ABE3-1D7FDED1A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FEA3E4-4BBD-7DCE-28C3-7B7718B2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ED9C8-76CE-DCC9-AA74-49B47F4C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B7269-825E-0E2A-B09E-4D67CD82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8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36C5C-8D02-C68D-6F0C-49B48A11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99E14-208A-2451-6F8A-57053FFF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0EE21-246D-B5D2-B6DD-58F803CE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7A85A-DDD5-5E68-6B2F-9FF9848D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1743A-6DE3-3B55-F0FA-2B5D8572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D0FBC-9153-87CC-8DF0-D27F690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223F1-AA36-D55D-10D4-73F8A440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DF783-84B2-B8F2-3308-E0F44422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8FBAF-ECFA-BAA6-0D14-DD066FD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A8B6C-9E16-4050-5E88-4A001988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AFB04-F7FC-1A47-B1B5-19EF399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AC256-44A2-3CA1-2DD6-AC483F55F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EDF40F-953B-2585-896C-0F2AD5EC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EC3D94-55BE-4221-626E-D399AEFE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CEC527-6FCA-987B-EBA3-6D3F56C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D2CF99-6B22-B0CB-B779-D6824C6E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A1B2-DFDA-312F-621A-F599AC8B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7F98E-6C04-0E38-A4CA-8F940084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16D3B4-22A1-6222-DBFE-64E29306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70436A-D8E9-3364-1EC9-559C2C0B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942A22-E88E-8D8E-C3BA-2C9828003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B56E08-0D72-8398-D8DD-1E7796F9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9F72CC-2BBE-FAED-0523-33616790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FDCB7D-DE85-DEF4-7F72-5026F94C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7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F6A7-0CCF-A192-1CF7-C8E9D74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ECB883-D495-AB10-D1BD-12D2D8C9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0DB4FA-32BC-6FB2-BF97-78203A2A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C5BDCF-0714-EF4A-0AF6-E065F8F0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9240A1-7539-DF6B-8FED-62CBEAA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631B09-DADA-4BB5-06D9-463D996A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E5E195-BF34-9AB9-5E8E-9EDC5272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6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0C4AA-4847-6434-8BBC-BFD312F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20481-C016-BAE7-2BFE-FD34E1D3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BFEF9-B7A7-FB49-167A-6DECB8D5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1E735-97B9-9A89-FD4B-B273D51A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4F37A-89FE-A082-1C15-5F713864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AE8E92-6F44-FDB1-A193-3520808B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9DACC-2963-49D9-5C26-1BB970C9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973301-7737-9514-C506-C3FFD65E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1EE37-DE64-287C-99D6-1F4690C1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89C94-D7E5-73A7-FAC0-4A5BF1C3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1AD-AC6B-AA5A-BF34-E546D30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3E222B-0D63-1C10-ED6A-B4625F2D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3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6417C0-428E-4F8F-22B3-A89EC477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3D2A3-F0F6-55F4-AD50-6465E873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FD9EA-9134-962C-BA5A-D39FEB1FF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D6E0-AA5F-48EF-AE52-4C17BB852B97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06773-B26B-F6DB-310C-1F2D14F89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4B243-985D-23B2-7559-5FA07EBF9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5042-8C6B-43F4-8998-4807086E6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2EAAF0-99C9-54EC-9564-B07C74D5A63C}"/>
              </a:ext>
            </a:extLst>
          </p:cNvPr>
          <p:cNvSpPr/>
          <p:nvPr/>
        </p:nvSpPr>
        <p:spPr>
          <a:xfrm>
            <a:off x="2466363" y="2718033"/>
            <a:ext cx="813732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8B3D24-CFC5-46CC-1B2A-93CF72F113D4}"/>
              </a:ext>
            </a:extLst>
          </p:cNvPr>
          <p:cNvSpPr/>
          <p:nvPr/>
        </p:nvSpPr>
        <p:spPr>
          <a:xfrm>
            <a:off x="3280095" y="2718033"/>
            <a:ext cx="813732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8C9D9F-96C6-CBBE-18EA-7F1B500B36B8}"/>
              </a:ext>
            </a:extLst>
          </p:cNvPr>
          <p:cNvSpPr/>
          <p:nvPr/>
        </p:nvSpPr>
        <p:spPr>
          <a:xfrm>
            <a:off x="4093827" y="2718033"/>
            <a:ext cx="813732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3C9BF2-83E3-FD09-8756-6221894E6138}"/>
              </a:ext>
            </a:extLst>
          </p:cNvPr>
          <p:cNvSpPr/>
          <p:nvPr/>
        </p:nvSpPr>
        <p:spPr>
          <a:xfrm>
            <a:off x="4907559" y="2718033"/>
            <a:ext cx="813732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460D24-1C0A-D539-B912-4A519073BF44}"/>
              </a:ext>
            </a:extLst>
          </p:cNvPr>
          <p:cNvSpPr/>
          <p:nvPr/>
        </p:nvSpPr>
        <p:spPr>
          <a:xfrm>
            <a:off x="5721291" y="2718033"/>
            <a:ext cx="813732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D4FA89-76D1-4D91-970C-412A63D5F658}"/>
              </a:ext>
            </a:extLst>
          </p:cNvPr>
          <p:cNvSpPr/>
          <p:nvPr/>
        </p:nvSpPr>
        <p:spPr>
          <a:xfrm>
            <a:off x="6535023" y="2718033"/>
            <a:ext cx="813732" cy="58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71344D-B236-B4AF-AD07-74BE4FA4A949}"/>
              </a:ext>
            </a:extLst>
          </p:cNvPr>
          <p:cNvSpPr txBox="1"/>
          <p:nvPr/>
        </p:nvSpPr>
        <p:spPr>
          <a:xfrm>
            <a:off x="2666281" y="234870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BB3455-BB08-E98E-1823-724215364847}"/>
              </a:ext>
            </a:extLst>
          </p:cNvPr>
          <p:cNvSpPr txBox="1"/>
          <p:nvPr/>
        </p:nvSpPr>
        <p:spPr>
          <a:xfrm>
            <a:off x="3480013" y="234870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05413F-7BEE-D11A-E9DD-61D4136575FE}"/>
              </a:ext>
            </a:extLst>
          </p:cNvPr>
          <p:cNvSpPr txBox="1"/>
          <p:nvPr/>
        </p:nvSpPr>
        <p:spPr>
          <a:xfrm>
            <a:off x="4293745" y="234870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152FC-E1F9-37B4-9D68-CC464343A5F2}"/>
              </a:ext>
            </a:extLst>
          </p:cNvPr>
          <p:cNvSpPr txBox="1"/>
          <p:nvPr/>
        </p:nvSpPr>
        <p:spPr>
          <a:xfrm>
            <a:off x="5107477" y="234870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8D7A63-7B09-8215-B291-6D0FF249F93F}"/>
              </a:ext>
            </a:extLst>
          </p:cNvPr>
          <p:cNvSpPr txBox="1"/>
          <p:nvPr/>
        </p:nvSpPr>
        <p:spPr>
          <a:xfrm>
            <a:off x="5889052" y="23234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AC86FC-08F8-A359-DAF3-9DCE9F96923A}"/>
              </a:ext>
            </a:extLst>
          </p:cNvPr>
          <p:cNvSpPr txBox="1"/>
          <p:nvPr/>
        </p:nvSpPr>
        <p:spPr>
          <a:xfrm>
            <a:off x="6702784" y="23234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87D739-F42E-275B-114C-30C320F464DF}"/>
              </a:ext>
            </a:extLst>
          </p:cNvPr>
          <p:cNvSpPr txBox="1"/>
          <p:nvPr/>
        </p:nvSpPr>
        <p:spPr>
          <a:xfrm>
            <a:off x="3296892" y="3331425"/>
            <a:ext cx="8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922D04-3CD1-8D46-443D-F388E9B82960}"/>
              </a:ext>
            </a:extLst>
          </p:cNvPr>
          <p:cNvSpPr txBox="1"/>
          <p:nvPr/>
        </p:nvSpPr>
        <p:spPr>
          <a:xfrm>
            <a:off x="3536117" y="2796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055F7B-F3BC-2BD5-6FFC-B4E315646DFE}"/>
              </a:ext>
            </a:extLst>
          </p:cNvPr>
          <p:cNvSpPr txBox="1"/>
          <p:nvPr/>
        </p:nvSpPr>
        <p:spPr>
          <a:xfrm>
            <a:off x="3599300" y="750867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ponteiro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72BB9303-0552-DD69-C97A-EFF7D06E1E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13035" y="741445"/>
            <a:ext cx="667410" cy="8952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7DE2DA16-72DA-8F30-3C9C-0B3A2FAD360F}"/>
              </a:ext>
            </a:extLst>
          </p:cNvPr>
          <p:cNvSpPr/>
          <p:nvPr/>
        </p:nvSpPr>
        <p:spPr>
          <a:xfrm>
            <a:off x="7141807" y="935533"/>
            <a:ext cx="413896" cy="34405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6FDA6C1-F6DA-7236-9BF6-2DDEC9B0ECFB}"/>
              </a:ext>
            </a:extLst>
          </p:cNvPr>
          <p:cNvSpPr txBox="1"/>
          <p:nvPr/>
        </p:nvSpPr>
        <p:spPr>
          <a:xfrm>
            <a:off x="4359697" y="2796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4F2AFA-6D9D-82D9-C828-C2D32FF7578C}"/>
              </a:ext>
            </a:extLst>
          </p:cNvPr>
          <p:cNvSpPr txBox="1"/>
          <p:nvPr/>
        </p:nvSpPr>
        <p:spPr>
          <a:xfrm>
            <a:off x="5153736" y="27965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B2D2BA2-FD0C-4CE5-8605-B913CC71CB68}"/>
              </a:ext>
            </a:extLst>
          </p:cNvPr>
          <p:cNvSpPr/>
          <p:nvPr/>
        </p:nvSpPr>
        <p:spPr>
          <a:xfrm>
            <a:off x="3226580" y="2424418"/>
            <a:ext cx="2561824" cy="947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67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Roberto</cp:lastModifiedBy>
  <cp:revision>1</cp:revision>
  <dcterms:created xsi:type="dcterms:W3CDTF">2022-08-26T23:08:35Z</dcterms:created>
  <dcterms:modified xsi:type="dcterms:W3CDTF">2022-08-26T23:08:46Z</dcterms:modified>
</cp:coreProperties>
</file>