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630" autoAdjust="0"/>
    <p:restoredTop sz="91932" autoAdjust="0"/>
  </p:normalViewPr>
  <p:slideViewPr>
    <p:cSldViewPr snapToGrid="0" snapToObjects="1">
      <p:cViewPr>
        <p:scale>
          <a:sx n="85" d="100"/>
          <a:sy n="85" d="100"/>
        </p:scale>
        <p:origin x="-2376" y="-5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03945-0F69-0E4F-9600-770A8801917E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6C6D8-FFEC-0442-A2C5-D7E2135E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C6D8-FFEC-0442-A2C5-D7E2135E95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80"/>
            <a:ext cx="2057400" cy="3656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80"/>
            <a:ext cx="6019800" cy="3656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8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1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6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6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7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6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5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0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6A6D9-F980-5248-BBC9-D35E6E19793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1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/>
          <p:cNvGrpSpPr/>
          <p:nvPr/>
        </p:nvGrpSpPr>
        <p:grpSpPr>
          <a:xfrm>
            <a:off x="559782" y="196022"/>
            <a:ext cx="7976395" cy="5487049"/>
            <a:chOff x="213242" y="181081"/>
            <a:chExt cx="7976395" cy="5487049"/>
          </a:xfrm>
        </p:grpSpPr>
        <p:pic>
          <p:nvPicPr>
            <p:cNvPr id="43" name="Picture 42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75" t="10174" r="15606" b="8309"/>
            <a:stretch/>
          </p:blipFill>
          <p:spPr bwMode="auto">
            <a:xfrm>
              <a:off x="2634110" y="617410"/>
              <a:ext cx="3830296" cy="505072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44" name="Group 43"/>
            <p:cNvGrpSpPr/>
            <p:nvPr/>
          </p:nvGrpSpPr>
          <p:grpSpPr>
            <a:xfrm>
              <a:off x="213242" y="181081"/>
              <a:ext cx="2754055" cy="5330986"/>
              <a:chOff x="0" y="0"/>
              <a:chExt cx="3068320" cy="5939155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068320" cy="593915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2" name="Isosceles Triangle 51"/>
              <p:cNvSpPr/>
              <p:nvPr/>
            </p:nvSpPr>
            <p:spPr>
              <a:xfrm>
                <a:off x="260733" y="1068999"/>
                <a:ext cx="172085" cy="148590"/>
              </a:xfrm>
              <a:prstGeom prst="triangle">
                <a:avLst/>
              </a:prstGeom>
              <a:solidFill>
                <a:srgbClr val="22329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Diamond 52"/>
              <p:cNvSpPr/>
              <p:nvPr/>
            </p:nvSpPr>
            <p:spPr>
              <a:xfrm>
                <a:off x="252658" y="2381724"/>
                <a:ext cx="193675" cy="193675"/>
              </a:xfrm>
              <a:prstGeom prst="diamond">
                <a:avLst/>
              </a:prstGeom>
              <a:solidFill>
                <a:srgbClr val="5BB8E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73613" y="3760765"/>
                <a:ext cx="151130" cy="151130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54973" y="5329850"/>
                <a:ext cx="156846" cy="15684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5" name="Text Box 15"/>
            <p:cNvSpPr txBox="1"/>
            <p:nvPr/>
          </p:nvSpPr>
          <p:spPr>
            <a:xfrm>
              <a:off x="3122667" y="2108052"/>
              <a:ext cx="1793305" cy="887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dirty="0">
                  <a:solidFill>
                    <a:srgbClr val="262626"/>
                  </a:solidFill>
                  <a:effectLst/>
                  <a:latin typeface="Arial"/>
                  <a:ea typeface="ＭＳ 明朝"/>
                  <a:cs typeface="Times New Roman"/>
                </a:rPr>
                <a:t>Juvenile geoduck deployed for 30 days, gill protein </a:t>
              </a:r>
              <a:r>
                <a:rPr lang="en-US" sz="900" b="1" dirty="0" smtClean="0">
                  <a:solidFill>
                    <a:srgbClr val="262626"/>
                  </a:solidFill>
                  <a:effectLst/>
                  <a:latin typeface="Arial"/>
                  <a:ea typeface="ＭＳ 明朝"/>
                  <a:cs typeface="Times New Roman"/>
                </a:rPr>
                <a:t>abundance compared </a:t>
              </a:r>
              <a:r>
                <a:rPr lang="en-US" sz="900" b="1" dirty="0">
                  <a:solidFill>
                    <a:srgbClr val="262626"/>
                  </a:solidFill>
                  <a:effectLst/>
                  <a:latin typeface="Arial"/>
                  <a:ea typeface="ＭＳ 明朝"/>
                  <a:cs typeface="Times New Roman"/>
                </a:rPr>
                <a:t>between habitats and bays using proteomics targeted at oxidative stress response</a:t>
              </a:r>
              <a:endParaRPr lang="en-US" sz="9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46" name="Text Box 18"/>
            <p:cNvSpPr txBox="1"/>
            <p:nvPr/>
          </p:nvSpPr>
          <p:spPr>
            <a:xfrm>
              <a:off x="4632681" y="5162859"/>
              <a:ext cx="1279825" cy="218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rgbClr val="404040"/>
                  </a:solidFill>
                  <a:effectLst/>
                  <a:latin typeface="Arial"/>
                  <a:ea typeface="ＭＳ 明朝"/>
                  <a:cs typeface="Times New Roman"/>
                </a:rPr>
                <a:t>Washington State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pic>
          <p:nvPicPr>
            <p:cNvPr id="47" name="Picture 46" descr="IMG_5482.jpg"/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68" t="3900"/>
            <a:stretch/>
          </p:blipFill>
          <p:spPr>
            <a:xfrm>
              <a:off x="4630342" y="3911660"/>
              <a:ext cx="1234465" cy="1245265"/>
            </a:xfrm>
            <a:prstGeom prst="ellipse">
              <a:avLst/>
            </a:prstGeom>
          </p:spPr>
        </p:pic>
        <p:cxnSp>
          <p:nvCxnSpPr>
            <p:cNvPr id="58" name="Straight Arrow Connector 57"/>
            <p:cNvCxnSpPr/>
            <p:nvPr/>
          </p:nvCxnSpPr>
          <p:spPr>
            <a:xfrm>
              <a:off x="5624349" y="4965155"/>
              <a:ext cx="485594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6102316" y="3279128"/>
              <a:ext cx="2081427" cy="20106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V="1">
              <a:off x="7112346" y="2995669"/>
              <a:ext cx="0" cy="1856446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117995" y="4806828"/>
              <a:ext cx="2065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/>
                  <a:cs typeface="Arial"/>
                </a:rPr>
                <a:t>2-Stage Proteomics Approach</a:t>
              </a:r>
              <a:endParaRPr lang="en-US" sz="1200" b="1" dirty="0">
                <a:latin typeface="Arial"/>
                <a:cs typeface="Arial"/>
              </a:endParaRPr>
            </a:p>
          </p:txBody>
        </p:sp>
        <p:sp>
          <p:nvSpPr>
            <p:cNvPr id="78" name="Alternate Process 77"/>
            <p:cNvSpPr/>
            <p:nvPr/>
          </p:nvSpPr>
          <p:spPr>
            <a:xfrm>
              <a:off x="6218992" y="4130466"/>
              <a:ext cx="1839058" cy="583764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kern="1200" dirty="0" smtClean="0">
                  <a:solidFill>
                    <a:srgbClr val="000000"/>
                  </a:solidFill>
                  <a:effectLst/>
                  <a:latin typeface="Arial"/>
                  <a:ea typeface="ＭＳ 明朝"/>
                  <a:cs typeface="Times New Roman"/>
                </a:rPr>
                <a:t>Peptide Discovery</a:t>
              </a:r>
            </a:p>
            <a:p>
              <a:pPr marL="0" marR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5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/>
                  <a:ea typeface="ＭＳ 明朝"/>
                  <a:cs typeface="Arial"/>
                </a:rPr>
                <a:t>Data Independent Acquisition</a:t>
              </a:r>
              <a:endParaRPr lang="en-US" sz="85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/>
                <a:ea typeface="ＭＳ 明朝"/>
                <a:cs typeface="Arial"/>
              </a:endParaRPr>
            </a:p>
          </p:txBody>
        </p:sp>
        <p:sp>
          <p:nvSpPr>
            <p:cNvPr id="89" name="Alternate Process 88"/>
            <p:cNvSpPr/>
            <p:nvPr/>
          </p:nvSpPr>
          <p:spPr>
            <a:xfrm>
              <a:off x="6218992" y="3391038"/>
              <a:ext cx="1839058" cy="583764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kern="1200" dirty="0" smtClean="0">
                  <a:solidFill>
                    <a:srgbClr val="000000"/>
                  </a:solidFill>
                  <a:effectLst/>
                  <a:latin typeface="Arial"/>
                  <a:ea typeface="ＭＳ 明朝"/>
                  <a:cs typeface="Times New Roman"/>
                </a:rPr>
                <a:t>Targeted Quantification</a:t>
              </a:r>
            </a:p>
            <a:p>
              <a:pPr marL="0" marR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5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/>
                  <a:ea typeface="ＭＳ 明朝"/>
                  <a:cs typeface="Arial"/>
                </a:rPr>
                <a:t>Selected Reaction Monitoring</a:t>
              </a:r>
              <a:endParaRPr lang="en-US" sz="85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/>
                <a:ea typeface="ＭＳ 明朝"/>
                <a:cs typeface="Arial"/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6064135" y="347141"/>
              <a:ext cx="2124040" cy="2548849"/>
              <a:chOff x="6173620" y="223058"/>
              <a:chExt cx="2124040" cy="2548849"/>
            </a:xfrm>
          </p:grpSpPr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3620" y="223058"/>
                <a:ext cx="2124040" cy="2548849"/>
              </a:xfrm>
              <a:prstGeom prst="rect">
                <a:avLst/>
              </a:prstGeom>
            </p:spPr>
          </p:pic>
          <p:grpSp>
            <p:nvGrpSpPr>
              <p:cNvPr id="151" name="Group 150"/>
              <p:cNvGrpSpPr/>
              <p:nvPr/>
            </p:nvGrpSpPr>
            <p:grpSpPr>
              <a:xfrm>
                <a:off x="7424842" y="682570"/>
                <a:ext cx="820247" cy="1601771"/>
                <a:chOff x="7424842" y="682570"/>
                <a:chExt cx="820247" cy="1601771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237854" y="682570"/>
                  <a:ext cx="0" cy="680688"/>
                </a:xfrm>
                <a:prstGeom prst="line">
                  <a:avLst/>
                </a:prstGeom>
                <a:ln w="12700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7654097" y="1937322"/>
                  <a:ext cx="324288" cy="0"/>
                </a:xfrm>
                <a:prstGeom prst="line">
                  <a:avLst/>
                </a:prstGeom>
                <a:ln w="12700" cmpd="sng">
                  <a:solidFill>
                    <a:schemeClr val="tx1">
                      <a:lumMod val="65000"/>
                      <a:lumOff val="35000"/>
                    </a:schemeClr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8153783" y="1404913"/>
                  <a:ext cx="0" cy="268737"/>
                </a:xfrm>
                <a:prstGeom prst="line">
                  <a:avLst/>
                </a:prstGeom>
                <a:ln w="12700" cmpd="sng">
                  <a:solidFill>
                    <a:schemeClr val="tx1">
                      <a:lumMod val="65000"/>
                      <a:lumOff val="35000"/>
                    </a:schemeClr>
                  </a:solidFill>
                  <a:headEnd type="non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9" name="Group 148"/>
                <p:cNvGrpSpPr/>
                <p:nvPr/>
              </p:nvGrpSpPr>
              <p:grpSpPr>
                <a:xfrm>
                  <a:off x="7424842" y="1596623"/>
                  <a:ext cx="190073" cy="687718"/>
                  <a:chOff x="7445716" y="1596623"/>
                  <a:chExt cx="190073" cy="687718"/>
                </a:xfrm>
              </p:grpSpPr>
              <p:cxnSp>
                <p:nvCxnSpPr>
                  <p:cNvPr id="124" name="Straight Connector 123"/>
                  <p:cNvCxnSpPr/>
                  <p:nvPr/>
                </p:nvCxnSpPr>
                <p:spPr>
                  <a:xfrm>
                    <a:off x="7630906" y="1596623"/>
                    <a:ext cx="0" cy="687718"/>
                  </a:xfrm>
                  <a:prstGeom prst="line">
                    <a:avLst/>
                  </a:prstGeom>
                  <a:ln w="12700" cmpd="sng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 flipH="1">
                    <a:off x="7445716" y="1600380"/>
                    <a:ext cx="190073" cy="0"/>
                  </a:xfrm>
                  <a:prstGeom prst="line">
                    <a:avLst/>
                  </a:prstGeom>
                  <a:ln w="12700" cmpd="sng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H="1">
                    <a:off x="7445716" y="2284341"/>
                    <a:ext cx="190073" cy="0"/>
                  </a:xfrm>
                  <a:prstGeom prst="line">
                    <a:avLst/>
                  </a:prstGeom>
                  <a:ln w="12700" cmpd="sng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8055016" y="1363258"/>
                  <a:ext cx="190073" cy="0"/>
                </a:xfrm>
                <a:prstGeom prst="line">
                  <a:avLst/>
                </a:prstGeom>
                <a:ln w="12700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H="1">
                  <a:off x="8051815" y="686049"/>
                  <a:ext cx="190073" cy="0"/>
                </a:xfrm>
                <a:prstGeom prst="line">
                  <a:avLst/>
                </a:prstGeom>
                <a:ln w="12700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4" name="TextBox 153"/>
            <p:cNvSpPr txBox="1"/>
            <p:nvPr/>
          </p:nvSpPr>
          <p:spPr>
            <a:xfrm>
              <a:off x="7803208" y="1920496"/>
              <a:ext cx="386429" cy="271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**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98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42</Words>
  <Application>Microsoft Macintosh PowerPoint</Application>
  <PresentationFormat>On-screen Show (16:10)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Spencer</dc:creator>
  <cp:lastModifiedBy>Laura Spencer</cp:lastModifiedBy>
  <cp:revision>7</cp:revision>
  <dcterms:created xsi:type="dcterms:W3CDTF">2018-09-29T22:47:04Z</dcterms:created>
  <dcterms:modified xsi:type="dcterms:W3CDTF">2018-09-30T00:23:34Z</dcterms:modified>
</cp:coreProperties>
</file>