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097C-C43F-4383-B81D-1F97C7E21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C7349-733F-2EEA-0BF0-BBDECD119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94412-B4FF-0340-2FD4-88F5703B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D1415-3C5D-441B-988A-EFBFD736CEC2}" type="datetimeFigureOut">
              <a:rPr lang="lv-LV" smtClean="0"/>
              <a:t>10.07.2025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25631-D615-EE53-6117-710D31FD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3D577-D992-B9B3-F9B9-2B6042E4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AC5-9B63-4EFB-822E-21C35BCB6A0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828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FED4-E935-8F5C-F440-1D2A5763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58C0F-2F92-F537-D232-2E71226C9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FE05C-A21D-EBA3-AF87-B54ABF82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D1415-3C5D-441B-988A-EFBFD736CEC2}" type="datetimeFigureOut">
              <a:rPr lang="lv-LV" smtClean="0"/>
              <a:t>10.07.2025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468B0-9B28-64E4-4B96-D244D14EA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D9A9C-8F74-BE2D-E422-B0ABF2AE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AC5-9B63-4EFB-822E-21C35BCB6A0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976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E7EBE-BAEA-E85A-E60C-E6DDDC70D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84D77-3B48-4F8E-C3FD-2182E2C0D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7A560-3979-974C-C825-C2241F8D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D1415-3C5D-441B-988A-EFBFD736CEC2}" type="datetimeFigureOut">
              <a:rPr lang="lv-LV" smtClean="0"/>
              <a:t>10.07.2025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2120C-EBE8-60D0-F059-A22F719D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84A0F-F3EB-D541-A39C-1CD18F89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AC5-9B63-4EFB-822E-21C35BCB6A0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60517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D921-7C04-3F80-0D67-7649F561B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CC22B-57AD-82B3-7002-B2FDD4863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B4744-9D51-6027-B2D0-DBC4A6D9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A561-12A2-4D72-BF2D-476D4AC19DCB}" type="datetimeFigureOut">
              <a:rPr lang="lv-LV" smtClean="0"/>
              <a:t>10.07.2025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5C88D-4666-45E4-F863-9DA2E4E1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30328-3290-CFFC-12A6-F7B47E13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916F0-52B2-4811-8BF9-246A9447FEC1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5960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8475-A341-EE73-942D-877AB3BD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73DB7-AC1D-9F93-FCE3-437570B4A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BF900-23E5-EAD0-C81E-B2952E9B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D1415-3C5D-441B-988A-EFBFD736CEC2}" type="datetimeFigureOut">
              <a:rPr lang="lv-LV" smtClean="0"/>
              <a:t>10.07.2025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79EC3-9A59-3D63-00BF-6846F7DA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F1E5A-6A71-B1D3-70D5-E1F2694B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AC5-9B63-4EFB-822E-21C35BCB6A0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6827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E3EF-A8DD-987B-93E9-653A1C1A6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8F481-675B-2CE3-9532-EFFAB243F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2B6BE-9644-56E8-764B-8E116417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D1415-3C5D-441B-988A-EFBFD736CEC2}" type="datetimeFigureOut">
              <a:rPr lang="lv-LV" smtClean="0"/>
              <a:t>10.07.2025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7AEEA-E629-C637-4938-CC720532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E7A5F-CDF8-7BE5-16F9-67290E83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AC5-9B63-4EFB-822E-21C35BCB6A0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2327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0DF5-500A-BA85-F9A6-73DE33F9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54F57-72C0-0217-249F-551A7EFB5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FA390-D0C4-819F-2C31-C3284F092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9F829-F16D-3327-FFDD-4E51CDA7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D1415-3C5D-441B-988A-EFBFD736CEC2}" type="datetimeFigureOut">
              <a:rPr lang="lv-LV" smtClean="0"/>
              <a:t>10.07.2025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F44B9-7D34-45A4-B8A1-2C40980B2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6E123-68C0-5F10-D511-3630E1F67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AC5-9B63-4EFB-822E-21C35BCB6A0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9377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3830-5577-402A-4313-1B7E89E1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D9819-D116-FD0A-7FC7-6611CC8DB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1CE20-FE07-DD45-BF97-007843690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158937-092E-0CA7-7A76-863551324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32125-E681-0160-12BE-56BA1814D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4EFA9B-6E77-512A-CF7F-6364AC39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D1415-3C5D-441B-988A-EFBFD736CEC2}" type="datetimeFigureOut">
              <a:rPr lang="lv-LV" smtClean="0"/>
              <a:t>10.07.2025</a:t>
            </a:fld>
            <a:endParaRPr lang="lv-LV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AF3632-C924-79BC-F410-BC6BDFB5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D862C-710F-7937-BC73-2D4CDA9E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AC5-9B63-4EFB-822E-21C35BCB6A0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0298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1DBF1-884F-1D47-F72F-B8154248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43BD09-B7B7-E22D-B232-948502249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D1415-3C5D-441B-988A-EFBFD736CEC2}" type="datetimeFigureOut">
              <a:rPr lang="lv-LV" smtClean="0"/>
              <a:t>10.07.2025</a:t>
            </a:fld>
            <a:endParaRPr lang="lv-LV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A78DF-DE30-C61D-6849-5AD08ED9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49834-0226-1D9A-CC5D-DE0DAB26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AC5-9B63-4EFB-822E-21C35BCB6A0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6694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A12B8F-0A2F-102D-09A4-1C6A483F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D1415-3C5D-441B-988A-EFBFD736CEC2}" type="datetimeFigureOut">
              <a:rPr lang="lv-LV" smtClean="0"/>
              <a:t>10.07.2025</a:t>
            </a:fld>
            <a:endParaRPr lang="lv-LV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55FCBC-7A27-E07C-E9F3-E6D44218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6C8F1-35B5-DD83-BDCC-75E39928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AC5-9B63-4EFB-822E-21C35BCB6A0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5563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C355-BF50-214F-C800-E4328A59F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7199-7CE2-F54A-9123-8AAF180F1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93CB5-2D21-C82A-8AA0-005E1BE0D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0980E-359C-767F-8643-33207CFC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D1415-3C5D-441B-988A-EFBFD736CEC2}" type="datetimeFigureOut">
              <a:rPr lang="lv-LV" smtClean="0"/>
              <a:t>10.07.2025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6256A-B522-18D7-A35D-AB9A3362F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FAA67-42E9-8777-33BD-F3E46CCF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AC5-9B63-4EFB-822E-21C35BCB6A0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8566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8529-D033-661A-A3F2-628DFD84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AC4D9-36DA-19BE-D31D-766D7D642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F4B55-39BC-10E7-D60E-CA59CD768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341C6-142B-2AD1-588D-675D80CB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D1415-3C5D-441B-988A-EFBFD736CEC2}" type="datetimeFigureOut">
              <a:rPr lang="lv-LV" smtClean="0"/>
              <a:t>10.07.2025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E32F5-2047-2744-2B32-BCC554B6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E7365-264B-D96B-589C-F9649900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95AC5-9B63-4EFB-822E-21C35BCB6A0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6647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ACF772-9F18-8757-ABA1-2257C6290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813A9-1C70-7715-70D6-1DFA05966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637EC-76BD-2019-33B7-2049B3799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AD1415-3C5D-441B-988A-EFBFD736CEC2}" type="datetimeFigureOut">
              <a:rPr lang="lv-LV" smtClean="0"/>
              <a:t>10.07.2025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0E0FD-E040-CE3C-19D2-FFBB04FFC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1575E-AFA0-2DCB-8867-1521A8237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A95AC5-9B63-4EFB-822E-21C35BCB6A00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3583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0330BA-BD1C-4496-8F23-E5BDE143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794B8-5ED6-D2A8-F7CF-DC6C45B66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EFD85-4B3B-C674-6EFE-43F2C4F15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A3A561-12A2-4D72-BF2D-476D4AC19DCB}" type="datetimeFigureOut">
              <a:rPr lang="lv-LV" smtClean="0"/>
              <a:t>10.07.2025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3A4C1-8864-905E-5744-2DA6DC033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CB7D4-F241-38F4-E644-F88A11D06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5916F0-52B2-4811-8BF9-246A9447FEC1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7795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ECFF"/>
            </a:gs>
            <a:gs pos="100000">
              <a:srgbClr val="FFCC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6FE6-2CAC-3827-1C0D-44C5EFB03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320" y="4133851"/>
            <a:ext cx="9865360" cy="2309812"/>
          </a:xfrm>
        </p:spPr>
        <p:txBody>
          <a:bodyPr>
            <a:normAutofit fontScale="90000"/>
          </a:bodyPr>
          <a:lstStyle/>
          <a:p>
            <a:r>
              <a:rPr lang="en-US" sz="8800" b="1" dirty="0"/>
              <a:t>PAGĀTNE </a:t>
            </a:r>
            <a:r>
              <a:rPr lang="lv-LV" sz="8800" b="1" dirty="0"/>
              <a:t>-</a:t>
            </a:r>
            <a:r>
              <a:rPr lang="en-US" sz="8800" b="1" dirty="0"/>
              <a:t> PIRMS </a:t>
            </a:r>
            <a:r>
              <a:rPr lang="lv-LV" sz="8800" b="1" dirty="0"/>
              <a:t>IT</a:t>
            </a:r>
            <a:r>
              <a:rPr lang="en-US" sz="8800" b="1" dirty="0"/>
              <a:t>!</a:t>
            </a:r>
            <a:endParaRPr lang="lv-LV" sz="8800" b="1" dirty="0"/>
          </a:p>
        </p:txBody>
      </p:sp>
      <p:pic>
        <p:nvPicPr>
          <p:cNvPr id="3" name="Picture 2" descr="Dinosaur - Free animals icons">
            <a:extLst>
              <a:ext uri="{FF2B5EF4-FFF2-40B4-BE49-F238E27FC236}">
                <a16:creationId xmlns:a16="http://schemas.microsoft.com/office/drawing/2014/main" id="{CAAC4C93-B1FC-7B54-C5D7-A7C63FA01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0" y="139700"/>
            <a:ext cx="5384800" cy="538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89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CECFF"/>
            </a:gs>
            <a:gs pos="100000">
              <a:srgbClr val="FFCCF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FC7FB4-254D-D2A0-391C-055FB2563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>
            <a:extLst>
              <a:ext uri="{FF2B5EF4-FFF2-40B4-BE49-F238E27FC236}">
                <a16:creationId xmlns:a16="http://schemas.microsoft.com/office/drawing/2014/main" id="{EB0E633E-1852-B8A6-433B-A4D3EBE6E1B7}"/>
              </a:ext>
            </a:extLst>
          </p:cNvPr>
          <p:cNvSpPr txBox="1">
            <a:spLocks/>
          </p:cNvSpPr>
          <p:nvPr/>
        </p:nvSpPr>
        <p:spPr>
          <a:xfrm>
            <a:off x="1524000" y="82550"/>
            <a:ext cx="9144000" cy="1536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v-LV" sz="8800" b="1" dirty="0"/>
              <a:t>Bez IT nebūtu...</a:t>
            </a:r>
          </a:p>
        </p:txBody>
      </p:sp>
      <p:pic>
        <p:nvPicPr>
          <p:cNvPr id="7170" name="Picture 2" descr="Fortnite for Nintendo Switch - Nintendo Official Site">
            <a:extLst>
              <a:ext uri="{FF2B5EF4-FFF2-40B4-BE49-F238E27FC236}">
                <a16:creationId xmlns:a16="http://schemas.microsoft.com/office/drawing/2014/main" id="{0E75AA2E-BB99-86C9-4CF6-31F723E6D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2127249"/>
            <a:ext cx="6085993" cy="3425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TikTok: The Complete History and Strategy">
            <a:extLst>
              <a:ext uri="{FF2B5EF4-FFF2-40B4-BE49-F238E27FC236}">
                <a16:creationId xmlns:a16="http://schemas.microsoft.com/office/drawing/2014/main" id="{10051EB2-2C9D-6B6B-D937-34B2B6599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918" y="1949450"/>
            <a:ext cx="4803632" cy="31797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Amazon Web Services Logo, symbol, meaning, history, PNG, brand">
            <a:extLst>
              <a:ext uri="{FF2B5EF4-FFF2-40B4-BE49-F238E27FC236}">
                <a16:creationId xmlns:a16="http://schemas.microsoft.com/office/drawing/2014/main" id="{457D1F84-AD36-3D59-6E3C-8AA8CB477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675208"/>
            <a:ext cx="5048250" cy="283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725A95-AA4C-A798-CF79-CA9401F350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902" y="1675208"/>
            <a:ext cx="3993214" cy="47955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176" name="Picture 8" descr="Digital library - Free education icons">
            <a:extLst>
              <a:ext uri="{FF2B5EF4-FFF2-40B4-BE49-F238E27FC236}">
                <a16:creationId xmlns:a16="http://schemas.microsoft.com/office/drawing/2014/main" id="{7F9989B9-4547-A31D-6A2A-7B5C98F4E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133" y="1721316"/>
            <a:ext cx="4139733" cy="413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0564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CFFFF"/>
            </a:gs>
            <a:gs pos="100000">
              <a:srgbClr val="CCECF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9DEA41-B605-EE2A-8022-B76A668CB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80931-4F54-0BBD-522E-CC487E37F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40" y="647701"/>
            <a:ext cx="9921240" cy="868680"/>
          </a:xfrm>
        </p:spPr>
        <p:txBody>
          <a:bodyPr anchor="t">
            <a:noAutofit/>
          </a:bodyPr>
          <a:lstStyle/>
          <a:p>
            <a:pPr algn="l"/>
            <a:r>
              <a:rPr lang="lv-LV" sz="4400" b="1" dirty="0"/>
              <a:t>Morzes kods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24FC4-8F63-42EC-DB75-8BA5075FC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" y="1516380"/>
            <a:ext cx="10698480" cy="242697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lv-LV" sz="2800" dirty="0"/>
              <a:t>Pārraida burtus, ciparus un pieturzīmes, izmantojot tā saucamās </a:t>
            </a:r>
            <a:r>
              <a:rPr lang="lv-LV" sz="2800" b="1" dirty="0"/>
              <a:t>svītras</a:t>
            </a:r>
            <a:r>
              <a:rPr lang="lv-LV" sz="2800" dirty="0"/>
              <a:t> un </a:t>
            </a:r>
            <a:r>
              <a:rPr lang="lv-LV" sz="2800" b="1" dirty="0"/>
              <a:t>punktus</a:t>
            </a:r>
            <a:r>
              <a:rPr lang="lv-LV" sz="2800" dirty="0"/>
              <a:t>. </a:t>
            </a:r>
          </a:p>
        </p:txBody>
      </p:sp>
      <p:pic>
        <p:nvPicPr>
          <p:cNvPr id="8194" name="Picture 2" descr="Morzes kods — Vikipēdija">
            <a:extLst>
              <a:ext uri="{FF2B5EF4-FFF2-40B4-BE49-F238E27FC236}">
                <a16:creationId xmlns:a16="http://schemas.microsoft.com/office/drawing/2014/main" id="{76E0912C-77C8-BE65-E5B1-C92E580C77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0"/>
          <a:stretch>
            <a:fillRect/>
          </a:stretch>
        </p:blipFill>
        <p:spPr bwMode="auto">
          <a:xfrm>
            <a:off x="510540" y="2552065"/>
            <a:ext cx="3924300" cy="3976688"/>
          </a:xfrm>
          <a:prstGeom prst="roundRect">
            <a:avLst>
              <a:gd name="adj" fmla="val 27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nteraktīvās apmācības disks - Fizika 12. klasei">
            <a:extLst>
              <a:ext uri="{FF2B5EF4-FFF2-40B4-BE49-F238E27FC236}">
                <a16:creationId xmlns:a16="http://schemas.microsoft.com/office/drawing/2014/main" id="{6ED5F619-5598-1819-9165-47E9A16E3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910" y="2602513"/>
            <a:ext cx="6483350" cy="3974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What is SOS in Morse Code? Try Now!">
            <a:extLst>
              <a:ext uri="{FF2B5EF4-FFF2-40B4-BE49-F238E27FC236}">
                <a16:creationId xmlns:a16="http://schemas.microsoft.com/office/drawing/2014/main" id="{3D157147-7255-48F8-E835-51557EA63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240" y="2978150"/>
            <a:ext cx="6096000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200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FFCC"/>
            </a:gs>
            <a:gs pos="100000">
              <a:srgbClr val="CCFFF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443AA6-0349-BD31-23AE-CAC137600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9BAAD-6C1E-28AD-845D-EC6151F1F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40" y="647701"/>
            <a:ext cx="9921240" cy="868680"/>
          </a:xfrm>
        </p:spPr>
        <p:txBody>
          <a:bodyPr anchor="t">
            <a:noAutofit/>
          </a:bodyPr>
          <a:lstStyle/>
          <a:p>
            <a:pPr algn="l"/>
            <a:r>
              <a:rPr lang="lv-LV" sz="4400" b="1" dirty="0"/>
              <a:t>Sabojats telefons ar morzes kodu</a:t>
            </a:r>
          </a:p>
        </p:txBody>
      </p:sp>
      <p:pic>
        <p:nvPicPr>
          <p:cNvPr id="9218" name="Picture 2" descr="3. līmenis / Cilvēks / Izvēlies vārdu / Spēles - LSM Bērnistaba">
            <a:extLst>
              <a:ext uri="{FF2B5EF4-FFF2-40B4-BE49-F238E27FC236}">
                <a16:creationId xmlns:a16="http://schemas.microsoft.com/office/drawing/2014/main" id="{70503CFE-B59E-37D0-FAE0-9194F67EE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220" y="1314450"/>
            <a:ext cx="3253741" cy="355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Кулак – Бесплатные иконки: руки и жесты">
            <a:extLst>
              <a:ext uri="{FF2B5EF4-FFF2-40B4-BE49-F238E27FC236}">
                <a16:creationId xmlns:a16="http://schemas.microsoft.com/office/drawing/2014/main" id="{DDCDB375-42DB-4E52-8706-627E7B3E2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630" y="1314450"/>
            <a:ext cx="3556000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Dot PNG transparent image download, size: 3500x3500px">
            <a:extLst>
              <a:ext uri="{FF2B5EF4-FFF2-40B4-BE49-F238E27FC236}">
                <a16:creationId xmlns:a16="http://schemas.microsoft.com/office/drawing/2014/main" id="{A403E76F-7C62-7D13-C39E-A474A3B78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70450"/>
            <a:ext cx="18859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Minus PNG transparent image download, size: 512x512px">
            <a:extLst>
              <a:ext uri="{FF2B5EF4-FFF2-40B4-BE49-F238E27FC236}">
                <a16:creationId xmlns:a16="http://schemas.microsoft.com/office/drawing/2014/main" id="{AC210C04-D8F2-D115-A745-C3A409C8C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65" y="4064000"/>
            <a:ext cx="3702050" cy="370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04468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CFFFF"/>
            </a:gs>
            <a:gs pos="100000">
              <a:srgbClr val="CCECF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10C2B3-9B9A-E1F9-B769-1A6D8E583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36EA-54E4-9AA1-5193-FCBACDCFD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40" y="647701"/>
            <a:ext cx="9921240" cy="868680"/>
          </a:xfrm>
        </p:spPr>
        <p:txBody>
          <a:bodyPr anchor="t">
            <a:noAutofit/>
          </a:bodyPr>
          <a:lstStyle/>
          <a:p>
            <a:pPr algn="l"/>
            <a:r>
              <a:rPr lang="lv-LV" sz="4400" b="1" dirty="0"/>
              <a:t>Kas ir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EFAB1-18AC-4265-01A2-2439B5D5A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" y="1516380"/>
            <a:ext cx="10698480" cy="217169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lv-LV" sz="2800" dirty="0"/>
              <a:t>Informācijas tehnoloģijas (IT) ir viss, kas saistīts ar </a:t>
            </a:r>
            <a:r>
              <a:rPr lang="lv-LV" sz="2800" b="1" dirty="0"/>
              <a:t>informācijas pārraidi</a:t>
            </a:r>
            <a:r>
              <a:rPr lang="lv-LV" sz="2800" dirty="0"/>
              <a:t>, </a:t>
            </a:r>
            <a:r>
              <a:rPr lang="lv-LV" sz="2800" b="1" dirty="0"/>
              <a:t>glabāšanu</a:t>
            </a:r>
            <a:r>
              <a:rPr lang="lv-LV" sz="2800" dirty="0"/>
              <a:t> un </a:t>
            </a:r>
            <a:r>
              <a:rPr lang="lv-LV" sz="2800" b="1" dirty="0"/>
              <a:t>apstrādi</a:t>
            </a:r>
            <a:r>
              <a:rPr lang="lv-LV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7293514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CFFCC"/>
            </a:gs>
            <a:gs pos="100000">
              <a:srgbClr val="CCFFF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714810-7BFD-3C4B-C8B0-426B2F17E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56FA-3B3E-36CC-45D4-C49F710D2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40" y="647701"/>
            <a:ext cx="9921240" cy="868680"/>
          </a:xfrm>
        </p:spPr>
        <p:txBody>
          <a:bodyPr anchor="t">
            <a:noAutofit/>
          </a:bodyPr>
          <a:lstStyle/>
          <a:p>
            <a:pPr algn="l"/>
            <a:r>
              <a:rPr lang="lv-LV" sz="4400" b="1" dirty="0"/>
              <a:t>Kā viss sākās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DE013-448B-B983-7FF1-D2CF89323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" y="1516380"/>
            <a:ext cx="10698480" cy="217169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lv-LV" sz="2800" dirty="0"/>
              <a:t>Pirms IT laikmeta cilvēki: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lv-LV" sz="2800" b="1" dirty="0"/>
              <a:t>Zīmēja</a:t>
            </a:r>
            <a:r>
              <a:rPr lang="lv-LV" sz="2800" dirty="0"/>
              <a:t> </a:t>
            </a:r>
            <a:r>
              <a:rPr lang="lv-LV" sz="2800" b="1" dirty="0"/>
              <a:t>uz</a:t>
            </a:r>
            <a:r>
              <a:rPr lang="lv-LV" sz="2800" dirty="0"/>
              <a:t> </a:t>
            </a:r>
            <a:r>
              <a:rPr lang="lv-LV" sz="2800" b="1" dirty="0"/>
              <a:t>akmeņiem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lv-LV" sz="2800" dirty="0"/>
              <a:t>Pārraidīja ziņojumus, izmantojot </a:t>
            </a:r>
            <a:r>
              <a:rPr lang="lv-LV" sz="2800" b="1" dirty="0"/>
              <a:t>ugunskurus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lv-LV" sz="2800" dirty="0"/>
              <a:t>Izmantoja </a:t>
            </a:r>
            <a:r>
              <a:rPr lang="lv-LV" sz="2800" b="1" dirty="0"/>
              <a:t>pasta</a:t>
            </a:r>
            <a:r>
              <a:rPr lang="lv-LV" sz="2800" dirty="0"/>
              <a:t> </a:t>
            </a:r>
            <a:r>
              <a:rPr lang="lv-LV" sz="2800" b="1" dirty="0"/>
              <a:t>baložus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lv-LV" sz="2800" dirty="0"/>
              <a:t>Skaļi </a:t>
            </a:r>
            <a:r>
              <a:rPr lang="lv-LV" sz="2800" b="1" dirty="0"/>
              <a:t>kliedza</a:t>
            </a:r>
            <a:r>
              <a:rPr lang="lv-LV" sz="2800" dirty="0"/>
              <a:t> pāri aizām</a:t>
            </a:r>
          </a:p>
        </p:txBody>
      </p:sp>
    </p:spTree>
    <p:extLst>
      <p:ext uri="{BB962C8B-B14F-4D97-AF65-F5344CB8AC3E}">
        <p14:creationId xmlns:p14="http://schemas.microsoft.com/office/powerpoint/2010/main" val="3729935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CFF99"/>
            </a:gs>
            <a:gs pos="100000">
              <a:srgbClr val="CCFFCC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BF5859-6561-8D75-3F85-80717F0D9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7561-6D28-F7B3-8D13-7AE85357E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40" y="647701"/>
            <a:ext cx="9921240" cy="868680"/>
          </a:xfrm>
        </p:spPr>
        <p:txBody>
          <a:bodyPr anchor="t">
            <a:noAutofit/>
          </a:bodyPr>
          <a:lstStyle/>
          <a:p>
            <a:pPr algn="l"/>
            <a:r>
              <a:rPr lang="lv-LV" sz="4400" b="1" dirty="0"/>
              <a:t>IT palīdz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5AC3A-16A2-4605-F061-5B6382EDA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" y="1516381"/>
            <a:ext cx="10698480" cy="2171699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lv-LV" sz="2800" dirty="0"/>
              <a:t>Ārstēt cilvēkus (medicīna)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lv-LV" sz="2800" dirty="0"/>
              <a:t>Mācīties (tiešsaistes skolas)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lv-LV" sz="2800" dirty="0"/>
              <a:t>Spēlēt (datorspēlēs)</a:t>
            </a:r>
            <a:endParaRPr lang="lv-LV" sz="2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lv-LV" sz="2800" dirty="0"/>
              <a:t>Ceļot (navigācija)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lv-LV" sz="2800" dirty="0"/>
              <a:t>Sazināties (mesendžeri)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439839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99"/>
            </a:gs>
            <a:gs pos="100000">
              <a:srgbClr val="CCFF99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8EFB42-ECCA-6C88-4887-F262C61C2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88E2-2BB6-2A12-A597-89FA26557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40" y="647701"/>
            <a:ext cx="9921240" cy="868680"/>
          </a:xfrm>
        </p:spPr>
        <p:txBody>
          <a:bodyPr anchor="t">
            <a:noAutofit/>
          </a:bodyPr>
          <a:lstStyle/>
          <a:p>
            <a:pPr algn="l"/>
            <a:r>
              <a:rPr lang="lv-LV" sz="4400" b="1" dirty="0"/>
              <a:t>Uzmini vai tas ir IT</a:t>
            </a:r>
          </a:p>
        </p:txBody>
      </p:sp>
      <p:pic>
        <p:nvPicPr>
          <p:cNvPr id="2050" name="Picture 2" descr="HD wallpaper: two dinosaur fighting digital wallpaper, dinosaurs, mouth,  fangs | Wallpaper Flare">
            <a:extLst>
              <a:ext uri="{FF2B5EF4-FFF2-40B4-BE49-F238E27FC236}">
                <a16:creationId xmlns:a16="http://schemas.microsoft.com/office/drawing/2014/main" id="{20884D19-7F43-D17A-E8B5-7911BBE8B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144713"/>
            <a:ext cx="6934200" cy="4257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852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C99"/>
            </a:gs>
            <a:gs pos="100000">
              <a:srgbClr val="FFFF99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78FF05-623A-D28B-E9B9-34877B5AB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A56F38-323D-C60E-6465-14462B449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40" y="647701"/>
            <a:ext cx="9921240" cy="868680"/>
          </a:xfrm>
        </p:spPr>
        <p:txBody>
          <a:bodyPr anchor="t">
            <a:noAutofit/>
          </a:bodyPr>
          <a:lstStyle/>
          <a:p>
            <a:pPr algn="l"/>
            <a:r>
              <a:rPr lang="lv-LV" sz="4400" b="1" dirty="0"/>
              <a:t>Uzmini vai tas ir IT</a:t>
            </a:r>
          </a:p>
        </p:txBody>
      </p:sp>
      <p:pic>
        <p:nvPicPr>
          <p:cNvPr id="3074" name="Picture 2" descr="Telegraph Wires by Tina Modotti – Art print, wall art, posters and framed  art">
            <a:extLst>
              <a:ext uri="{FF2B5EF4-FFF2-40B4-BE49-F238E27FC236}">
                <a16:creationId xmlns:a16="http://schemas.microsoft.com/office/drawing/2014/main" id="{B53BC439-6EBE-D7DB-77E7-7A767B5D8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445" y="1733550"/>
            <a:ext cx="3591009" cy="4591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istory – A Telegraph Key">
            <a:extLst>
              <a:ext uri="{FF2B5EF4-FFF2-40B4-BE49-F238E27FC236}">
                <a16:creationId xmlns:a16="http://schemas.microsoft.com/office/drawing/2014/main" id="{E50AA98A-01BD-B1C4-D66D-651E63BC9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039" y="2352675"/>
            <a:ext cx="5550388" cy="3352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8464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2000">
              <a:srgbClr val="FFBA99"/>
            </a:gs>
            <a:gs pos="0">
              <a:srgbClr val="FF9999"/>
            </a:gs>
            <a:gs pos="100000">
              <a:srgbClr val="FFCC99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54859A-271D-DB27-E73E-D6CD36FB3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66B206C-0183-BF2F-2CAA-16FB8195C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40" y="647701"/>
            <a:ext cx="9921240" cy="868680"/>
          </a:xfrm>
        </p:spPr>
        <p:txBody>
          <a:bodyPr anchor="t">
            <a:noAutofit/>
          </a:bodyPr>
          <a:lstStyle/>
          <a:p>
            <a:pPr algn="l"/>
            <a:r>
              <a:rPr lang="lv-LV" sz="4400" b="1" dirty="0"/>
              <a:t>Uzmini vai tas ir IT</a:t>
            </a:r>
          </a:p>
        </p:txBody>
      </p:sp>
      <p:pic>
        <p:nvPicPr>
          <p:cNvPr id="4098" name="Picture 2" descr="Crop Circles Were Made by Supernatural Forces. Named Doug and Dave. - The  New York Times">
            <a:extLst>
              <a:ext uri="{FF2B5EF4-FFF2-40B4-BE49-F238E27FC236}">
                <a16:creationId xmlns:a16="http://schemas.microsoft.com/office/drawing/2014/main" id="{2AB989E2-6F98-7B8D-7324-2944CEA37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611708"/>
            <a:ext cx="8807450" cy="49541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3239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670">
              <a:srgbClr val="FFAFD7"/>
            </a:gs>
            <a:gs pos="100000">
              <a:srgbClr val="FF9999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33EBF3-F485-8885-7A3F-F862889E8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0C3043B-8B62-7700-33F1-1358C6556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40" y="647701"/>
            <a:ext cx="9921240" cy="868680"/>
          </a:xfrm>
        </p:spPr>
        <p:txBody>
          <a:bodyPr anchor="t">
            <a:noAutofit/>
          </a:bodyPr>
          <a:lstStyle/>
          <a:p>
            <a:pPr algn="l"/>
            <a:r>
              <a:rPr lang="lv-LV" sz="4400" b="1" dirty="0"/>
              <a:t>Uzmini vai tas ir IT</a:t>
            </a:r>
          </a:p>
        </p:txBody>
      </p:sp>
      <p:pic>
        <p:nvPicPr>
          <p:cNvPr id="5122" name="Picture 2" descr="6 Ancient Greek Sculptures You Should Know | DailyArt Magazine">
            <a:extLst>
              <a:ext uri="{FF2B5EF4-FFF2-40B4-BE49-F238E27FC236}">
                <a16:creationId xmlns:a16="http://schemas.microsoft.com/office/drawing/2014/main" id="{A9607E9C-412E-D4C7-A341-FF9B50BB9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5" y="1696526"/>
            <a:ext cx="7207250" cy="47746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79566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CFF"/>
            </a:gs>
            <a:gs pos="100000">
              <a:srgbClr val="FFAFD7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5E9142-2D53-05CF-F251-0A7C2CF16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BE19205-B431-D35A-F08F-D8292F4C2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40" y="647701"/>
            <a:ext cx="9921240" cy="868680"/>
          </a:xfrm>
        </p:spPr>
        <p:txBody>
          <a:bodyPr anchor="t">
            <a:noAutofit/>
          </a:bodyPr>
          <a:lstStyle/>
          <a:p>
            <a:pPr algn="l"/>
            <a:r>
              <a:rPr lang="lv-LV" sz="4400" b="1" dirty="0"/>
              <a:t>Uzmini vai tas ir IT</a:t>
            </a:r>
          </a:p>
        </p:txBody>
      </p:sp>
      <p:pic>
        <p:nvPicPr>
          <p:cNvPr id="6146" name="Picture 2" descr="Animals of the Forest">
            <a:extLst>
              <a:ext uri="{FF2B5EF4-FFF2-40B4-BE49-F238E27FC236}">
                <a16:creationId xmlns:a16="http://schemas.microsoft.com/office/drawing/2014/main" id="{5E8A8F61-5EC8-21B6-FE1F-D3516B093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765300"/>
            <a:ext cx="6858000" cy="457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048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123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Office Theme</vt:lpstr>
      <vt:lpstr>PAGĀTNE - PIRMS IT!</vt:lpstr>
      <vt:lpstr>Kas ir IT</vt:lpstr>
      <vt:lpstr>Kā viss sākās</vt:lpstr>
      <vt:lpstr>IT palīdz</vt:lpstr>
      <vt:lpstr>Uzmini vai tas ir IT</vt:lpstr>
      <vt:lpstr>Uzmini vai tas ir IT</vt:lpstr>
      <vt:lpstr>Uzmini vai tas ir IT</vt:lpstr>
      <vt:lpstr>Uzmini vai tas ir IT</vt:lpstr>
      <vt:lpstr>Uzmini vai tas ir IT</vt:lpstr>
      <vt:lpstr>PowerPoint Presentation</vt:lpstr>
      <vt:lpstr>Morzes kods</vt:lpstr>
      <vt:lpstr>Sabojats telefons ar morzes kodu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Roberts Trokša</dc:creator>
  <cp:lastModifiedBy>Roberts Trokša</cp:lastModifiedBy>
  <cp:revision>23</cp:revision>
  <dcterms:created xsi:type="dcterms:W3CDTF">2025-07-10T15:46:20Z</dcterms:created>
  <dcterms:modified xsi:type="dcterms:W3CDTF">2025-07-10T16:51:56Z</dcterms:modified>
</cp:coreProperties>
</file>