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B13B-D87F-B00E-A4B9-2044417D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5182B-8ABC-B824-0812-427A59FC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5060-5445-C1B3-20D3-C5C8D453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93FE-3057-3A0B-C9F1-AADA5EF0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E9E-9D16-65BC-5725-9CF4D17F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9830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1E94-C6CE-E87B-3670-823FF284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1D69-A5A6-2269-6950-30002708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7C08-D3CA-D504-1651-3448AC6F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5832-E168-D2D6-168E-5012B68D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EC0-9E9A-2C24-D4D6-6552BFF5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76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83344-3C31-B6AF-6E41-54C5C26A9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68B9C-7CB5-4A5E-A675-99A6E1AD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451B-A310-C52A-A806-0C644046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C40B-6487-4B4C-CAE7-48F955E2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506-1869-DEE5-C7BA-0B2D7FF0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329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5A61-DAD5-0D1D-16E7-EE1B587D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4E8F-B75D-D93C-2275-60981B48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021E-7D27-BF06-ECE4-2E0CD674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9632-E4E1-95B5-021E-FE6FFA22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D216-F9E8-CB80-3F6E-6FD8905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075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3A4C-35D0-CBD6-F772-37705794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AE881-7214-583D-8CFB-E0BE94D7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F6C4-922E-01EE-D8B3-49842CAC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4D18-8FEB-11CA-1866-069550DB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E44E-6579-AE5D-D457-921224DC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759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5918-2547-258D-4843-F0A3FDF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C59D-74DD-CBF6-4C59-4785E3B47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A607-976E-0EE4-91E4-109B6CAA8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019C4-60CD-CE00-38F0-3113DCFD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527B-DF88-6EBF-88BF-5664A2D5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9C02-4A4B-734C-9F6B-BB56E234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569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C5C-5559-E7D2-B84F-67AA4D7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6129-35F5-462C-B58B-BF30F39F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679B0-0DC1-1ADC-7615-20047A10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26C09-29B9-A302-8673-79A97CB37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79B1D-55C4-4CC9-6CF0-3EDEB538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A5B12-5505-E092-93EF-7990D06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1F0A4-67A0-EB97-2FB6-AC3E7A75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28AF5-F637-3DC0-7E1C-D6F633F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6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D1E5-15C8-0042-CFD6-50E67840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9D7C9-F91E-A654-B296-9C4BF1E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45A2-745A-8B49-D30F-05B8ADFF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6C64B-CD08-6832-D935-254B3DC9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57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DD198-F4C0-1B1E-26B7-BEE6EE93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AFC7-1D85-D384-665A-0DF226B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6866-125C-D953-7706-4B9D913B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96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6EDD-5DF6-AAA9-1379-BE7FCACE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26E7-1833-18D6-1C55-054CE2A5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45890-670E-801B-C890-AA6FD57E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E4BD-9312-5A23-529A-F7A668CE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6981-F791-041D-F9A9-0F62FE61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3D9F-80E0-2A88-C724-11852429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22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495-0380-7272-494D-10522D26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AD69F-CC24-253A-89D1-C36AEFDF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9B9E2-68AF-6874-592D-057FB29C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C331-F16B-C74C-831E-C387E791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27F3C-AAF5-2220-7844-95DBA47B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750EF-3977-E5B7-B38B-FC7E4F0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4069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8BA84-FFB5-D7CA-09C5-C9AF972D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E70F-2EF7-78BC-B756-A608A127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1D02-7B03-B0E9-2A3C-D9BFE2EA6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3401-B89D-6E44-36E1-C51FD0FB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D462-210A-9FEF-5761-7F3779DA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30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5FFA5"/>
            </a:gs>
            <a:gs pos="100000">
              <a:srgbClr val="99FF99"/>
            </a:gs>
            <a:gs pos="0">
              <a:srgbClr val="CC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6FE6-2CAC-3827-1C0D-44C5EFB03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650" y="3351213"/>
            <a:ext cx="9144000" cy="2387600"/>
          </a:xfrm>
        </p:spPr>
        <p:txBody>
          <a:bodyPr>
            <a:normAutofit/>
          </a:bodyPr>
          <a:lstStyle/>
          <a:p>
            <a:r>
              <a:rPr lang="ru-RU" sz="8800" b="1" dirty="0"/>
              <a:t>Появление</a:t>
            </a:r>
            <a:r>
              <a:rPr lang="en-US" sz="8800" b="1" dirty="0"/>
              <a:t> </a:t>
            </a:r>
            <a:r>
              <a:rPr lang="ru-RU" sz="8800" b="1" dirty="0"/>
              <a:t>ИИ</a:t>
            </a:r>
            <a:endParaRPr lang="lv-LV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BCDC2-C765-8C1C-2279-50B29EEE1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7150" y="5568950"/>
            <a:ext cx="4254500" cy="1917700"/>
          </a:xfrm>
        </p:spPr>
        <p:txBody>
          <a:bodyPr>
            <a:normAutofit/>
          </a:bodyPr>
          <a:lstStyle/>
          <a:p>
            <a:r>
              <a:rPr lang="ru-RU" sz="3200" dirty="0"/>
              <a:t>День 2</a:t>
            </a:r>
            <a:endParaRPr lang="lv-LV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C3A8C-3906-5900-5997-5BFC4FBA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78" y="338837"/>
            <a:ext cx="10291544" cy="48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9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5FFA5"/>
            </a:gs>
            <a:gs pos="100000">
              <a:srgbClr val="99FF99"/>
            </a:gs>
            <a:gs pos="0">
              <a:srgbClr val="CC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0C2B3-9B9A-E1F9-B769-1A6D8E58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36EA-54E4-9AA1-5193-FCBACDCF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rmAutofit/>
          </a:bodyPr>
          <a:lstStyle/>
          <a:p>
            <a:pPr algn="l"/>
            <a:r>
              <a:rPr lang="ru-RU" sz="5400" b="1" dirty="0"/>
              <a:t>Появление</a:t>
            </a:r>
            <a:r>
              <a:rPr lang="en-US" sz="5400" b="1" dirty="0"/>
              <a:t> </a:t>
            </a:r>
            <a:r>
              <a:rPr lang="ru-RU" sz="5400" b="1" dirty="0"/>
              <a:t>ИИ</a:t>
            </a:r>
            <a:endParaRPr lang="lv-LV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FAB1-18AC-4265-01A2-2439B5D5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algn="l"/>
            <a:r>
              <a:rPr lang="ru-RU" sz="2800" dirty="0"/>
              <a:t>День 2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34729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Появление ИИ</vt:lpstr>
      <vt:lpstr>Появление 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Roberts Trokša</dc:creator>
  <cp:lastModifiedBy>Roberts Trokša</cp:lastModifiedBy>
  <cp:revision>3</cp:revision>
  <dcterms:created xsi:type="dcterms:W3CDTF">2025-07-03T16:27:29Z</dcterms:created>
  <dcterms:modified xsi:type="dcterms:W3CDTF">2025-07-03T16:39:15Z</dcterms:modified>
</cp:coreProperties>
</file>