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69" r:id="rId4"/>
    <p:sldId id="268" r:id="rId5"/>
    <p:sldId id="271" r:id="rId6"/>
    <p:sldId id="272" r:id="rId7"/>
    <p:sldId id="273" r:id="rId8"/>
    <p:sldId id="275" r:id="rId9"/>
    <p:sldId id="276" r:id="rId10"/>
    <p:sldId id="278" r:id="rId11"/>
    <p:sldId id="279" r:id="rId12"/>
    <p:sldId id="287" r:id="rId13"/>
    <p:sldId id="281" r:id="rId14"/>
    <p:sldId id="282" r:id="rId15"/>
    <p:sldId id="283" r:id="rId16"/>
    <p:sldId id="284" r:id="rId17"/>
    <p:sldId id="286" r:id="rId18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99FFCC"/>
    <a:srgbClr val="CCFFFF"/>
    <a:srgbClr val="66CCFF"/>
    <a:srgbClr val="CCCCFF"/>
    <a:srgbClr val="66FFFF"/>
    <a:srgbClr val="FFCC99"/>
    <a:srgbClr val="2D3420"/>
    <a:srgbClr val="FF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8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9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FFBA2-71CA-4B48-9E03-08A21C85FFD7}" type="datetimeFigureOut">
              <a:rPr lang="lv-LV" smtClean="0"/>
              <a:t>11.07.2025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0A61C-9F12-4D51-867B-CFB8D975CAB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8161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0A61C-9F12-4D51-867B-CFB8D975CABA}" type="slidenum">
              <a:rPr lang="lv-LV" smtClean="0"/>
              <a:t>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7356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31B3-56BD-F988-E642-6D474B8DE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841CE-0561-2930-4E91-441FE2F4D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5A965-4796-86D2-243D-2A9019B9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EB2E-D978-403C-A864-CE65CD9D80CA}" type="datetimeFigureOut">
              <a:rPr lang="lv-LV" smtClean="0"/>
              <a:t>11.07.2025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CB404-DC3F-1B05-87E4-9D020107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FC363-4F01-CB4F-57D5-37B554A4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898-3592-40CB-936E-7324C080E8E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3570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1B3F-CEB4-FB77-DAFD-B21320B9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4BDB7-7728-AA39-ACEA-B38B2F48B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C539B-72DD-F16F-E73E-1EA71CA3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EB2E-D978-403C-A864-CE65CD9D80CA}" type="datetimeFigureOut">
              <a:rPr lang="lv-LV" smtClean="0"/>
              <a:t>11.07.2025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8222C-4950-4266-18B4-5DD554ED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646A4-F352-4E5B-E12A-94446CD8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898-3592-40CB-936E-7324C080E8E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8548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83FE42-0C9B-91E3-C55A-595DB3F3A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14662-5D2A-88B2-6707-E6A7B7177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EB43B-EB83-BF02-050A-60C401AA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EB2E-D978-403C-A864-CE65CD9D80CA}" type="datetimeFigureOut">
              <a:rPr lang="lv-LV" smtClean="0"/>
              <a:t>11.07.2025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5FE30-E34E-0476-E2F0-95525517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ABECB-F14E-9792-93B4-6D3773F0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898-3592-40CB-936E-7324C080E8E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3903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F080-5DF4-D9CA-3D80-8F43F418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6CA8D-C713-7ACF-C71C-5576EAD3C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CF6DE-3C8F-7067-C956-6C80B1D7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EB2E-D978-403C-A864-CE65CD9D80CA}" type="datetimeFigureOut">
              <a:rPr lang="lv-LV" smtClean="0"/>
              <a:t>11.07.2025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4CD74-9174-7150-B95F-FE1E9E54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3D11C-5ACA-BEC5-6B2C-25A47A5D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898-3592-40CB-936E-7324C080E8E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6882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CDDB-D5DC-D8D7-2481-EAE1A527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3F2EE-8DDE-CC3C-D5D9-D4C883AD2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3223C-B480-DFBC-6B05-5365A4EF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EB2E-D978-403C-A864-CE65CD9D80CA}" type="datetimeFigureOut">
              <a:rPr lang="lv-LV" smtClean="0"/>
              <a:t>11.07.2025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96ECB-4B8A-6C66-7B8C-BC64558F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B08D5-336F-2641-C5B3-628024DC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898-3592-40CB-936E-7324C080E8E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661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2B9E-1E4A-BD0B-42D0-242730D3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5439B-00B1-EEF9-569A-B589F55FA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3309B-6586-79D8-4913-EE0FCB767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7F5EA-3600-316F-0862-969B2571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EB2E-D978-403C-A864-CE65CD9D80CA}" type="datetimeFigureOut">
              <a:rPr lang="lv-LV" smtClean="0"/>
              <a:t>11.07.2025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91031-6E30-B7EB-F019-DC470F39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ABDB9-00B9-05A7-6065-4A75A76D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898-3592-40CB-936E-7324C080E8E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1536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3316-9996-F411-13BC-A07BF09A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5C2E4-6054-17A6-52DC-83E94190D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B877B-E536-101B-A2AA-0A91FAAAE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6C1C6-7882-8577-958B-5DADE0A5D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17C49-F371-DD91-DF9F-8A173FA2F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ABEA3-97B7-006E-9EEA-F9673566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EB2E-D978-403C-A864-CE65CD9D80CA}" type="datetimeFigureOut">
              <a:rPr lang="lv-LV" smtClean="0"/>
              <a:t>11.07.2025</a:t>
            </a:fld>
            <a:endParaRPr lang="lv-LV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46781-8996-4F43-56ED-A6949439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EB147-2B22-FB7E-3642-AC1AC818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898-3592-40CB-936E-7324C080E8E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1106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52FD-A1D9-B96D-45FB-FEB2BCA2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2CA68-15D5-C99E-E580-F8AEC658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EB2E-D978-403C-A864-CE65CD9D80CA}" type="datetimeFigureOut">
              <a:rPr lang="lv-LV" smtClean="0"/>
              <a:t>11.07.2025</a:t>
            </a:fld>
            <a:endParaRPr lang="lv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496AD-0D59-F009-40B1-CE308E0B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1A6BD-7261-EF6F-271F-6993AC9C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898-3592-40CB-936E-7324C080E8E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5605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FAF66-2B83-E8D7-5BA3-F5A0B1A9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EB2E-D978-403C-A864-CE65CD9D80CA}" type="datetimeFigureOut">
              <a:rPr lang="lv-LV" smtClean="0"/>
              <a:t>11.07.2025</a:t>
            </a:fld>
            <a:endParaRPr lang="lv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9D660-BF7D-6788-4305-08BFDE90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2A064-39F0-655E-5A65-0F8ACE79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898-3592-40CB-936E-7324C080E8E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0434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853C-07E7-C3DC-654D-6A06B334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879D-AB1B-994C-01DD-3DCC5CFD8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8DC28-F67C-C1D1-2AAB-E0C31D044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3B049-0C18-5FDC-2AB0-C3BAEFA7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EB2E-D978-403C-A864-CE65CD9D80CA}" type="datetimeFigureOut">
              <a:rPr lang="lv-LV" smtClean="0"/>
              <a:t>11.07.2025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29ECE-994D-682F-4993-77137C78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9EB02-8C1D-6256-4CCB-92A75EE8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898-3592-40CB-936E-7324C080E8E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7976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4034-679E-F0BD-E43F-EE8428B5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9303B-D8D5-477B-C92C-860B4F7A6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6501B-AC80-2AD5-5FAF-08CBE9C18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AB644-DA8F-F5AC-90E4-0DA1FAF7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EB2E-D978-403C-A864-CE65CD9D80CA}" type="datetimeFigureOut">
              <a:rPr lang="lv-LV" smtClean="0"/>
              <a:t>11.07.2025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48704-4565-A9CF-441B-15291A91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1E16E-3040-903A-E485-37ED966B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898-3592-40CB-936E-7324C080E8E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7809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23231F-278B-F967-431E-3E8D37CB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723CE-B5DE-45AA-772D-A7D9174AD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F8314-E72E-C368-5C2B-B3EC230B2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E7EB2E-D978-403C-A864-CE65CD9D80CA}" type="datetimeFigureOut">
              <a:rPr lang="lv-LV" smtClean="0"/>
              <a:t>11.07.2025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B6D2-5900-9DE0-5252-EC73969DD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FE8F0-04A2-D715-28F5-D13F45A2B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E66898-3592-40CB-936E-7324C080E8E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3015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ommates RMK12365M Minecraft Blocks Wall Murals, Green - Amazon.com">
            <a:extLst>
              <a:ext uri="{FF2B5EF4-FFF2-40B4-BE49-F238E27FC236}">
                <a16:creationId xmlns:a16="http://schemas.microsoft.com/office/drawing/2014/main" id="{7B7A3E1E-834E-D4E8-D13B-F35189DC2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sharpenSoften amount="-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31442" cy="699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9CD9F7-38EF-D3ED-74B2-CDF91FD6B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7138"/>
            <a:ext cx="9144000" cy="977074"/>
          </a:xfrm>
        </p:spPr>
        <p:txBody>
          <a:bodyPr>
            <a:noAutofit/>
          </a:bodyPr>
          <a:lstStyle/>
          <a:p>
            <a:r>
              <a:rPr lang="lv-LV" sz="8000" b="1" dirty="0"/>
              <a:t>Minecraft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C8C5D0-E644-829D-E949-61781A8B5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5684387" y="2408554"/>
            <a:ext cx="5492474" cy="444944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5419997-EF13-ADE9-0E03-38026D843DCC}"/>
              </a:ext>
            </a:extLst>
          </p:cNvPr>
          <p:cNvSpPr txBox="1">
            <a:spLocks/>
          </p:cNvSpPr>
          <p:nvPr/>
        </p:nvSpPr>
        <p:spPr>
          <a:xfrm>
            <a:off x="573024" y="-2076931"/>
            <a:ext cx="10515600" cy="8825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v-LV" sz="3600" b="1"/>
              <a:t>Kas ir Minecraft Education?</a:t>
            </a:r>
            <a:endParaRPr lang="lv-LV" sz="3600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96CF8DD-DC74-7116-AA04-C2903011B721}"/>
              </a:ext>
            </a:extLst>
          </p:cNvPr>
          <p:cNvSpPr txBox="1">
            <a:spLocks/>
          </p:cNvSpPr>
          <p:nvPr/>
        </p:nvSpPr>
        <p:spPr>
          <a:xfrm>
            <a:off x="573024" y="-11943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/>
              <a:t>Minecraft Education ir </a:t>
            </a:r>
            <a:r>
              <a:rPr lang="lv-LV" b="1" dirty="0"/>
              <a:t>īpaša Minecraft versija </a:t>
            </a:r>
            <a:r>
              <a:rPr lang="lv-LV" dirty="0"/>
              <a:t>mācībām, kas palīdz </a:t>
            </a:r>
            <a:r>
              <a:rPr lang="lv-LV" b="1" dirty="0"/>
              <a:t>apgūt programmēšanu</a:t>
            </a:r>
            <a:r>
              <a:rPr lang="fr-FR" b="1" dirty="0"/>
              <a:t> </a:t>
            </a:r>
            <a:r>
              <a:rPr lang="fr-FR" dirty="0"/>
              <a:t>un </a:t>
            </a:r>
            <a:r>
              <a:rPr lang="fr-FR" b="1" dirty="0" err="1"/>
              <a:t>domāt</a:t>
            </a:r>
            <a:r>
              <a:rPr lang="fr-FR" b="1" dirty="0"/>
              <a:t> </a:t>
            </a:r>
            <a:r>
              <a:rPr lang="fr-FR" b="1" dirty="0" err="1"/>
              <a:t>radoši</a:t>
            </a:r>
            <a:r>
              <a:rPr lang="fr-FR" b="1" dirty="0"/>
              <a:t> </a:t>
            </a:r>
            <a:r>
              <a:rPr lang="fr-FR" dirty="0" err="1"/>
              <a:t>spēles</a:t>
            </a:r>
            <a:r>
              <a:rPr lang="fr-FR" dirty="0"/>
              <a:t> </a:t>
            </a:r>
            <a:r>
              <a:rPr lang="fr-FR" dirty="0" err="1"/>
              <a:t>vidē</a:t>
            </a:r>
            <a:r>
              <a:rPr lang="lv-LV" dirty="0"/>
              <a:t>.</a:t>
            </a:r>
          </a:p>
        </p:txBody>
      </p:sp>
      <p:pic>
        <p:nvPicPr>
          <p:cNvPr id="13" name="Picture 2" descr="AI Tools for Advanced Learning - National 4-H Council">
            <a:extLst>
              <a:ext uri="{FF2B5EF4-FFF2-40B4-BE49-F238E27FC236}">
                <a16:creationId xmlns:a16="http://schemas.microsoft.com/office/drawing/2014/main" id="{5411B5A6-FC13-E07F-FB60-5B90C8EC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755" y="2626895"/>
            <a:ext cx="6391656" cy="231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gent – Minecraft Wiki">
            <a:extLst>
              <a:ext uri="{FF2B5EF4-FFF2-40B4-BE49-F238E27FC236}">
                <a16:creationId xmlns:a16="http://schemas.microsoft.com/office/drawing/2014/main" id="{DC3B7751-3DBB-1E7C-BDCA-E6C0A6F60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76944" y="2626895"/>
            <a:ext cx="2088390" cy="372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38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CC"/>
            </a:gs>
            <a:gs pos="100000">
              <a:srgbClr val="FF9999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70D673-8F69-5CCA-6DCF-3CFEF4F40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AF202-7E98-AD5F-86E8-147BD7990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1285874"/>
            <a:ext cx="9837801" cy="5122069"/>
          </a:xfrm>
        </p:spPr>
        <p:txBody>
          <a:bodyPr/>
          <a:lstStyle/>
          <a:p>
            <a:pPr marL="0" indent="0">
              <a:buNone/>
            </a:pPr>
            <a:endParaRPr lang="lv-LV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79BB1-DFA1-36E2-9D5E-E4C543E9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295338"/>
            <a:ext cx="10515600" cy="882587"/>
          </a:xfrm>
        </p:spPr>
        <p:txBody>
          <a:bodyPr>
            <a:normAutofit/>
          </a:bodyPr>
          <a:lstStyle/>
          <a:p>
            <a:r>
              <a:rPr lang="lv-LV" sz="3600" b="1" dirty="0"/>
              <a:t>Agenta inventārs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C9B98-A7B0-BB23-4140-E157FEC01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364" y="1393878"/>
            <a:ext cx="5163271" cy="4906060"/>
          </a:xfrm>
          <a:prstGeom prst="roundRect">
            <a:avLst>
              <a:gd name="adj" fmla="val 43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04226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FF99CC"/>
            </a:gs>
            <a:gs pos="100000">
              <a:srgbClr val="FF9999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8B5B92-3CFD-69CD-E241-59962101B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54296-BE0D-1476-FF38-779A34418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1285874"/>
            <a:ext cx="9837801" cy="5122069"/>
          </a:xfrm>
        </p:spPr>
        <p:txBody>
          <a:bodyPr/>
          <a:lstStyle/>
          <a:p>
            <a:pPr marL="0" indent="0">
              <a:buNone/>
            </a:pPr>
            <a:endParaRPr lang="lv-LV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56411-5723-BFCA-A2B3-E72B5C29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295338"/>
            <a:ext cx="10515600" cy="882587"/>
          </a:xfrm>
        </p:spPr>
        <p:txBody>
          <a:bodyPr>
            <a:normAutofit/>
          </a:bodyPr>
          <a:lstStyle/>
          <a:p>
            <a:r>
              <a:rPr lang="lv-LV" sz="3600" b="1" noProof="0" dirty="0"/>
              <a:t>Dažādu bloku novietojums</a:t>
            </a:r>
            <a:endParaRPr lang="lv-LV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F899A-D107-DB3E-DF49-B99BC57A82C5}"/>
              </a:ext>
            </a:extLst>
          </p:cNvPr>
          <p:cNvSpPr txBox="1"/>
          <p:nvPr/>
        </p:nvSpPr>
        <p:spPr>
          <a:xfrm>
            <a:off x="5204550" y="2905780"/>
            <a:ext cx="4482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b="1" dirty="0"/>
              <a:t>panem 1. slota bloku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16C0A-26B0-301D-CD3C-B77E1E67D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09" y="1194593"/>
            <a:ext cx="5571641" cy="5304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52098F-A372-D881-E419-C45530E143B1}"/>
              </a:ext>
            </a:extLst>
          </p:cNvPr>
          <p:cNvSpPr txBox="1"/>
          <p:nvPr/>
        </p:nvSpPr>
        <p:spPr>
          <a:xfrm>
            <a:off x="5182735" y="4395251"/>
            <a:ext cx="4482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b="1" dirty="0"/>
              <a:t>panem 2. slota bloku</a:t>
            </a:r>
          </a:p>
        </p:txBody>
      </p:sp>
    </p:spTree>
    <p:extLst>
      <p:ext uri="{BB962C8B-B14F-4D97-AF65-F5344CB8AC3E}">
        <p14:creationId xmlns:p14="http://schemas.microsoft.com/office/powerpoint/2010/main" val="3485707699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3000">
              <a:srgbClr val="FF99CC"/>
            </a:gs>
            <a:gs pos="100000">
              <a:srgbClr val="FF9999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178AFD-70FA-080A-FD0E-3C2EA32E4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F18F6-F0B8-ACEE-9695-93678F523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1285874"/>
            <a:ext cx="9837801" cy="5122069"/>
          </a:xfrm>
        </p:spPr>
        <p:txBody>
          <a:bodyPr/>
          <a:lstStyle/>
          <a:p>
            <a:pPr marL="0" indent="0">
              <a:buNone/>
            </a:pPr>
            <a:endParaRPr lang="lv-LV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50D22-210A-A8A9-0B06-5B2F2385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295338"/>
            <a:ext cx="10515600" cy="882587"/>
          </a:xfrm>
        </p:spPr>
        <p:txBody>
          <a:bodyPr>
            <a:normAutofit/>
          </a:bodyPr>
          <a:lstStyle/>
          <a:p>
            <a:r>
              <a:rPr lang="lv-LV" sz="3600" b="1" noProof="0" dirty="0"/>
              <a:t>Ka ir viegli novietot bloku noteiktā slotā</a:t>
            </a:r>
            <a:endParaRPr lang="lv-LV" sz="3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3DB3DB-2593-88C5-416E-1B612DC06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263" y="1478757"/>
            <a:ext cx="11256887" cy="45113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84FADA-9431-70E0-38C4-91D67E85B85D}"/>
              </a:ext>
            </a:extLst>
          </p:cNvPr>
          <p:cNvSpPr txBox="1"/>
          <p:nvPr/>
        </p:nvSpPr>
        <p:spPr>
          <a:xfrm>
            <a:off x="4026162" y="4676714"/>
            <a:ext cx="4482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b="1" dirty="0"/>
              <a:t>Izvelies bloku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E2F71-9FD4-7B08-3C16-56574F357E46}"/>
              </a:ext>
            </a:extLst>
          </p:cNvPr>
          <p:cNvSpPr txBox="1"/>
          <p:nvPr/>
        </p:nvSpPr>
        <p:spPr>
          <a:xfrm>
            <a:off x="8633550" y="4613998"/>
            <a:ext cx="4482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b="1" dirty="0"/>
              <a:t>slota numurs</a:t>
            </a:r>
          </a:p>
        </p:txBody>
      </p:sp>
    </p:spTree>
    <p:extLst>
      <p:ext uri="{BB962C8B-B14F-4D97-AF65-F5344CB8AC3E}">
        <p14:creationId xmlns:p14="http://schemas.microsoft.com/office/powerpoint/2010/main" val="1933169034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6CCFF"/>
            </a:gs>
            <a:gs pos="100000">
              <a:srgbClr val="99CC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BC27B3-DDD6-40B4-EE5A-4667A449B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67939-11C4-E661-31BE-5365B44E5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1285874"/>
            <a:ext cx="9837801" cy="512206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lv-LV" dirty="0"/>
              <a:t>Tas ir </a:t>
            </a:r>
            <a:r>
              <a:rPr lang="lv-LV" b="1" dirty="0"/>
              <a:t>programmēšanas elements</a:t>
            </a:r>
            <a:r>
              <a:rPr lang="lv-LV" dirty="0"/>
              <a:t>, kas ļauj atkārtot noteiktu darbību vairākas reizes.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v-LV" dirty="0"/>
              <a:t>To izmanto, lai </a:t>
            </a:r>
            <a:r>
              <a:rPr lang="lv-LV" b="1" dirty="0"/>
              <a:t>atkārtotu kodu</a:t>
            </a:r>
            <a:r>
              <a:rPr lang="lv-LV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v-LV" dirty="0"/>
              <a:t>Programmējot robotus, "repeat" bloks ļauj veikt atkārtotas darbības, piemēram, kustību vai lampiņu ieslegšanu.</a:t>
            </a:r>
            <a:endParaRPr lang="lv-LV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DE9A6-C7FD-51D5-AABF-087AE97F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295338"/>
            <a:ext cx="10515600" cy="882587"/>
          </a:xfrm>
        </p:spPr>
        <p:txBody>
          <a:bodyPr>
            <a:normAutofit/>
          </a:bodyPr>
          <a:lstStyle/>
          <a:p>
            <a:r>
              <a:rPr lang="en-US" sz="3600" b="1" noProof="0" dirty="0"/>
              <a:t>Kas </a:t>
            </a:r>
            <a:r>
              <a:rPr lang="en-US" sz="3600" b="1" noProof="0" dirty="0" err="1"/>
              <a:t>ir</a:t>
            </a:r>
            <a:r>
              <a:rPr lang="en-US" sz="3600" b="1" noProof="0" dirty="0"/>
              <a:t> "repeat" </a:t>
            </a:r>
            <a:r>
              <a:rPr lang="en-US" sz="3600" b="1" noProof="0" dirty="0" err="1"/>
              <a:t>bloks</a:t>
            </a:r>
            <a:r>
              <a:rPr lang="en-US" sz="3600" b="1" noProof="0" dirty="0"/>
              <a:t>?</a:t>
            </a:r>
            <a:endParaRPr lang="lv-LV" sz="3600" b="1" noProof="0" dirty="0"/>
          </a:p>
        </p:txBody>
      </p:sp>
      <p:pic>
        <p:nvPicPr>
          <p:cNvPr id="1026" name="Picture 2" descr="Repeat - Free arrows icons">
            <a:extLst>
              <a:ext uri="{FF2B5EF4-FFF2-40B4-BE49-F238E27FC236}">
                <a16:creationId xmlns:a16="http://schemas.microsoft.com/office/drawing/2014/main" id="{2EA4DD32-980D-F55E-A80A-C42F68F50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3810793"/>
            <a:ext cx="259715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3DC309-A782-3288-E409-BD8F69FAB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75" y="3613149"/>
            <a:ext cx="2740025" cy="2740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880D55-2B82-5E52-ED41-0A42906F9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531" y="3515669"/>
            <a:ext cx="3183419" cy="318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7119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9CCFF"/>
            </a:gs>
            <a:gs pos="100000">
              <a:srgbClr val="33CC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0F9968-06BF-1420-F5A3-753F84E6A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50948F-2FFF-FEBC-1658-0336240E8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295338"/>
            <a:ext cx="10515600" cy="882587"/>
          </a:xfrm>
        </p:spPr>
        <p:txBody>
          <a:bodyPr>
            <a:normAutofit/>
          </a:bodyPr>
          <a:lstStyle/>
          <a:p>
            <a:r>
              <a:rPr lang="lv-LV" sz="3600" b="1" noProof="0" dirty="0"/>
              <a:t>Ko mēs darītu bez «repeat"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5B5605-7C71-ED3F-5139-EDA23AD9C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402" y="352878"/>
            <a:ext cx="4830698" cy="5972839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008AAD5F-ECBC-F584-E3C4-0669D7549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1177925"/>
            <a:ext cx="5986526" cy="5122069"/>
          </a:xfrm>
        </p:spPr>
        <p:txBody>
          <a:bodyPr/>
          <a:lstStyle/>
          <a:p>
            <a:r>
              <a:rPr lang="lv-LV" b="1" noProof="0" dirty="0"/>
              <a:t>Mēs atkartotu musu kodu vairākas reizes un galu galā mums būtu parāk liela programma. </a:t>
            </a:r>
          </a:p>
        </p:txBody>
      </p:sp>
      <p:pic>
        <p:nvPicPr>
          <p:cNvPr id="1026" name="Picture 2" descr="Bigger Icons - Free SVG &amp; PNG Bigger Images - Noun Project">
            <a:extLst>
              <a:ext uri="{FF2B5EF4-FFF2-40B4-BE49-F238E27FC236}">
                <a16:creationId xmlns:a16="http://schemas.microsoft.com/office/drawing/2014/main" id="{6E91E72D-F8D6-A608-8959-433C422F0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48" y="2641446"/>
            <a:ext cx="3921216" cy="392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026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CFF"/>
            </a:gs>
            <a:gs pos="100000">
              <a:srgbClr val="CCCC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905586-0A97-94BC-E946-06C76F27C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3CFE641-2D42-CFD8-C448-8C447A6A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295338"/>
            <a:ext cx="10515600" cy="882587"/>
          </a:xfrm>
        </p:spPr>
        <p:txBody>
          <a:bodyPr>
            <a:normAutofit/>
          </a:bodyPr>
          <a:lstStyle/>
          <a:p>
            <a:r>
              <a:rPr lang="lv-LV" sz="3600" b="1" noProof="0" dirty="0"/>
              <a:t>Ar "repeat"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C9FB28-1F99-3ADF-4A85-AD2F2B3D1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839" y="295338"/>
            <a:ext cx="7859222" cy="6506483"/>
          </a:xfrm>
          <a:prstGeom prst="rect">
            <a:avLst/>
          </a:prstGeom>
        </p:spPr>
      </p:pic>
      <p:pic>
        <p:nvPicPr>
          <p:cNvPr id="2050" name="Picture 2" descr="M4 English for Communication 2 - Flipbook by PSU.Wittayanusorn Surat Thani  School | FlipHTML5">
            <a:extLst>
              <a:ext uri="{FF2B5EF4-FFF2-40B4-BE49-F238E27FC236}">
                <a16:creationId xmlns:a16="http://schemas.microsoft.com/office/drawing/2014/main" id="{543402C6-B235-B167-345B-836D67D37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4384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176070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CCC"/>
            </a:gs>
            <a:gs pos="100000">
              <a:srgbClr val="FFCC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039342-D62C-ADCD-AA36-678F59041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4B6E940-537A-ACA1-223D-380CDC67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295338"/>
            <a:ext cx="10515600" cy="882587"/>
          </a:xfrm>
        </p:spPr>
        <p:txBody>
          <a:bodyPr>
            <a:normAutofit/>
          </a:bodyPr>
          <a:lstStyle/>
          <a:p>
            <a:r>
              <a:rPr lang="lv-LV" sz="3600" b="1" noProof="0" dirty="0"/>
              <a:t>Kā stradā repeat: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7E5F0B-1D66-7E2F-53B8-F00CBF1CA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7" y="2133599"/>
            <a:ext cx="5544505" cy="357505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32FF3EA-36BE-3C30-10DC-A7D08F5599A7}"/>
              </a:ext>
            </a:extLst>
          </p:cNvPr>
          <p:cNvSpPr/>
          <p:nvPr/>
        </p:nvSpPr>
        <p:spPr>
          <a:xfrm>
            <a:off x="1612900" y="3060700"/>
            <a:ext cx="635000" cy="552848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A1AA3E-BE7E-752B-9C59-17EACEB796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39" b="2353"/>
          <a:stretch/>
        </p:blipFill>
        <p:spPr>
          <a:xfrm>
            <a:off x="7595239" y="2673350"/>
            <a:ext cx="4685662" cy="9401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D32C7D-A0B6-CFF5-C492-261228BF13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39" b="2353"/>
          <a:stretch/>
        </p:blipFill>
        <p:spPr>
          <a:xfrm>
            <a:off x="7595239" y="3416101"/>
            <a:ext cx="4685662" cy="9401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D8DDAD-61A3-68EF-DBFA-3A67DB0322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39" b="2353"/>
          <a:stretch/>
        </p:blipFill>
        <p:spPr>
          <a:xfrm>
            <a:off x="7595239" y="4158852"/>
            <a:ext cx="4685662" cy="94019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8B3E1B-F08D-3CE2-D841-FFAC661FA8A7}"/>
              </a:ext>
            </a:extLst>
          </p:cNvPr>
          <p:cNvCxnSpPr>
            <a:stCxn id="6" idx="3"/>
          </p:cNvCxnSpPr>
          <p:nvPr/>
        </p:nvCxnSpPr>
        <p:spPr>
          <a:xfrm flipV="1">
            <a:off x="5693252" y="3917950"/>
            <a:ext cx="1577498" cy="3175"/>
          </a:xfrm>
          <a:prstGeom prst="straightConnector1">
            <a:avLst/>
          </a:prstGeom>
          <a:ln w="1143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859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FF66"/>
            </a:gs>
            <a:gs pos="100000">
              <a:srgbClr val="FFFF99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644B31-B263-E5AB-8193-52749CFDE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7EE4A214-AF5A-8509-6E71-1E8BA39B0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1177925"/>
            <a:ext cx="10006584" cy="5122069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Nakotnē bus daudz atkritumu un tos vajag attirīt izmantojot robotus.</a:t>
            </a:r>
            <a:endParaRPr lang="lv-LV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EF3BA9-41C0-745D-8515-DBA2FDE5B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295338"/>
            <a:ext cx="10515600" cy="882587"/>
          </a:xfrm>
        </p:spPr>
        <p:txBody>
          <a:bodyPr>
            <a:normAutofit/>
          </a:bodyPr>
          <a:lstStyle/>
          <a:p>
            <a:r>
              <a:rPr lang="lv-LV" sz="3600" b="1" dirty="0"/>
              <a:t>Mēs šodien tirīsim pasauli</a:t>
            </a:r>
            <a:endParaRPr lang="lv-LV" sz="3600" b="1" noProof="0" dirty="0"/>
          </a:p>
        </p:txBody>
      </p:sp>
      <p:pic>
        <p:nvPicPr>
          <p:cNvPr id="2" name="Picture 2" descr="Walle GIFs | Tenor">
            <a:extLst>
              <a:ext uri="{FF2B5EF4-FFF2-40B4-BE49-F238E27FC236}">
                <a16:creationId xmlns:a16="http://schemas.microsoft.com/office/drawing/2014/main" id="{E2858A41-A7A7-DFBB-E5C1-1C1911E5D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4" y="2595563"/>
            <a:ext cx="2661059" cy="18748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914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99CC"/>
            </a:gs>
            <a:gs pos="100000">
              <a:srgbClr val="FFCCC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EDD8EF-CDA3-9F1B-C00E-072428FBD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0D53-CCBC-4D78-E9E7-7B7060E4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295338"/>
            <a:ext cx="10515600" cy="882587"/>
          </a:xfrm>
        </p:spPr>
        <p:txBody>
          <a:bodyPr>
            <a:normAutofit/>
          </a:bodyPr>
          <a:lstStyle/>
          <a:p>
            <a:r>
              <a:rPr lang="lv-LV" sz="3600" b="1" dirty="0"/>
              <a:t>Kā programēt Minecraftā?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1F36D-A915-ED5B-D8A6-2BDDAAB94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1285874"/>
            <a:ext cx="10515600" cy="5122069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Visi iespejāmie koda bloki</a:t>
            </a:r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r>
              <a:rPr lang="lv-LV" dirty="0"/>
              <a:t>‘Mūsu kods’</a:t>
            </a:r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r>
              <a:rPr lang="lv-LV" dirty="0"/>
              <a:t>Palaist robotu (agentu)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8D9AE-1131-1E2A-100E-075FB57EA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618" y="1038225"/>
            <a:ext cx="5622942" cy="54292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D59E67B-96CB-3AAD-E54F-838058C19EA4}"/>
              </a:ext>
            </a:extLst>
          </p:cNvPr>
          <p:cNvSpPr/>
          <p:nvPr/>
        </p:nvSpPr>
        <p:spPr>
          <a:xfrm>
            <a:off x="5192619" y="1031081"/>
            <a:ext cx="903382" cy="4509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F26B98-49CD-A367-227C-7E5217465BD5}"/>
              </a:ext>
            </a:extLst>
          </p:cNvPr>
          <p:cNvCxnSpPr>
            <a:cxnSpLocks/>
          </p:cNvCxnSpPr>
          <p:nvPr/>
        </p:nvCxnSpPr>
        <p:spPr>
          <a:xfrm>
            <a:off x="4695825" y="1504950"/>
            <a:ext cx="496793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0BFF5D2-5B64-A0FB-6250-34A10F746629}"/>
              </a:ext>
            </a:extLst>
          </p:cNvPr>
          <p:cNvSpPr/>
          <p:nvPr/>
        </p:nvSpPr>
        <p:spPr>
          <a:xfrm>
            <a:off x="6197324" y="1025525"/>
            <a:ext cx="4618236" cy="4546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21C94E-9E02-32EF-0ED4-B23922787746}"/>
              </a:ext>
            </a:extLst>
          </p:cNvPr>
          <p:cNvCxnSpPr>
            <a:cxnSpLocks/>
          </p:cNvCxnSpPr>
          <p:nvPr/>
        </p:nvCxnSpPr>
        <p:spPr>
          <a:xfrm>
            <a:off x="2552700" y="2552700"/>
            <a:ext cx="3644624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1BE2194-D5AC-9261-85AF-B529FCF1D9C6}"/>
              </a:ext>
            </a:extLst>
          </p:cNvPr>
          <p:cNvSpPr/>
          <p:nvPr/>
        </p:nvSpPr>
        <p:spPr>
          <a:xfrm>
            <a:off x="10084594" y="5791200"/>
            <a:ext cx="664369" cy="6096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FE9AEB-65E4-304F-45D1-FEDB6B2B52FF}"/>
              </a:ext>
            </a:extLst>
          </p:cNvPr>
          <p:cNvCxnSpPr>
            <a:cxnSpLocks/>
          </p:cNvCxnSpPr>
          <p:nvPr/>
        </p:nvCxnSpPr>
        <p:spPr>
          <a:xfrm>
            <a:off x="4276436" y="6131792"/>
            <a:ext cx="5808158" cy="0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CCFF"/>
            </a:gs>
            <a:gs pos="100000">
              <a:srgbClr val="66CC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5D3EC0-DDF3-56A2-89C4-09274A37B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525B-28F0-C8E0-7165-FD7C3AD0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295338"/>
            <a:ext cx="10515600" cy="882587"/>
          </a:xfrm>
        </p:spPr>
        <p:txBody>
          <a:bodyPr>
            <a:normAutofit/>
          </a:bodyPr>
          <a:lstStyle/>
          <a:p>
            <a:r>
              <a:rPr lang="lv-LV" sz="3600" b="1" dirty="0"/>
              <a:t>«on start" un «on chat command"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437B1-44C6-D895-39DD-477020FF13E7}"/>
              </a:ext>
            </a:extLst>
          </p:cNvPr>
          <p:cNvSpPr txBox="1"/>
          <p:nvPr/>
        </p:nvSpPr>
        <p:spPr>
          <a:xfrm>
            <a:off x="5555062" y="4393879"/>
            <a:ext cx="5533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/>
              <a:t>Izpilda kodu, </a:t>
            </a:r>
            <a:r>
              <a:rPr lang="lv-LV" sz="2800" b="1" dirty="0"/>
              <a:t>kad spēlētājs ievada </a:t>
            </a:r>
            <a:r>
              <a:rPr lang="lv-LV" sz="2800" dirty="0"/>
              <a:t>noteiktu </a:t>
            </a:r>
            <a:r>
              <a:rPr lang="lv-LV" sz="2800" b="1" dirty="0"/>
              <a:t>komandu</a:t>
            </a:r>
            <a:r>
              <a:rPr lang="lv-LV" sz="2800" dirty="0"/>
              <a:t> </a:t>
            </a:r>
            <a:r>
              <a:rPr lang="lv-LV" sz="2800" b="1" dirty="0"/>
              <a:t>čatā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C04E61-9FDB-135B-4CA3-73629A85F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61" y="1616837"/>
            <a:ext cx="10220525" cy="30005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2EE933-FE0A-0BBF-F599-DD8AEA2171C4}"/>
              </a:ext>
            </a:extLst>
          </p:cNvPr>
          <p:cNvSpPr txBox="1"/>
          <p:nvPr/>
        </p:nvSpPr>
        <p:spPr>
          <a:xfrm>
            <a:off x="720561" y="4393878"/>
            <a:ext cx="4482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/>
              <a:t>Kods izpildās, </a:t>
            </a:r>
            <a:r>
              <a:rPr lang="lv-LV" sz="2800" b="1" dirty="0"/>
              <a:t>kad aģents tiek aktivizēts</a:t>
            </a:r>
          </a:p>
        </p:txBody>
      </p:sp>
    </p:spTree>
    <p:extLst>
      <p:ext uri="{BB962C8B-B14F-4D97-AF65-F5344CB8AC3E}">
        <p14:creationId xmlns:p14="http://schemas.microsoft.com/office/powerpoint/2010/main" val="12490713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9CCFF"/>
            </a:gs>
            <a:gs pos="100000">
              <a:srgbClr val="CCCC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406259-F252-C799-3087-95D2DD6E6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94E3-16EB-A42E-4F85-3640E22A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295338"/>
            <a:ext cx="10515600" cy="882587"/>
          </a:xfrm>
        </p:spPr>
        <p:txBody>
          <a:bodyPr>
            <a:normAutofit/>
          </a:bodyPr>
          <a:lstStyle/>
          <a:p>
            <a:r>
              <a:rPr lang="lv-LV" sz="3600" b="1" dirty="0"/>
              <a:t>Kustību bloki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C5E4-7B39-F45B-7C4A-6C86DB465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1285874"/>
            <a:ext cx="9837801" cy="5122069"/>
          </a:xfrm>
        </p:spPr>
        <p:txBody>
          <a:bodyPr/>
          <a:lstStyle/>
          <a:p>
            <a:pPr marL="0" indent="0">
              <a:buNone/>
            </a:pPr>
            <a:endParaRPr lang="lv-LV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8FB704-E079-4A7B-504D-B2B410121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85" y="992569"/>
            <a:ext cx="6124010" cy="54153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D38E17-D79A-FFB8-5C6A-B4E108250468}"/>
              </a:ext>
            </a:extLst>
          </p:cNvPr>
          <p:cNvSpPr txBox="1"/>
          <p:nvPr/>
        </p:nvSpPr>
        <p:spPr>
          <a:xfrm>
            <a:off x="6677024" y="2152650"/>
            <a:ext cx="5133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200" b="1" dirty="0"/>
              <a:t>uz priekšu par vienu bloku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A785F-F5AF-33E7-CF97-D3018DB4804D}"/>
              </a:ext>
            </a:extLst>
          </p:cNvPr>
          <p:cNvSpPr txBox="1"/>
          <p:nvPr/>
        </p:nvSpPr>
        <p:spPr>
          <a:xfrm>
            <a:off x="6277438" y="3060701"/>
            <a:ext cx="5533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200" b="1" dirty="0"/>
              <a:t>uz aizmuguri par vienu bloku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947C0-2365-D06F-3806-29D3C1519E13}"/>
              </a:ext>
            </a:extLst>
          </p:cNvPr>
          <p:cNvSpPr txBox="1"/>
          <p:nvPr/>
        </p:nvSpPr>
        <p:spPr>
          <a:xfrm>
            <a:off x="4837902" y="3902665"/>
            <a:ext cx="5533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200" b="1" dirty="0"/>
              <a:t>pagriezties pa kreisi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D1036-3BC4-8415-47AF-0AD0612D3DB4}"/>
              </a:ext>
            </a:extLst>
          </p:cNvPr>
          <p:cNvSpPr txBox="1"/>
          <p:nvPr/>
        </p:nvSpPr>
        <p:spPr>
          <a:xfrm>
            <a:off x="5084825" y="4724015"/>
            <a:ext cx="5533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200" b="1" dirty="0"/>
              <a:t>pagriezties pa labi</a:t>
            </a:r>
          </a:p>
        </p:txBody>
      </p:sp>
      <p:pic>
        <p:nvPicPr>
          <p:cNvPr id="6146" name="Picture 2" descr="Moving Memes and Gifs | Zip Moving and Storage">
            <a:extLst>
              <a:ext uri="{FF2B5EF4-FFF2-40B4-BE49-F238E27FC236}">
                <a16:creationId xmlns:a16="http://schemas.microsoft.com/office/drawing/2014/main" id="{BC21EC1D-0C4F-6C3D-9748-B9D2BC75F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588" y="4434342"/>
            <a:ext cx="2461750" cy="157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788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FFFF"/>
            </a:gs>
            <a:gs pos="100000">
              <a:srgbClr val="66CC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C73840-17A3-BFE5-D7F4-1392EF754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BD21-F337-0D45-986E-F6B1BCA23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1285874"/>
            <a:ext cx="9837801" cy="5122069"/>
          </a:xfrm>
        </p:spPr>
        <p:txBody>
          <a:bodyPr/>
          <a:lstStyle/>
          <a:p>
            <a:pPr marL="0" indent="0">
              <a:buNone/>
            </a:pPr>
            <a:endParaRPr lang="lv-LV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C4DB9-0A18-AE81-BD97-7F4F88545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2166692"/>
            <a:ext cx="11126753" cy="35152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C78BE4-5E31-9A04-142F-8E72ADBF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295338"/>
            <a:ext cx="10515600" cy="882587"/>
          </a:xfrm>
        </p:spPr>
        <p:txBody>
          <a:bodyPr>
            <a:normAutofit/>
          </a:bodyPr>
          <a:lstStyle/>
          <a:p>
            <a:r>
              <a:rPr lang="lv-LV" sz="3600" b="1" dirty="0"/>
              <a:t>Agenta teleportācija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C19D0-05FF-1F16-5F08-1A1FDBF2C2D4}"/>
              </a:ext>
            </a:extLst>
          </p:cNvPr>
          <p:cNvSpPr txBox="1"/>
          <p:nvPr/>
        </p:nvSpPr>
        <p:spPr>
          <a:xfrm>
            <a:off x="5628214" y="5080894"/>
            <a:ext cx="55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b="1" dirty="0"/>
              <a:t>Teleportācija noteiktā vietā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50F46C-35BF-B5A4-A195-4C4A391EF9B8}"/>
              </a:ext>
            </a:extLst>
          </p:cNvPr>
          <p:cNvSpPr txBox="1"/>
          <p:nvPr/>
        </p:nvSpPr>
        <p:spPr>
          <a:xfrm>
            <a:off x="4917657" y="3305424"/>
            <a:ext cx="4482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b="1" dirty="0"/>
              <a:t>Teleportācija pie spēletaja</a:t>
            </a:r>
          </a:p>
        </p:txBody>
      </p:sp>
      <p:pic>
        <p:nvPicPr>
          <p:cNvPr id="2050" name="Picture 2" descr="It's actually called quantum entanglement, just google it ! - 9GAG">
            <a:extLst>
              <a:ext uri="{FF2B5EF4-FFF2-40B4-BE49-F238E27FC236}">
                <a16:creationId xmlns:a16="http://schemas.microsoft.com/office/drawing/2014/main" id="{EDCBC52A-B823-55B1-3980-A33570A94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r="6938"/>
          <a:stretch/>
        </p:blipFill>
        <p:spPr bwMode="auto">
          <a:xfrm>
            <a:off x="7769691" y="473524"/>
            <a:ext cx="2843440" cy="213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2025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9FFCC"/>
            </a:gs>
            <a:gs pos="100000">
              <a:srgbClr val="66FF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2904D7-20AD-6FC7-E548-7CCC6F1E5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658CC-4D3F-6E2F-CBF9-5FAC493AB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1285874"/>
            <a:ext cx="9837801" cy="5122069"/>
          </a:xfrm>
        </p:spPr>
        <p:txBody>
          <a:bodyPr/>
          <a:lstStyle/>
          <a:p>
            <a:pPr marL="0" indent="0">
              <a:buNone/>
            </a:pPr>
            <a:endParaRPr lang="lv-LV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46B75-D7A0-B967-EEDC-A7C859CD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295338"/>
            <a:ext cx="10515600" cy="882587"/>
          </a:xfrm>
        </p:spPr>
        <p:txBody>
          <a:bodyPr>
            <a:normAutofit/>
          </a:bodyPr>
          <a:lstStyle/>
          <a:p>
            <a:r>
              <a:rPr lang="lv-LV" sz="3600" b="1" dirty="0"/>
              <a:t>Sākumā agentam ir jāiedod bloki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5871A0-1D25-2BFA-0865-F001749E1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227" y="1384352"/>
            <a:ext cx="5182323" cy="4925112"/>
          </a:xfrm>
          <a:prstGeom prst="roundRect">
            <a:avLst>
              <a:gd name="adj" fmla="val 498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C2548E-A579-BCE8-E752-9DE330B83B45}"/>
              </a:ext>
            </a:extLst>
          </p:cNvPr>
          <p:cNvSpPr txBox="1"/>
          <p:nvPr/>
        </p:nvSpPr>
        <p:spPr>
          <a:xfrm>
            <a:off x="746127" y="3154410"/>
            <a:ext cx="44823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b="1" dirty="0"/>
              <a:t>Var iedot jebkuru bloku!</a:t>
            </a:r>
          </a:p>
          <a:p>
            <a:r>
              <a:rPr lang="lv-LV" sz="2800" b="1" dirty="0"/>
              <a:t>Bet es iesaku iedot</a:t>
            </a:r>
          </a:p>
          <a:p>
            <a:r>
              <a:rPr lang="lv-LV" sz="2800" b="1" dirty="0"/>
              <a:t>«pilno bloku»</a:t>
            </a:r>
          </a:p>
        </p:txBody>
      </p:sp>
    </p:spTree>
    <p:extLst>
      <p:ext uri="{BB962C8B-B14F-4D97-AF65-F5344CB8AC3E}">
        <p14:creationId xmlns:p14="http://schemas.microsoft.com/office/powerpoint/2010/main" val="3678026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9FF99"/>
            </a:gs>
            <a:gs pos="100000">
              <a:srgbClr val="99FFC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EACE1A-F061-52DC-D837-2ADE19780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D03EF-357B-4BD1-0C8B-277706402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1285874"/>
            <a:ext cx="9837801" cy="5122069"/>
          </a:xfrm>
        </p:spPr>
        <p:txBody>
          <a:bodyPr/>
          <a:lstStyle/>
          <a:p>
            <a:pPr marL="0" indent="0">
              <a:buNone/>
            </a:pPr>
            <a:endParaRPr lang="lv-LV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E738C-E46C-ED48-C275-A777BF9FB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295338"/>
            <a:ext cx="10515600" cy="882587"/>
          </a:xfrm>
        </p:spPr>
        <p:txBody>
          <a:bodyPr>
            <a:normAutofit/>
          </a:bodyPr>
          <a:lstStyle/>
          <a:p>
            <a:r>
              <a:rPr lang="lv-LV" sz="3600" b="1" noProof="0" dirty="0"/>
              <a:t>Bloku</a:t>
            </a:r>
            <a:r>
              <a:rPr lang="en-US" sz="3600" b="1" dirty="0"/>
              <a:t> </a:t>
            </a:r>
            <a:r>
              <a:rPr lang="en-US" sz="3600" b="1" dirty="0" err="1"/>
              <a:t>novieto</a:t>
            </a:r>
            <a:r>
              <a:rPr lang="lv-LV" sz="3600" b="1" dirty="0"/>
              <a:t>šana pirms sevis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E8FDE-93D3-4BF0-135E-164119C1DED3}"/>
              </a:ext>
            </a:extLst>
          </p:cNvPr>
          <p:cNvSpPr txBox="1"/>
          <p:nvPr/>
        </p:nvSpPr>
        <p:spPr>
          <a:xfrm>
            <a:off x="6848057" y="4014094"/>
            <a:ext cx="55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b="1" dirty="0"/>
              <a:t>Liek bloku sev priekšā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0A4AA1-EDAF-3BB1-8D2A-0743899BDFB8}"/>
              </a:ext>
            </a:extLst>
          </p:cNvPr>
          <p:cNvSpPr txBox="1"/>
          <p:nvPr/>
        </p:nvSpPr>
        <p:spPr>
          <a:xfrm>
            <a:off x="6848057" y="2921774"/>
            <a:ext cx="4482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b="1" dirty="0"/>
              <a:t>Teleportācija pie spēletaja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AA164-3829-AD49-A0DC-E33C0ABEE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86" y="1285874"/>
            <a:ext cx="6315956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4809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FF99"/>
            </a:gs>
            <a:gs pos="100000">
              <a:srgbClr val="99FF6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3E0B6F-02F8-1733-A974-BEEF4368F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299A5-CBDA-E7A1-0EEA-1541A894C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1285874"/>
            <a:ext cx="9837801" cy="5122069"/>
          </a:xfrm>
        </p:spPr>
        <p:txBody>
          <a:bodyPr/>
          <a:lstStyle/>
          <a:p>
            <a:pPr marL="0" indent="0">
              <a:buNone/>
            </a:pPr>
            <a:endParaRPr lang="lv-LV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9B750-6927-1AA2-B56A-20AD0FB1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295338"/>
            <a:ext cx="10515600" cy="882587"/>
          </a:xfrm>
        </p:spPr>
        <p:txBody>
          <a:bodyPr>
            <a:normAutofit/>
          </a:bodyPr>
          <a:lstStyle/>
          <a:p>
            <a:r>
              <a:rPr lang="lv-LV" sz="3600" b="1" noProof="0" dirty="0"/>
              <a:t>Bloku iznīcināšana</a:t>
            </a:r>
            <a:endParaRPr lang="lv-LV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73A0F2-42D9-17E8-4063-4A7E20345036}"/>
              </a:ext>
            </a:extLst>
          </p:cNvPr>
          <p:cNvSpPr txBox="1"/>
          <p:nvPr/>
        </p:nvSpPr>
        <p:spPr>
          <a:xfrm>
            <a:off x="5928450" y="2309119"/>
            <a:ext cx="55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b="1" dirty="0"/>
              <a:t>sev priekšā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795B2-F1D6-86C9-A83C-044053544E72}"/>
              </a:ext>
            </a:extLst>
          </p:cNvPr>
          <p:cNvSpPr txBox="1"/>
          <p:nvPr/>
        </p:nvSpPr>
        <p:spPr>
          <a:xfrm>
            <a:off x="5928450" y="1389431"/>
            <a:ext cx="4482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b="1" dirty="0"/>
              <a:t>Iznicina bloku: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42D024-1E51-F2E9-39F0-8899563D1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4" y="1030064"/>
            <a:ext cx="5533561" cy="56543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8A8406-1FEE-F9A4-15DE-681ADB3BEA63}"/>
              </a:ext>
            </a:extLst>
          </p:cNvPr>
          <p:cNvSpPr txBox="1"/>
          <p:nvPr/>
        </p:nvSpPr>
        <p:spPr>
          <a:xfrm>
            <a:off x="5491924" y="3228807"/>
            <a:ext cx="55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b="1" dirty="0"/>
              <a:t>sev aizmugurē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B8DC6-CA45-AC48-C70B-E252D67456BC}"/>
              </a:ext>
            </a:extLst>
          </p:cNvPr>
          <p:cNvSpPr txBox="1"/>
          <p:nvPr/>
        </p:nvSpPr>
        <p:spPr>
          <a:xfrm>
            <a:off x="5066882" y="4148495"/>
            <a:ext cx="5533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b="1" dirty="0"/>
              <a:t>virs sevis</a:t>
            </a:r>
          </a:p>
          <a:p>
            <a:endParaRPr lang="lv-LV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0129B-A9A2-0CD7-B3F2-752A69137483}"/>
              </a:ext>
            </a:extLst>
          </p:cNvPr>
          <p:cNvSpPr txBox="1"/>
          <p:nvPr/>
        </p:nvSpPr>
        <p:spPr>
          <a:xfrm>
            <a:off x="5402856" y="5068183"/>
            <a:ext cx="55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b="1"/>
              <a:t>zem sevis</a:t>
            </a:r>
            <a:endParaRPr lang="lv-LV" sz="2800" b="1" dirty="0"/>
          </a:p>
        </p:txBody>
      </p:sp>
    </p:spTree>
    <p:extLst>
      <p:ext uri="{BB962C8B-B14F-4D97-AF65-F5344CB8AC3E}">
        <p14:creationId xmlns:p14="http://schemas.microsoft.com/office/powerpoint/2010/main" val="1781854694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FFCC99"/>
            </a:gs>
            <a:gs pos="100000">
              <a:srgbClr val="FFFF99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4C5BC8-E337-A7C9-9A36-9A20D1B68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35F611-9661-CD0C-06B9-AF92B66E5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1285874"/>
            <a:ext cx="9837801" cy="5122069"/>
          </a:xfrm>
        </p:spPr>
        <p:txBody>
          <a:bodyPr/>
          <a:lstStyle/>
          <a:p>
            <a:pPr marL="0" indent="0">
              <a:buNone/>
            </a:pPr>
            <a:endParaRPr lang="lv-LV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414CE-106A-F103-39C6-1E19E001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295338"/>
            <a:ext cx="10515600" cy="882587"/>
          </a:xfrm>
        </p:spPr>
        <p:txBody>
          <a:bodyPr>
            <a:normAutofit/>
          </a:bodyPr>
          <a:lstStyle/>
          <a:p>
            <a:r>
              <a:rPr lang="lv-LV" sz="3600" b="1" noProof="0" dirty="0"/>
              <a:t>Bloku novietojums – vieglākais veids</a:t>
            </a:r>
            <a:endParaRPr lang="lv-LV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58311-50A3-B518-BB3F-7C56ACE742D6}"/>
              </a:ext>
            </a:extLst>
          </p:cNvPr>
          <p:cNvSpPr txBox="1"/>
          <p:nvPr/>
        </p:nvSpPr>
        <p:spPr>
          <a:xfrm>
            <a:off x="6423750" y="2675306"/>
            <a:ext cx="4482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b="1" dirty="0"/>
              <a:t>Liek blokus kustības laikā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10E425-55F5-16A2-601C-BB50D245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4" y="1651041"/>
            <a:ext cx="5973009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3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263</Words>
  <Application>Microsoft Office PowerPoint</Application>
  <PresentationFormat>Widescreen</PresentationFormat>
  <Paragraphs>58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Minecraft</vt:lpstr>
      <vt:lpstr>Kā programēt Minecraftā?</vt:lpstr>
      <vt:lpstr>«on start" un «on chat command"</vt:lpstr>
      <vt:lpstr>Kustību bloki</vt:lpstr>
      <vt:lpstr>Agenta teleportācija</vt:lpstr>
      <vt:lpstr>Sākumā agentam ir jāiedod bloki</vt:lpstr>
      <vt:lpstr>Bloku novietošana pirms sevis</vt:lpstr>
      <vt:lpstr>Bloku iznīcināšana</vt:lpstr>
      <vt:lpstr>Bloku novietojums – vieglākais veids</vt:lpstr>
      <vt:lpstr>Agenta inventārs</vt:lpstr>
      <vt:lpstr>Dažādu bloku novietojums</vt:lpstr>
      <vt:lpstr>Ka ir viegli novietot bloku noteiktā slotā</vt:lpstr>
      <vt:lpstr>Kas ir "repeat" bloks?</vt:lpstr>
      <vt:lpstr>Ko mēs darītu bez «repeat"</vt:lpstr>
      <vt:lpstr>Ar "repeat"</vt:lpstr>
      <vt:lpstr>Kā stradā repeat:</vt:lpstr>
      <vt:lpstr>Mēs šodien tirīsim pasauli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Roberts Trokša</dc:creator>
  <cp:lastModifiedBy>Roberts Trokša</cp:lastModifiedBy>
  <cp:revision>45</cp:revision>
  <dcterms:created xsi:type="dcterms:W3CDTF">2025-02-06T20:27:04Z</dcterms:created>
  <dcterms:modified xsi:type="dcterms:W3CDTF">2025-07-11T19:08:57Z</dcterms:modified>
</cp:coreProperties>
</file>