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67" r:id="rId15"/>
    <p:sldId id="272" r:id="rId16"/>
    <p:sldId id="268" r:id="rId17"/>
    <p:sldId id="269" r:id="rId1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FFFF"/>
    <a:srgbClr val="99FFCC"/>
    <a:srgbClr val="CCFFCC"/>
    <a:srgbClr val="CCFF99"/>
    <a:srgbClr val="FFFF99"/>
    <a:srgbClr val="FFCC99"/>
    <a:srgbClr val="FF9999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2DDD-86A3-33BD-C03C-E58D4D032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E43F-CA71-2F1A-8AFA-30424C9C0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7940-D88E-7E5A-D701-48D5D5ED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8DA3-A1DA-700D-015E-157B7E6C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E72B-F789-6C33-A132-17B44FE9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109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8D0F-6BD3-B3CD-0B50-F02484C6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D3A0DF-0DC8-EB3F-EB43-42AFFBCC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CAD7-CBC1-8BDB-CC5C-5BC50453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39B9-B577-0857-0E79-9D4979DAA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1962C-7FA1-1A6D-8600-22504453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7104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B98AB-B416-1C30-17E8-FF11D4FAA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582C6-67F8-3F74-6F03-E01E768BD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5E81-80F6-0078-D6D1-D7760235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24A3-A369-2D5B-BC33-C1EB7915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8C805-14EF-3848-34F0-D6A4EB87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97940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31AB-033A-056D-DE17-0E9D331E6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A08B-E23F-C762-7477-454EA9CD9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2D58-8D2E-A4F7-E70B-FC84AFD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0309-5AD3-D116-92C6-09CA8459F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C3FD-C415-5F8B-97D7-2BF13F98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82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CC25-FF09-0F9E-0421-F6B8A1A6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C46F9-69F5-2F19-E667-CA159AE8E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A593D-8B94-2C48-F1FF-4FE66847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F778-E906-96C3-96D4-A3173BC0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C3945-9851-3D55-34C7-3B6A90CB0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72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C72A-9E4F-7008-785E-E64EC29C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988A-7747-B4DB-E5C7-050DA45C19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CD9A5-A155-9933-EC07-4CBCC0708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6DA55-3B16-B32B-F2CA-CAB0FA295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364D4-8CCC-4EEC-3789-5D902DC8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EF64A-1A9E-7DFD-BFEA-9365F518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07557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4C93-0E7E-BF42-DD6B-2DF6AC16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E102-B995-39A9-4790-94A3915AE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3CF15-07C6-F613-1C73-470A73F12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64F3F-B907-ACBD-5FFD-C13DC9C8A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49807-A10F-124B-A600-93CD4628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DAD0F1-C00F-0A8A-AE9C-13102A96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2F49-2CA9-5505-A8A8-CB0BBA8A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9749E-FEF9-10CF-051D-C0628F30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657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4E28-2A07-BA5D-269A-AC9ED395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66318-9212-F068-347A-6ED9FCE5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CCB96-BA3A-2362-906E-8184D761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6210-79B7-6867-42C9-B11574E96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867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5806F-8417-2355-3516-A0CC4947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6A413-225C-AFB7-8183-2A26202E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BD999-F8B9-5F92-5DC8-00CB28FB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44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F8FB-C223-58B5-8557-005F9936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B0A7-3E87-0058-B3C5-74A86922A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982BD-E28F-6A95-4153-32E054CBB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B8F7D-C5FE-64E8-C265-03631390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F5807-2B17-E34E-9B9F-6B691B25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554D3-984B-0AB7-5DE8-F18039DD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0489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365C-D2B5-AAF3-A754-8B0F5464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D536A-2DF0-C955-2C1F-C5558C7A8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7E57-193E-67E3-0A7C-BCD7FCCAC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53FA-B442-24BE-3CF9-B8A31ED1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11329-EDF1-0C6A-5292-E913A3B8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D6D24-9C51-A71F-5954-0D26D6D4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2618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A6D0C-DF65-F9A2-391F-7B917C97C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15F6D-CDCA-19B3-F6DC-E6F31D7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7BA3-C346-3F23-B2A7-586C354A8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600AE-636D-48F4-A0A3-72E7114FAFB2}" type="datetimeFigureOut">
              <a:rPr lang="lv-LV" smtClean="0"/>
              <a:t>09.07.2025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1C55-4A05-6682-3C85-4A39FA85D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EF3DD-D935-6873-C7F1-2251CDCDD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EEFEB-8524-48EC-BB65-CC3D722028E9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7654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ECFF"/>
            </a:gs>
            <a:gs pos="100000">
              <a:srgbClr val="CC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D50F9DE-20FA-A550-7EB3-1EE8BA97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32" y="576826"/>
            <a:ext cx="10129136" cy="570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9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99"/>
            </a:gs>
            <a:gs pos="100000">
              <a:srgbClr val="FF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B118C-0D9C-F35D-A48A-79AC42D12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A202-FBDA-2A74-BE16-6FAE32FE3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Augšupielādējiet otru failu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8A808-9F0E-B909-FED1-9E0E4DCD6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b="1" dirty="0"/>
              <a:t>Augšupielādējam style.css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815ABF-28F9-74D2-5DC1-65865120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823032"/>
            <a:ext cx="10566400" cy="2672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15344B5-64F3-FC38-2B8A-3400D72E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213" y="1362532"/>
            <a:ext cx="6812685" cy="4999423"/>
          </a:xfrm>
          <a:prstGeom prst="roundRect">
            <a:avLst>
              <a:gd name="adj" fmla="val 35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7338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FFCC"/>
            </a:gs>
            <a:gs pos="100000">
              <a:srgbClr val="CC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E494ED-7EBE-3DC2-A435-674CD134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884A-3DDE-4FD8-1651-747DD3AC2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Apskatam kas sanāca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94771-D6DF-A246-49F0-A067009DB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Tagad mūsu repozitorijā ir 2 faili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1779F1-89AB-138D-195A-CE51639CE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75" y="2115993"/>
            <a:ext cx="8451850" cy="4505511"/>
          </a:xfrm>
          <a:prstGeom prst="roundRect">
            <a:avLst>
              <a:gd name="adj" fmla="val 63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1019504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rgbClr val="CCFFC2"/>
            </a:gs>
            <a:gs pos="0">
              <a:srgbClr val="CCFFCC"/>
            </a:gs>
            <a:gs pos="100000">
              <a:srgbClr val="CC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E3C1E-B888-F712-8FF0-C8870D575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D37F-D17F-33C0-5E57-A673BAD7A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Veidojam mapi public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272D0-07A7-9C0A-640C-DE1EA516D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Spiežam uz </a:t>
            </a:r>
            <a:r>
              <a:rPr lang="lv-LV" sz="2800" b="1" dirty="0"/>
              <a:t>+</a:t>
            </a:r>
            <a:r>
              <a:rPr lang="lv-LV" sz="2800" dirty="0"/>
              <a:t> un </a:t>
            </a:r>
            <a:r>
              <a:rPr lang="lv-LV" sz="2800" b="1" dirty="0"/>
              <a:t>new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E8E27F-09A8-B4B4-B282-8CBDC5AD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09" y="2168261"/>
            <a:ext cx="8042781" cy="4200822"/>
          </a:xfrm>
          <a:prstGeom prst="roundRect">
            <a:avLst>
              <a:gd name="adj" fmla="val 662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78215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rgbClr val="CCFFC2"/>
            </a:gs>
            <a:gs pos="0">
              <a:srgbClr val="CCFFCC"/>
            </a:gs>
            <a:gs pos="100000">
              <a:srgbClr val="CCFF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A2AE8-12B1-8604-B23A-AA948668C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80FA-6ECF-D71B-5C21-25D24CC92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Parvietojam failus public mappē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1B645-2711-7C11-76F0-DF45E5A96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Spiežam uz </a:t>
            </a:r>
            <a:r>
              <a:rPr lang="lv-LV" sz="2800" b="1" dirty="0"/>
              <a:t>edit </a:t>
            </a:r>
            <a:r>
              <a:rPr lang="lv-LV" sz="2800" dirty="0"/>
              <a:t>un </a:t>
            </a:r>
            <a:r>
              <a:rPr lang="lv-LV" sz="2800" b="1" dirty="0"/>
              <a:t>Web 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D7FE1-11EB-8464-622D-262565268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9" y="2125017"/>
            <a:ext cx="4486362" cy="2796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DB98B6-D83B-A2CE-E37A-788CD5AB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11"/>
          <a:stretch>
            <a:fillRect/>
          </a:stretch>
        </p:blipFill>
        <p:spPr>
          <a:xfrm>
            <a:off x="5338783" y="2125016"/>
            <a:ext cx="3923713" cy="1869133"/>
          </a:xfrm>
          <a:prstGeom prst="roundRect">
            <a:avLst>
              <a:gd name="adj" fmla="val 1079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CBA756-42FD-EE31-2E88-7B252A03A2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556"/>
          <a:stretch>
            <a:fillRect/>
          </a:stretch>
        </p:blipFill>
        <p:spPr>
          <a:xfrm>
            <a:off x="7863263" y="4394731"/>
            <a:ext cx="3964335" cy="2108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214C2C50-9A6E-39B1-4B71-2A7E16C35722}"/>
              </a:ext>
            </a:extLst>
          </p:cNvPr>
          <p:cNvSpPr/>
          <p:nvPr/>
        </p:nvSpPr>
        <p:spPr>
          <a:xfrm rot="5400000">
            <a:off x="9689975" y="2987059"/>
            <a:ext cx="1167765" cy="1072149"/>
          </a:xfrm>
          <a:prstGeom prst="bentArrow">
            <a:avLst>
              <a:gd name="adj1" fmla="val 22076"/>
              <a:gd name="adj2" fmla="val 26462"/>
              <a:gd name="adj3" fmla="val 38889"/>
              <a:gd name="adj4" fmla="val 4375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795D38-FE4E-E3C2-09FF-57AC67C50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7202" y="2232146"/>
            <a:ext cx="5510441" cy="39245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3034650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CC"/>
            </a:gs>
            <a:gs pos="100000">
              <a:srgbClr val="CCFF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D11D9-50F1-9FA7-5431-67032BF59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A9D3-F908-83A6-751E-905FE5BA3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Apskatam kas sanāca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65E4A-E1CA-3A43-0BB3-EE293A5DC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Tagad mūsu repozitorijā ir 2 faili, kas atrodas </a:t>
            </a:r>
            <a:r>
              <a:rPr lang="lv-LV" sz="2800" b="1" dirty="0"/>
              <a:t>public</a:t>
            </a:r>
            <a:r>
              <a:rPr lang="lv-LV" sz="2800" dirty="0"/>
              <a:t> mapē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1098A7-0AA8-0421-12D6-B5BAEF67A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3105316"/>
            <a:ext cx="10899027" cy="1898484"/>
          </a:xfrm>
          <a:prstGeom prst="roundRect">
            <a:avLst>
              <a:gd name="adj" fmla="val 959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43157002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FFCC"/>
            </a:gs>
            <a:gs pos="100000">
              <a:srgbClr val="CCFF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91A230-9EFB-E771-9948-34C7C4093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5386-A6B9-2013-D2A6-392F797B3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Apskatam kas sanāca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52FF2-7D8A-B342-9BE1-E5F8FA577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Tagad mūsu repozitorijā ir 2 faili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26252-41FE-B87C-A255-B42A79C5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3" y="2298700"/>
            <a:ext cx="3647039" cy="417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7E25A6-3DE4-1EEE-AB7F-5440D27A5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91" y="2397665"/>
            <a:ext cx="4483510" cy="3974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3634F1-F0F8-2753-238F-92FC2C63A153}"/>
              </a:ext>
            </a:extLst>
          </p:cNvPr>
          <p:cNvSpPr txBox="1"/>
          <p:nvPr/>
        </p:nvSpPr>
        <p:spPr>
          <a:xfrm>
            <a:off x="8985250" y="3159665"/>
            <a:ext cx="344170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# The Docker image that will be used to build your app</a:t>
            </a:r>
          </a:p>
          <a:p>
            <a:r>
              <a:rPr lang="en-US" sz="1050" dirty="0"/>
              <a:t>image: </a:t>
            </a:r>
            <a:r>
              <a:rPr lang="en-US" sz="1050" dirty="0" err="1"/>
              <a:t>node:lts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/>
              <a:t>pages:</a:t>
            </a:r>
          </a:p>
          <a:p>
            <a:r>
              <a:rPr lang="en-US" sz="1050" dirty="0"/>
              <a:t>  stage: deploy</a:t>
            </a:r>
          </a:p>
          <a:p>
            <a:r>
              <a:rPr lang="en-US" sz="1050" dirty="0"/>
              <a:t>  script:</a:t>
            </a:r>
          </a:p>
          <a:p>
            <a:r>
              <a:rPr lang="en-US" sz="1050" dirty="0"/>
              <a:t>    - echo "Deploying to GitLab Pages"</a:t>
            </a:r>
          </a:p>
          <a:p>
            <a:r>
              <a:rPr lang="en-US" sz="1050" dirty="0"/>
              <a:t>  artifacts:</a:t>
            </a:r>
          </a:p>
          <a:p>
            <a:r>
              <a:rPr lang="en-US" sz="1050" dirty="0"/>
              <a:t>    paths:</a:t>
            </a:r>
          </a:p>
          <a:p>
            <a:r>
              <a:rPr lang="en-US" sz="1050" dirty="0"/>
              <a:t>      - public</a:t>
            </a:r>
          </a:p>
          <a:p>
            <a:r>
              <a:rPr lang="en-US" sz="1050" dirty="0"/>
              <a:t>  rules:</a:t>
            </a:r>
          </a:p>
          <a:p>
            <a:r>
              <a:rPr lang="en-US" sz="1050" dirty="0"/>
              <a:t>    - if: '$CI_COMMIT_REF_NAME == $CI_DEFAULT_BRANCH'</a:t>
            </a:r>
          </a:p>
          <a:p>
            <a:endParaRPr lang="lv-LV" sz="1050" dirty="0"/>
          </a:p>
        </p:txBody>
      </p:sp>
    </p:spTree>
    <p:extLst>
      <p:ext uri="{BB962C8B-B14F-4D97-AF65-F5344CB8AC3E}">
        <p14:creationId xmlns:p14="http://schemas.microsoft.com/office/powerpoint/2010/main" val="287376578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6FFFF"/>
            </a:gs>
            <a:gs pos="100000">
              <a:srgbClr val="99FF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2CB7D0-DC70-3BF0-0A98-0A95EDD8C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79BB-4EEE-214D-3E25-01B2AFBFE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Apskatam kas sanāca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94FA3-51D9-B8EA-194C-293D30958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Tagad mūsu repozitorijā ir 2 faili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BFE3C-6305-2DA4-A6A4-FE148333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00" y="2501899"/>
            <a:ext cx="5532400" cy="3892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5408FD-F1BA-5D73-7AB7-076625EDF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80" y="2695412"/>
            <a:ext cx="5239170" cy="351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77306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ECFF"/>
            </a:gs>
            <a:gs pos="100000">
              <a:srgbClr val="66FF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9F9DD-16B0-8A8E-AAE9-F1258A9F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4B54-CB53-757A-E8C5-D73FB5F45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Apskatam kas sanāca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A64FC-328E-77F3-B3B2-6CBE973EE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Tagad mūsu repozitorijā ir 2 faili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F97D4-304F-6D87-1675-9B29008A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" y="2288297"/>
            <a:ext cx="5329649" cy="42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78048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00000">
              <a:srgbClr val="CCE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0C2B3-9B9A-E1F9-B769-1A6D8E58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36EA-54E4-9AA1-5193-FCBACDCF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Kas ir GitLab?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FAB1-18AC-4265-01A2-2439B5D5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GitLab ir </a:t>
            </a:r>
            <a:r>
              <a:rPr lang="lv-LV" sz="2800" b="1" dirty="0"/>
              <a:t>vietne</a:t>
            </a:r>
            <a:r>
              <a:rPr lang="lv-LV" sz="2800" dirty="0"/>
              <a:t>, kur var </a:t>
            </a:r>
            <a:r>
              <a:rPr lang="lv-LV" sz="2800" b="1" dirty="0"/>
              <a:t>glabāt</a:t>
            </a:r>
            <a:r>
              <a:rPr lang="lv-LV" sz="2800" dirty="0"/>
              <a:t>, </a:t>
            </a:r>
            <a:r>
              <a:rPr lang="lv-LV" sz="2800" b="1" dirty="0"/>
              <a:t>pārvaldīt</a:t>
            </a:r>
            <a:r>
              <a:rPr lang="lv-LV" sz="2800" dirty="0"/>
              <a:t> un </a:t>
            </a:r>
            <a:r>
              <a:rPr lang="lv-LV" sz="2800" b="1" dirty="0"/>
              <a:t>koplietot</a:t>
            </a:r>
            <a:r>
              <a:rPr lang="lv-LV" sz="2800" dirty="0"/>
              <a:t> </a:t>
            </a:r>
            <a:r>
              <a:rPr lang="lv-LV" sz="2800" b="1" dirty="0"/>
              <a:t>kodu</a:t>
            </a:r>
            <a:r>
              <a:rPr lang="lv-LV" sz="2800" dirty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Izmanto </a:t>
            </a:r>
            <a:r>
              <a:rPr lang="lv-LV" sz="2800" b="1" dirty="0"/>
              <a:t>Git versiju kontroles sistēmu </a:t>
            </a:r>
            <a:r>
              <a:rPr lang="lv-LV" sz="2800" dirty="0"/>
              <a:t>– saglabā visas koda versijas.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Populārs programmētāju vidū līdzīgi kā </a:t>
            </a:r>
            <a:r>
              <a:rPr lang="lv-LV" sz="2800" b="1" dirty="0"/>
              <a:t>GitHub</a:t>
            </a:r>
            <a:r>
              <a:rPr lang="lv-LV" sz="2800" dirty="0"/>
              <a:t>.</a:t>
            </a:r>
          </a:p>
        </p:txBody>
      </p:sp>
      <p:pic>
        <p:nvPicPr>
          <p:cNvPr id="2050" name="Picture 2" descr="gitlab Memes · ProgrammerHumor.io">
            <a:extLst>
              <a:ext uri="{FF2B5EF4-FFF2-40B4-BE49-F238E27FC236}">
                <a16:creationId xmlns:a16="http://schemas.microsoft.com/office/drawing/2014/main" id="{68018DAE-42E5-3871-2655-AE115840C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40" y="3510278"/>
            <a:ext cx="2682664" cy="30636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— Vikipēdija">
            <a:extLst>
              <a:ext uri="{FF2B5EF4-FFF2-40B4-BE49-F238E27FC236}">
                <a16:creationId xmlns:a16="http://schemas.microsoft.com/office/drawing/2014/main" id="{7793756D-8F97-272C-EDB1-E43358DB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20" y="3702177"/>
            <a:ext cx="6399530" cy="267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29351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7">
              <a:srgbClr val="FFCCFF"/>
            </a:gs>
            <a:gs pos="100000">
              <a:srgbClr val="CC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DF84A-1AA1-D399-6B56-16DE43E96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7B9C-9C7F-35D9-B751-F6F28633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Ko var darīt ar GitLab?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13A94-842B-7B1A-6218-E51D73825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b="1" dirty="0"/>
              <a:t>Augšupielādēt un saglabāt </a:t>
            </a:r>
            <a:r>
              <a:rPr lang="lv-LV" sz="2800" dirty="0"/>
              <a:t>savu kodu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Izveidot vairākas versijas (commit)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b="1" dirty="0"/>
              <a:t>Redzēt, kas ko mainīja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b="1" dirty="0"/>
              <a:t>Strādāt kopā </a:t>
            </a:r>
            <a:r>
              <a:rPr lang="lv-LV" sz="2800" dirty="0"/>
              <a:t>ar citiem cilvēkiem</a:t>
            </a:r>
          </a:p>
        </p:txBody>
      </p:sp>
    </p:spTree>
    <p:extLst>
      <p:ext uri="{BB962C8B-B14F-4D97-AF65-F5344CB8AC3E}">
        <p14:creationId xmlns:p14="http://schemas.microsoft.com/office/powerpoint/2010/main" val="2979901050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9CC"/>
            </a:gs>
            <a:gs pos="100000">
              <a:srgbClr val="FFCCFF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0311B-935C-9FC8-4F26-431DC7078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4C83-5634-37B2-BDD4-3A9521444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Kā ielogoties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1D8B6-99D4-E343-CDD9-373DE8E6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Spied ielogoties ar </a:t>
            </a:r>
            <a:r>
              <a:rPr lang="lv-LV" sz="2800" b="1" dirty="0"/>
              <a:t>google</a:t>
            </a:r>
            <a:r>
              <a:rPr lang="lv-LV" sz="2800" dirty="0"/>
              <a:t> kontu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980C6-F6E7-1882-A327-55F5F220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08" y="2223040"/>
            <a:ext cx="2948742" cy="4406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65ACA9-D9D3-7A84-9572-666F9082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82" y="2353088"/>
            <a:ext cx="6822218" cy="41653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84431182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7">
              <a:srgbClr val="FF9999"/>
            </a:gs>
            <a:gs pos="100000">
              <a:srgbClr val="FF99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E082D6-5F06-0F5C-3369-681A2594C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36FF-3B47-D0A1-1518-7287F6A9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Kā ielogoties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4EC24-2A21-41B5-8AC0-FE0D88F72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Spied </a:t>
            </a:r>
            <a:r>
              <a:rPr lang="lv-LV" sz="2800" b="1" dirty="0"/>
              <a:t>Turpināt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5C2C0-E6DB-C4F1-3D4A-8FD9E03A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5" y="2077976"/>
            <a:ext cx="7185650" cy="44879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8884067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17">
              <a:srgbClr val="FF9999"/>
            </a:gs>
            <a:gs pos="100000">
              <a:srgbClr val="FF99CC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1DFE8-572B-F5F0-D770-0EF9DBAA7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12B1-96E8-6BE9-CEED-7167014E7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Kā ielogoties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91791-331A-C2F8-6FBF-331245480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Apskati e-pastu</a:t>
            </a:r>
            <a:endParaRPr lang="lv-LV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8F09A-8C54-F997-8080-1F647F8C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81" y="784123"/>
            <a:ext cx="7831770" cy="12682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6A942-B2CC-B0E3-85D8-A01CE79CE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981" y="2373750"/>
            <a:ext cx="7831770" cy="5345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892824-4B8E-8165-0AF9-5A73A285C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092" y="3229690"/>
            <a:ext cx="4399752" cy="32790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BCECDA-A9EF-13C2-4DA6-E22F30D78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157" y="3229690"/>
            <a:ext cx="5041103" cy="32730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914227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99"/>
            </a:gs>
            <a:gs pos="100000">
              <a:srgbClr val="FF99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F09D20-4E30-DB91-51DD-39B4C42D1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F329-CB92-D82A-FED6-5BDAE5A1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Kā ielogoties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4B739-864F-AF9F-F894-A78C7270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dirty="0"/>
              <a:t>Aizpildi kā attēlā</a:t>
            </a:r>
            <a:endParaRPr lang="lv-LV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53BED7-2910-6AEE-472F-1A5FE553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631" y="359004"/>
            <a:ext cx="4678719" cy="6194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5476954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C99"/>
            </a:gs>
            <a:gs pos="50000">
              <a:srgbClr val="FFCC99"/>
            </a:gs>
            <a:gs pos="100000">
              <a:srgbClr val="FF99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B609BD-A680-2448-E0AD-A25198CFA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FBF3-F054-F68E-A330-92AE53C9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Augšupielādējiet failu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229CAD-9FE9-1129-EEFF-5DFF02F61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569676"/>
            <a:ext cx="10077450" cy="4996383"/>
          </a:xfrm>
          <a:prstGeom prst="roundRect">
            <a:avLst>
              <a:gd name="adj" fmla="val 37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451543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99"/>
            </a:gs>
            <a:gs pos="100000">
              <a:srgbClr val="FFCC99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32F954-E442-E680-4237-E7A5C8B42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2447-3B9C-2860-2A42-A8D98EE8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lv-LV" sz="4400" b="1" dirty="0"/>
              <a:t>Augšupielādējiet failu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B880B-A9D5-E9F4-9266-CF21C1A83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340487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lv-LV" sz="2800" b="1" dirty="0"/>
              <a:t>Izvelamies failu</a:t>
            </a:r>
            <a:r>
              <a:rPr lang="lv-LV" sz="2800" dirty="0"/>
              <a:t> un </a:t>
            </a:r>
            <a:r>
              <a:rPr lang="lv-LV" sz="2800" b="1" dirty="0"/>
              <a:t>veidojam</a:t>
            </a:r>
            <a:r>
              <a:rPr lang="lv-LV" sz="2800" dirty="0"/>
              <a:t> </a:t>
            </a:r>
            <a:r>
              <a:rPr lang="lv-LV" sz="2800" b="1" dirty="0"/>
              <a:t>initial</a:t>
            </a:r>
            <a:r>
              <a:rPr lang="lv-LV" sz="2800" dirty="0"/>
              <a:t> </a:t>
            </a:r>
            <a:r>
              <a:rPr lang="lv-LV" sz="2800" b="1" dirty="0"/>
              <a:t>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B4DBD-254B-4CC7-85DB-DA959D8E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469629"/>
            <a:ext cx="5383321" cy="3851975"/>
          </a:xfrm>
          <a:prstGeom prst="roundRect">
            <a:avLst>
              <a:gd name="adj" fmla="val 36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320F8B-B28C-82F7-3C86-30CDF062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163" y="2466702"/>
            <a:ext cx="5287024" cy="3851975"/>
          </a:xfrm>
          <a:prstGeom prst="roundRect">
            <a:avLst>
              <a:gd name="adj" fmla="val 381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7137E5-32AD-0E26-67A1-3E3F1F131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68" y="1347980"/>
            <a:ext cx="11357819" cy="5267524"/>
          </a:xfrm>
          <a:prstGeom prst="roundRect">
            <a:avLst>
              <a:gd name="adj" fmla="val 389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99147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235</Words>
  <Application>Microsoft Office PowerPoint</Application>
  <PresentationFormat>Widescreen</PresentationFormat>
  <Paragraphs>48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Kas ir GitLab?</vt:lpstr>
      <vt:lpstr>Ko var darīt ar GitLab?</vt:lpstr>
      <vt:lpstr>Kā ielogoties</vt:lpstr>
      <vt:lpstr>Kā ielogoties</vt:lpstr>
      <vt:lpstr>Kā ielogoties</vt:lpstr>
      <vt:lpstr>Kā ielogoties</vt:lpstr>
      <vt:lpstr>Augšupielādējiet failu</vt:lpstr>
      <vt:lpstr>Augšupielādējiet failu</vt:lpstr>
      <vt:lpstr>Augšupielādējiet otru failu</vt:lpstr>
      <vt:lpstr>Apskatam kas sanāca</vt:lpstr>
      <vt:lpstr>Veidojam mapi public</vt:lpstr>
      <vt:lpstr>Parvietojam failus public mappē</vt:lpstr>
      <vt:lpstr>Apskatam kas sanāca</vt:lpstr>
      <vt:lpstr>Apskatam kas sanāca</vt:lpstr>
      <vt:lpstr>Apskatam kas sanāca</vt:lpstr>
      <vt:lpstr>Apskatam kas sanāca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Roberts Trokša</dc:creator>
  <cp:lastModifiedBy>Roberts Trokša</cp:lastModifiedBy>
  <cp:revision>37</cp:revision>
  <dcterms:created xsi:type="dcterms:W3CDTF">2025-07-09T15:16:22Z</dcterms:created>
  <dcterms:modified xsi:type="dcterms:W3CDTF">2025-07-09T16:53:38Z</dcterms:modified>
</cp:coreProperties>
</file>