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99"/>
    <a:srgbClr val="CCFF99"/>
    <a:srgbClr val="99FF99"/>
    <a:srgbClr val="99FFCC"/>
    <a:srgbClr val="66FFFF"/>
    <a:srgbClr val="66CCFF"/>
    <a:srgbClr val="CCE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C704-3BF3-0943-FD16-8B3F096AF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D5EC0-4B38-5F79-E854-E6ABBC522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2054-6B34-D9F8-6A19-FB25633B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E6CD-3443-41DB-BCC7-B23D4658A91C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D73B-EA27-6FEB-F6A2-ADB0C067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FAE4-AF98-289C-EA9C-827A34EA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886-F20A-471F-BCAC-36BD4632044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4313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E648-AB4E-DFC8-8C1B-7725DE90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DB503-7300-0FEB-0802-CB9EE94AF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DB5C0-2B6C-48AF-C315-FCFADE29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E6CD-3443-41DB-BCC7-B23D4658A91C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C21F-C7E3-B969-BE78-5890A454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41368-DF78-423C-6522-D8D9F4A0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886-F20A-471F-BCAC-36BD4632044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7917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2E733-F54A-6DCF-A481-9DFD9007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C22B8-D01D-75B0-A157-6EFDA1241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FD8D3-2BFE-9B44-C1C7-1A44C567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E6CD-3443-41DB-BCC7-B23D4658A91C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7808-8240-A7B1-83CF-2477C0E5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6FCAD-237F-6AF4-C832-824E4CC7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886-F20A-471F-BCAC-36BD4632044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5210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FF14-E2D6-4E79-02E0-435DDB3C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8603F-E9E6-254D-03F3-12A8A82F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27890-9662-E00A-10B3-539C7019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E6CD-3443-41DB-BCC7-B23D4658A91C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33665-71CA-4378-D1C4-8A449EAC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FA9AA-9305-2C93-5C6E-75E99BAF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886-F20A-471F-BCAC-36BD4632044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3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5DA6-25D4-13A5-A761-F3F81F9C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75D3-4A6B-9323-58DC-947481D5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82BE-088C-77F2-6FCD-E27278C0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E6CD-3443-41DB-BCC7-B23D4658A91C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424F6-6193-6556-CFCB-51D6263C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2497-E571-B026-5CE6-87FAD60C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886-F20A-471F-BCAC-36BD4632044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1605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3FB2-9677-EE21-48C9-FFB2C454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6484-5232-FCCF-7A75-6718C37ED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5D006-E3B4-C8DC-5222-F93E32147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EEC27-5E44-10AA-8D6D-AD90402E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E6CD-3443-41DB-BCC7-B23D4658A91C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6FE60-A506-5549-B5E3-F4E89E19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CC9BB-BBB6-1A3B-DA59-E165254C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886-F20A-471F-BCAC-36BD4632044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1916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F725-1CB1-B624-7EE4-16905445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FEF0-B86E-0B1D-C81B-69A47D03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CB9C0-293A-7126-FC33-3700016CE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7A242-350C-F5D7-F243-A26803A7B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C07D9-B782-B5E3-0D7B-BAF72B3B3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D28CD-3A3B-6CF4-379A-C8110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E6CD-3443-41DB-BCC7-B23D4658A91C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4A53A-0468-8938-3F22-8A26497B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C9A7A-FF8D-20C2-8798-254A6644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886-F20A-471F-BCAC-36BD4632044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7610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6B2-18AD-1B70-755E-AAB1F59F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57E8C-628E-288E-10B0-343EE30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E6CD-3443-41DB-BCC7-B23D4658A91C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9DF19-017B-FE7D-AA17-37E689E9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FE90E-3FD3-7753-2C9E-FF6F6531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886-F20A-471F-BCAC-36BD4632044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5322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A3186-8917-DC88-326D-48DD6567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E6CD-3443-41DB-BCC7-B23D4658A91C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D9362-AF51-824D-100D-58DA3A88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8777B-C3B0-DBAD-2BC5-B496B358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886-F20A-471F-BCAC-36BD4632044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904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76DA-C2C8-89CB-D9A9-056969DC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C6B4-0B51-E65E-9BFB-D18028A2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1F7C6-3649-5289-E968-FD09C062E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4F997-A094-0F62-D189-456E5126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E6CD-3443-41DB-BCC7-B23D4658A91C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639D-2E1F-4F88-0A80-34064403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8852A-B549-B1B5-73C1-7518E7B2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886-F20A-471F-BCAC-36BD4632044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4434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93A4-7784-E0C9-F571-7E72F07A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3FA87-9504-8F6B-487D-664D4B0C3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8B58-2076-3EC8-715B-7FB89803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491C8-0518-D77B-91B3-7D951BC2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E6CD-3443-41DB-BCC7-B23D4658A91C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47E19-6386-4A91-70D5-2B6E1BCF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A290A-6A8E-E4E3-CA22-741D075E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886-F20A-471F-BCAC-36BD4632044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8758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2B677-8A5C-1163-E3FE-23DCD63C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44D3C-6FA4-DF93-5765-B4A163D4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C63A-8D13-87E1-46BB-8DC850820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AE6CD-3443-41DB-BCC7-B23D4658A91C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E4F9-6532-0153-5C33-20DA9735E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8F085-FAEA-BB90-5C8D-566170F4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F4886-F20A-471F-BCAC-36BD4632044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9316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oqr.m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ECFF"/>
            </a:gs>
            <a:gs pos="100000">
              <a:srgbClr val="FF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6FE6-2CAC-3827-1C0D-44C5EFB03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909" y="3898901"/>
            <a:ext cx="10966182" cy="2309812"/>
          </a:xfrm>
        </p:spPr>
        <p:txBody>
          <a:bodyPr>
            <a:normAutofit/>
          </a:bodyPr>
          <a:lstStyle/>
          <a:p>
            <a:r>
              <a:rPr lang="lv-LV" sz="8800" b="1" dirty="0"/>
              <a:t>Vietnes hostings</a:t>
            </a:r>
          </a:p>
        </p:txBody>
      </p:sp>
      <p:pic>
        <p:nvPicPr>
          <p:cNvPr id="1026" name="Picture 2" descr="How do I choose the best web hosting service for my website?">
            <a:extLst>
              <a:ext uri="{FF2B5EF4-FFF2-40B4-BE49-F238E27FC236}">
                <a16:creationId xmlns:a16="http://schemas.microsoft.com/office/drawing/2014/main" id="{7A4189FF-8208-3ECF-C4B9-6A6C7D31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556260"/>
            <a:ext cx="7734300" cy="4048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89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6CCFF"/>
            </a:gs>
            <a:gs pos="100000">
              <a:srgbClr val="CCE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0C2B3-9B9A-E1F9-B769-1A6D8E58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36EA-54E4-9AA1-5193-FCBACDCFD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Kas ir vietnes hostings?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FAB1-18AC-4265-01A2-2439B5D5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Pakalpojums, kas ļauj </a:t>
            </a:r>
            <a:r>
              <a:rPr lang="lv-LV" sz="2800" b="1" dirty="0"/>
              <a:t>mājaslapai būt pieejamai internetā </a:t>
            </a:r>
            <a:r>
              <a:rPr lang="lv-LV" sz="2800" dirty="0"/>
              <a:t>jebkurā laikā.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Vtiek glabāta īpašos serveros, kas ir savienoti ar internetu.</a:t>
            </a:r>
          </a:p>
        </p:txBody>
      </p:sp>
      <p:pic>
        <p:nvPicPr>
          <p:cNvPr id="4" name="Picture 2" descr="Web Host Definition - What does a web host do?">
            <a:extLst>
              <a:ext uri="{FF2B5EF4-FFF2-40B4-BE49-F238E27FC236}">
                <a16:creationId xmlns:a16="http://schemas.microsoft.com/office/drawing/2014/main" id="{894F0C40-3041-1640-E193-F6F481BFD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1" y="3106548"/>
            <a:ext cx="5664200" cy="3433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eme: &quot;Check out my website on localhost:3000&quot; - All Templates - Meme -arsenal.com">
            <a:extLst>
              <a:ext uri="{FF2B5EF4-FFF2-40B4-BE49-F238E27FC236}">
                <a16:creationId xmlns:a16="http://schemas.microsoft.com/office/drawing/2014/main" id="{DBC59BC1-2B7F-F49F-81DD-A81975E0B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1"/>
          <a:stretch>
            <a:fillRect/>
          </a:stretch>
        </p:blipFill>
        <p:spPr bwMode="auto">
          <a:xfrm>
            <a:off x="7127875" y="3561150"/>
            <a:ext cx="4019550" cy="25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9351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35">
              <a:srgbClr val="66FFFF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D8829C-3618-B3AF-F76C-B42CEB0B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7CF4-5019-1056-1416-56D041BCE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Neocities.org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4BA58-5D35-3ECB-E3AF-1D6B07F4A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Tas ir viena no vairakam vietnem, kas </a:t>
            </a:r>
            <a:r>
              <a:rPr lang="lv-LV" sz="2800" b="1" dirty="0"/>
              <a:t>piedāva web hostinga pakalpojumus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b="1" dirty="0"/>
              <a:t>Atrī</a:t>
            </a:r>
            <a:r>
              <a:rPr lang="lv-LV" sz="2800" dirty="0"/>
              <a:t> un </a:t>
            </a:r>
            <a:r>
              <a:rPr lang="lv-LV" sz="2800" b="1" dirty="0"/>
              <a:t>viegli</a:t>
            </a:r>
            <a:r>
              <a:rPr lang="lv-LV" sz="2800" dirty="0"/>
              <a:t> sākt un nav reklāmu vietnē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6456F7-C053-212F-CEFD-241FCFE2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2990851"/>
            <a:ext cx="9433467" cy="3607644"/>
          </a:xfrm>
          <a:prstGeom prst="roundRect">
            <a:avLst>
              <a:gd name="adj" fmla="val 50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261895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CC"/>
            </a:gs>
            <a:gs pos="100000">
              <a:srgbClr val="66FF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1BB967-3557-4F4E-8F70-405C9EA91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E9E1-7FE4-ABFC-BDB5-75FF11E8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Ka augšupielādēt savu vietni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035B-B4C8-E881-133F-C17B4B15F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1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Izvelamies </a:t>
            </a:r>
            <a:r>
              <a:rPr lang="lv-LV" sz="2800" b="1" dirty="0"/>
              <a:t>bezmaksas versiju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EF5D2-1BE1-5766-99DE-D5E40E02C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385061"/>
            <a:ext cx="6616660" cy="397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 descr="Here's How Memes Can Double Your Market Presence - The Crowdfire blog">
            <a:extLst>
              <a:ext uri="{FF2B5EF4-FFF2-40B4-BE49-F238E27FC236}">
                <a16:creationId xmlns:a16="http://schemas.microsoft.com/office/drawing/2014/main" id="{85A6FE70-F82A-C121-7336-E726C266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060" y="2847937"/>
            <a:ext cx="3060700" cy="2932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61869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99"/>
            </a:gs>
            <a:gs pos="100000">
              <a:srgbClr val="99FF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953C0B-B71D-0ACD-9C47-85721150D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C695-8BF5-5B14-96D2-61A8DA1AB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Ka augšupielādēt savu vietni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D306F-FEAE-31B7-3C03-3D46AA0EB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1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Parbaudam e-pastu un spiežam uz linku</a:t>
            </a:r>
            <a:endParaRPr lang="lv-LV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66E056-75B4-A15C-D209-164D058B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2385061"/>
            <a:ext cx="6006040" cy="3870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5BA0AF-21AD-08D8-1E4F-14883F2B4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109" y="3162124"/>
            <a:ext cx="4305287" cy="1966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443146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FF99"/>
            </a:gs>
            <a:gs pos="100000">
              <a:srgbClr val="99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701FD-4D9D-8551-FB1C-58024585D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1368-98D5-9ED6-72A7-292E9746F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Ka augšupielādēt savu vietni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EE42F-4C63-ACEC-29E6-4353662C3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1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Spiežam </a:t>
            </a:r>
            <a:r>
              <a:rPr lang="lv-LV" sz="2800" b="1" dirty="0"/>
              <a:t>Edit 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9065E-91D1-C026-E506-72A05D48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53" y="2222500"/>
            <a:ext cx="5749303" cy="4229100"/>
          </a:xfrm>
          <a:prstGeom prst="roundRect">
            <a:avLst>
              <a:gd name="adj" fmla="val 51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Edit Icon PNGs for Free Download">
            <a:extLst>
              <a:ext uri="{FF2B5EF4-FFF2-40B4-BE49-F238E27FC236}">
                <a16:creationId xmlns:a16="http://schemas.microsoft.com/office/drawing/2014/main" id="{E2483818-6C3A-31D0-A37A-37B064F60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2857500"/>
            <a:ext cx="4882515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85389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100000">
              <a:srgbClr val="CC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0850E-6FE5-5B97-8380-11DD45A4E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5D11-451A-4B4D-6DDF-E3F3DB6A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Ka augšupielādēt savu vietni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FB9E5-F3C1-7AE5-5C7F-EAB04330D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1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Spiežam </a:t>
            </a:r>
            <a:r>
              <a:rPr lang="lv-LV" sz="2800" b="1" dirty="0"/>
              <a:t>Upload </a:t>
            </a:r>
            <a:r>
              <a:rPr lang="lv-LV" sz="2800" dirty="0"/>
              <a:t>un izvelamies mūsu </a:t>
            </a:r>
            <a:r>
              <a:rPr lang="lv-LV" sz="2800" b="1" dirty="0"/>
              <a:t>index.html </a:t>
            </a:r>
            <a:r>
              <a:rPr lang="lv-LV" sz="2800" dirty="0"/>
              <a:t>un </a:t>
            </a:r>
            <a:r>
              <a:rPr lang="lv-LV" sz="2800" b="1" dirty="0"/>
              <a:t>style.css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0A22E-BC1B-E640-AC35-EBCA0788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6" y="2176322"/>
            <a:ext cx="5207244" cy="4332427"/>
          </a:xfrm>
          <a:prstGeom prst="roundRect">
            <a:avLst>
              <a:gd name="adj" fmla="val 47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921F6F-2D97-777E-5C71-7B36E427C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7863"/>
            <a:ext cx="5899596" cy="4108647"/>
          </a:xfrm>
          <a:prstGeom prst="roundRect">
            <a:avLst>
              <a:gd name="adj" fmla="val 48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021955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7">
              <a:srgbClr val="FFCC99"/>
            </a:gs>
            <a:gs pos="100000">
              <a:srgbClr val="FF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641F8-E092-E8C0-D64E-C2D6C9281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F426-77EE-B9E1-E430-394C0186F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Gatavs🎉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DFFA9-0132-8303-459C-5A4F2C4AA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1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Variet </a:t>
            </a:r>
            <a:r>
              <a:rPr lang="lv-LV" sz="2800" b="1" dirty="0"/>
              <a:t>spiest uz linka</a:t>
            </a:r>
            <a:r>
              <a:rPr lang="lv-LV" sz="2800" dirty="0"/>
              <a:t> lai apskatītu jusu vietni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3D2E0-9CFB-5A99-DB26-C26341D7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2263978"/>
            <a:ext cx="6272536" cy="4232072"/>
          </a:xfrm>
          <a:prstGeom prst="roundRect">
            <a:avLst>
              <a:gd name="adj" fmla="val 39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78B8C9-E51E-CB01-05D8-8B40D511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74" y="3193252"/>
            <a:ext cx="4426426" cy="237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969003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7">
              <a:srgbClr val="FFCC99"/>
            </a:gs>
            <a:gs pos="100000">
              <a:srgbClr val="FF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2BC480-ED8F-5F18-CFA5-BC00837B6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2313-6F0B-18ED-C2F1-A17927359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Ka viegli dalīties ar jūsu vietni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AEDF4-6353-E92E-3AE2-D6D89D84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1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J</a:t>
            </a:r>
            <a:r>
              <a:rPr lang="lv-LV" sz="2800" dirty="0"/>
              <a:t>ūs variet veidot qr kodu lai viegli dalīties ar savu vietni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b="1" dirty="0">
                <a:hlinkClick r:id="rId2"/>
              </a:rPr>
              <a:t>goqr.me</a:t>
            </a:r>
            <a:endParaRPr lang="lv-LV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ED307E-7743-6BB9-CE0D-9BEA084C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" y="2772681"/>
            <a:ext cx="7479581" cy="3568157"/>
          </a:xfrm>
          <a:prstGeom prst="roundRect">
            <a:avLst>
              <a:gd name="adj" fmla="val 75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F85991A5-33C7-D730-96F1-C328E314F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230" y="2992479"/>
            <a:ext cx="2981030" cy="2981030"/>
          </a:xfrm>
          <a:prstGeom prst="roundRect">
            <a:avLst>
              <a:gd name="adj" fmla="val 539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100928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Vietnes hostings</vt:lpstr>
      <vt:lpstr>Kas ir vietnes hostings?</vt:lpstr>
      <vt:lpstr>Neocities.org</vt:lpstr>
      <vt:lpstr>Ka augšupielādēt savu vietni</vt:lpstr>
      <vt:lpstr>Ka augšupielādēt savu vietni</vt:lpstr>
      <vt:lpstr>Ka augšupielādēt savu vietni</vt:lpstr>
      <vt:lpstr>Ka augšupielādēt savu vietni</vt:lpstr>
      <vt:lpstr>Gatavs🎉</vt:lpstr>
      <vt:lpstr>Ka viegli dalīties ar jūsu vietni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Roberts Trokša</dc:creator>
  <cp:lastModifiedBy>Roberts Trokša</cp:lastModifiedBy>
  <cp:revision>21</cp:revision>
  <dcterms:created xsi:type="dcterms:W3CDTF">2025-07-09T17:14:31Z</dcterms:created>
  <dcterms:modified xsi:type="dcterms:W3CDTF">2025-07-09T18:39:58Z</dcterms:modified>
</cp:coreProperties>
</file>