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8C6FF-4BE1-9F0A-F4C0-52F5C82C9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394E5-0FEF-9A15-5BED-47F15EA14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08F66E-88ED-3395-6D61-AE57E725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5532B-4BAB-0BD2-483B-7F48234B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95E65-9D80-C229-3A6C-069CC376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29FC0-5F00-4A4F-3DCA-7BC4572A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F9C95E-86BD-592A-5D32-16F02D4A2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F3F21C-BE1F-EF3F-8ED8-FDAA61B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CF4BF-1D37-51CA-4726-B720E8FA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D5CB84-BAEA-42CA-E24C-8D271ABF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2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00BE98-E995-0FA2-648D-B4CCAD208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1051A1-BE19-A421-93D8-95D0F69D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D085EC-9A37-0586-47EC-5E70D305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03BF9-AD72-B539-22F1-D66EA36E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085EE-5691-8E84-4C5C-AF5DF380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52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31943-6060-91DE-1EAF-BB6DBE4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221D8-06F4-EB54-BE5B-0A03DC53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C34FA-7363-6831-60AB-7805AE24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D779AA-A7D9-F5E0-74BA-472FD601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D48D9-0AB3-3B73-ACC5-CF107AA3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23450-C47C-B5AF-AAE3-25E33A94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93CF6B-4B20-5BE0-2145-A073343C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99696-832D-2CCE-B6FB-60AACAC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C1D4F-9F44-0832-679C-54E63C3F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AD5A7-782C-3B43-AF46-345339AA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78596-FB64-B292-EB39-3884C3EC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4AB-9045-7ABE-917B-601E8AD3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F5B95-0242-5804-4021-3405DB989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26F94D-C318-C243-0FE5-AE81A608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77DAD9-8E42-90EA-51B6-558F5402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594B2-EAE4-D453-697F-B627702F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18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EFF8-4814-56C6-8125-8DF4458A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F517E4-6ADE-0268-BDD7-C14907B9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DD0DE-D754-FFE7-E8A5-82B6E203C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EA56E5-5FB0-2777-E837-2027E691F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D52512-2F68-0329-A612-34A12EE1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B3CA3D-A9E3-B114-9FB5-23CC552C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16F16A-CAA9-305B-B4EA-969F6E8A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2B2C20-D07E-A373-5609-9DF8B0DB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5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AE789-434A-1FE7-3784-CF425EDE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B51D1A-8DB2-EF7D-BA73-95978195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AA7797-2B57-AA1C-70C5-78DA65DC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D6A1A4-4AF7-9066-0958-181D1274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8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91BCDE-AECF-EE4D-BB1B-CF9A7A89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A8739B-EEEA-F129-9ADC-380D3A8F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DAABC7-2029-B812-8AB4-16FD9BE9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92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F639B-53B6-028F-C2F0-433A87EB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3437D-3B70-BF3D-B9EB-2D4E03C1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855297-E223-4125-ECF4-1B5084759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9A034C-D36F-7773-30E7-45D90595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3619DE-6A4E-0BCB-A8AA-011D63AF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B81293-6679-4FCD-BBDC-A8895934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97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8E4E4-5CEA-20A1-5B84-FC31779C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EA2AF7-141A-614A-AC67-F275496E6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F71D62-7D2A-2C12-7B26-942357364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21AAD6-8EAD-8CD3-B908-F94D0243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CAA34D-C441-5FDA-FA5D-E5D5FBCE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6C16FC-1B43-9483-DA64-6E512920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9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E7C816-DB9E-A8DB-5013-9C92CFAE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2FAC96-748A-34BF-5446-F7BBB3CB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B7B9C-BE8F-341D-DA75-18C7197CB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E74E-DDE3-4D20-8E7B-521BFDF6E4A7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7A833-BD41-3ACC-1E8D-FB154C11D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86A11-F878-39BB-8B25-5F6D9DF2C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E2E57-0D28-4C53-8206-D43644C5F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57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FFB658-BE2C-B941-AEE9-1A5E1B949028}"/>
              </a:ext>
            </a:extLst>
          </p:cNvPr>
          <p:cNvSpPr txBox="1"/>
          <p:nvPr/>
        </p:nvSpPr>
        <p:spPr>
          <a:xfrm>
            <a:off x="793103" y="849086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Prompt: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6C3A0AA-A292-ED01-9E81-20FE72E51EE0}"/>
              </a:ext>
            </a:extLst>
          </p:cNvPr>
          <p:cNvSpPr/>
          <p:nvPr/>
        </p:nvSpPr>
        <p:spPr>
          <a:xfrm>
            <a:off x="2855168" y="894956"/>
            <a:ext cx="8525069" cy="323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200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43BF59-473E-E7ED-604B-A1BEC1C68C67}"/>
              </a:ext>
            </a:extLst>
          </p:cNvPr>
          <p:cNvSpPr txBox="1"/>
          <p:nvPr/>
        </p:nvSpPr>
        <p:spPr>
          <a:xfrm>
            <a:off x="793103" y="1245628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Prompt: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AA56B59-7FCB-F610-46E6-4F9606C45862}"/>
              </a:ext>
            </a:extLst>
          </p:cNvPr>
          <p:cNvSpPr/>
          <p:nvPr/>
        </p:nvSpPr>
        <p:spPr>
          <a:xfrm>
            <a:off x="2855167" y="1291499"/>
            <a:ext cx="8525069" cy="323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Max 200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649E34-FF3A-04BA-8A84-79AFE6A866AA}"/>
              </a:ext>
            </a:extLst>
          </p:cNvPr>
          <p:cNvSpPr txBox="1"/>
          <p:nvPr/>
        </p:nvSpPr>
        <p:spPr>
          <a:xfrm>
            <a:off x="827278" y="1752591"/>
            <a:ext cx="19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Images: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316CCA-D154-CAF1-F86F-5D8756807FB0}"/>
              </a:ext>
            </a:extLst>
          </p:cNvPr>
          <p:cNvSpPr txBox="1"/>
          <p:nvPr/>
        </p:nvSpPr>
        <p:spPr>
          <a:xfrm>
            <a:off x="827278" y="2259554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Steps: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11B931-0582-38F5-E92B-3FAEF8D09012}"/>
              </a:ext>
            </a:extLst>
          </p:cNvPr>
          <p:cNvSpPr txBox="1"/>
          <p:nvPr/>
        </p:nvSpPr>
        <p:spPr>
          <a:xfrm>
            <a:off x="827278" y="268448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Height: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17F5154-CF57-232D-434C-21F2465FA8A9}"/>
              </a:ext>
            </a:extLst>
          </p:cNvPr>
          <p:cNvSpPr txBox="1"/>
          <p:nvPr/>
        </p:nvSpPr>
        <p:spPr>
          <a:xfrm>
            <a:off x="827278" y="310942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Width: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226E8C-EFB6-6C57-3037-78CEFF538323}"/>
              </a:ext>
            </a:extLst>
          </p:cNvPr>
          <p:cNvSpPr txBox="1"/>
          <p:nvPr/>
        </p:nvSpPr>
        <p:spPr>
          <a:xfrm>
            <a:off x="827277" y="355224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Seed:</a:t>
            </a:r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D775113-BD7C-D82C-5B99-A014451360D0}"/>
              </a:ext>
            </a:extLst>
          </p:cNvPr>
          <p:cNvCxnSpPr/>
          <p:nvPr/>
        </p:nvCxnSpPr>
        <p:spPr>
          <a:xfrm>
            <a:off x="3159968" y="1894125"/>
            <a:ext cx="712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31B95B08-9995-F59D-889E-089F4E4FE273}"/>
              </a:ext>
            </a:extLst>
          </p:cNvPr>
          <p:cNvSpPr/>
          <p:nvPr/>
        </p:nvSpPr>
        <p:spPr>
          <a:xfrm>
            <a:off x="3206621" y="1814827"/>
            <a:ext cx="149290" cy="1585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24A8BB9-E6E8-1116-F543-4A3C0359B3E8}"/>
              </a:ext>
            </a:extLst>
          </p:cNvPr>
          <p:cNvCxnSpPr/>
          <p:nvPr/>
        </p:nvCxnSpPr>
        <p:spPr>
          <a:xfrm>
            <a:off x="3209731" y="2411185"/>
            <a:ext cx="712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1A2850F1-A87F-A95C-63E2-F3D8E129BE73}"/>
              </a:ext>
            </a:extLst>
          </p:cNvPr>
          <p:cNvSpPr/>
          <p:nvPr/>
        </p:nvSpPr>
        <p:spPr>
          <a:xfrm>
            <a:off x="3256384" y="2331887"/>
            <a:ext cx="149290" cy="1585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3FFDFD-0F99-78BE-7487-CB4980516EB2}"/>
              </a:ext>
            </a:extLst>
          </p:cNvPr>
          <p:cNvSpPr/>
          <p:nvPr/>
        </p:nvSpPr>
        <p:spPr>
          <a:xfrm>
            <a:off x="2855167" y="2707423"/>
            <a:ext cx="1101013" cy="323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0D99B48-84FF-0309-1B6C-53A84BCFE8E3}"/>
              </a:ext>
            </a:extLst>
          </p:cNvPr>
          <p:cNvSpPr/>
          <p:nvPr/>
        </p:nvSpPr>
        <p:spPr>
          <a:xfrm>
            <a:off x="2855166" y="3109422"/>
            <a:ext cx="1101013" cy="323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23FF454-3483-3141-C0C5-E89C82C3172C}"/>
              </a:ext>
            </a:extLst>
          </p:cNvPr>
          <p:cNvSpPr/>
          <p:nvPr/>
        </p:nvSpPr>
        <p:spPr>
          <a:xfrm>
            <a:off x="2847514" y="3511421"/>
            <a:ext cx="1101013" cy="323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C66CF9C-FE98-0183-5912-88CC245770BF}"/>
              </a:ext>
            </a:extLst>
          </p:cNvPr>
          <p:cNvSpPr/>
          <p:nvPr/>
        </p:nvSpPr>
        <p:spPr>
          <a:xfrm>
            <a:off x="9694505" y="3506954"/>
            <a:ext cx="1567543" cy="459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C3A96FB-6589-D1AE-CAFB-E4B08439469F}"/>
              </a:ext>
            </a:extLst>
          </p:cNvPr>
          <p:cNvSpPr txBox="1"/>
          <p:nvPr/>
        </p:nvSpPr>
        <p:spPr>
          <a:xfrm>
            <a:off x="10478278" y="1688042"/>
            <a:ext cx="86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 to 3)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6153CA1-1845-FB39-3F68-0E6464ED3034}"/>
              </a:ext>
            </a:extLst>
          </p:cNvPr>
          <p:cNvSpPr txBox="1"/>
          <p:nvPr/>
        </p:nvSpPr>
        <p:spPr>
          <a:xfrm>
            <a:off x="10478277" y="2169324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(25 to 500)</a:t>
            </a:r>
            <a:endParaRPr lang="pt-BR" dirty="0"/>
          </a:p>
        </p:txBody>
      </p:sp>
      <p:sp>
        <p:nvSpPr>
          <p:cNvPr id="28" name="Fluxograma: Conector fora de Página 27">
            <a:extLst>
              <a:ext uri="{FF2B5EF4-FFF2-40B4-BE49-F238E27FC236}">
                <a16:creationId xmlns:a16="http://schemas.microsoft.com/office/drawing/2014/main" id="{748B676D-93DE-05DF-F1D1-B057F2F2373B}"/>
              </a:ext>
            </a:extLst>
          </p:cNvPr>
          <p:cNvSpPr/>
          <p:nvPr/>
        </p:nvSpPr>
        <p:spPr>
          <a:xfrm>
            <a:off x="3827229" y="2797340"/>
            <a:ext cx="111967" cy="161729"/>
          </a:xfrm>
          <a:prstGeom prst="flowChartOffpage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Conector fora de Página 28">
            <a:extLst>
              <a:ext uri="{FF2B5EF4-FFF2-40B4-BE49-F238E27FC236}">
                <a16:creationId xmlns:a16="http://schemas.microsoft.com/office/drawing/2014/main" id="{FA1B854A-312D-BF1C-3178-CF82872DCFD6}"/>
              </a:ext>
            </a:extLst>
          </p:cNvPr>
          <p:cNvSpPr/>
          <p:nvPr/>
        </p:nvSpPr>
        <p:spPr>
          <a:xfrm>
            <a:off x="3827229" y="3188723"/>
            <a:ext cx="111967" cy="161729"/>
          </a:xfrm>
          <a:prstGeom prst="flowChartOffpage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028A3BD-71F2-1F8C-300C-379C1351F633}"/>
              </a:ext>
            </a:extLst>
          </p:cNvPr>
          <p:cNvCxnSpPr/>
          <p:nvPr/>
        </p:nvCxnSpPr>
        <p:spPr>
          <a:xfrm>
            <a:off x="3778892" y="2707423"/>
            <a:ext cx="0" cy="32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BCD0ACE1-3173-6507-826B-4D367F9BD08D}"/>
              </a:ext>
            </a:extLst>
          </p:cNvPr>
          <p:cNvCxnSpPr/>
          <p:nvPr/>
        </p:nvCxnSpPr>
        <p:spPr>
          <a:xfrm>
            <a:off x="3778892" y="3107856"/>
            <a:ext cx="0" cy="323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8D3FC90-6A05-20A1-8EE9-A75B83D1CB85}"/>
              </a:ext>
            </a:extLst>
          </p:cNvPr>
          <p:cNvSpPr txBox="1"/>
          <p:nvPr/>
        </p:nvSpPr>
        <p:spPr>
          <a:xfrm>
            <a:off x="4148490" y="2664282"/>
            <a:ext cx="296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values: 256,512 or 1024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78C3C1-05FD-4612-0506-B5D7F103A839}"/>
              </a:ext>
            </a:extLst>
          </p:cNvPr>
          <p:cNvSpPr txBox="1"/>
          <p:nvPr/>
        </p:nvSpPr>
        <p:spPr>
          <a:xfrm>
            <a:off x="4148490" y="3084920"/>
            <a:ext cx="296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values: 256,512 or 1024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5FA1B0-6E26-F1F9-F341-886BE7DDC343}"/>
              </a:ext>
            </a:extLst>
          </p:cNvPr>
          <p:cNvSpPr txBox="1"/>
          <p:nvPr/>
        </p:nvSpPr>
        <p:spPr>
          <a:xfrm>
            <a:off x="4158477" y="3478754"/>
            <a:ext cx="13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integer </a:t>
            </a:r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8F5D801-5BE2-7D07-CF19-3B46FEC6585C}"/>
              </a:ext>
            </a:extLst>
          </p:cNvPr>
          <p:cNvSpPr/>
          <p:nvPr/>
        </p:nvSpPr>
        <p:spPr>
          <a:xfrm>
            <a:off x="2855166" y="4366713"/>
            <a:ext cx="2332653" cy="2369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982F069-56DC-9CAE-C568-F3643BD72516}"/>
              </a:ext>
            </a:extLst>
          </p:cNvPr>
          <p:cNvSpPr/>
          <p:nvPr/>
        </p:nvSpPr>
        <p:spPr>
          <a:xfrm>
            <a:off x="5468836" y="4366713"/>
            <a:ext cx="2332653" cy="2369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FCFF12D-01DE-7EC0-875E-44B537E98837}"/>
              </a:ext>
            </a:extLst>
          </p:cNvPr>
          <p:cNvSpPr/>
          <p:nvPr/>
        </p:nvSpPr>
        <p:spPr>
          <a:xfrm>
            <a:off x="8015178" y="4366713"/>
            <a:ext cx="2332653" cy="2369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Gráfico 40" descr="Baixar da nuvem com preenchimento sólido">
            <a:extLst>
              <a:ext uri="{FF2B5EF4-FFF2-40B4-BE49-F238E27FC236}">
                <a16:creationId xmlns:a16="http://schemas.microsoft.com/office/drawing/2014/main" id="{11B9EB10-6626-2C58-C56E-686C76EA2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2528" y="6313722"/>
            <a:ext cx="457200" cy="457200"/>
          </a:xfrm>
          <a:prstGeom prst="rect">
            <a:avLst/>
          </a:prstGeom>
        </p:spPr>
      </p:pic>
      <p:pic>
        <p:nvPicPr>
          <p:cNvPr id="43" name="Gráfico 42" descr="Imagem com preenchimento sólido">
            <a:extLst>
              <a:ext uri="{FF2B5EF4-FFF2-40B4-BE49-F238E27FC236}">
                <a16:creationId xmlns:a16="http://schemas.microsoft.com/office/drawing/2014/main" id="{3338DB68-0448-D628-00B2-C0436AC00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6783" y="4273768"/>
            <a:ext cx="2029417" cy="2029417"/>
          </a:xfrm>
          <a:prstGeom prst="rect">
            <a:avLst/>
          </a:prstGeom>
        </p:spPr>
      </p:pic>
      <p:pic>
        <p:nvPicPr>
          <p:cNvPr id="44" name="Gráfico 43" descr="Imagem com preenchimento sólido">
            <a:extLst>
              <a:ext uri="{FF2B5EF4-FFF2-40B4-BE49-F238E27FC236}">
                <a16:creationId xmlns:a16="http://schemas.microsoft.com/office/drawing/2014/main" id="{F492B9EE-1527-2623-DA96-6D9BBE30C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599" y="4366713"/>
            <a:ext cx="2029417" cy="2029417"/>
          </a:xfrm>
          <a:prstGeom prst="rect">
            <a:avLst/>
          </a:prstGeom>
        </p:spPr>
      </p:pic>
      <p:pic>
        <p:nvPicPr>
          <p:cNvPr id="45" name="Gráfico 44" descr="Imagem com preenchimento sólido">
            <a:extLst>
              <a:ext uri="{FF2B5EF4-FFF2-40B4-BE49-F238E27FC236}">
                <a16:creationId xmlns:a16="http://schemas.microsoft.com/office/drawing/2014/main" id="{43225A4A-D8C7-E10D-902D-A1F46F21D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6795" y="4366713"/>
            <a:ext cx="2029417" cy="2029417"/>
          </a:xfrm>
          <a:prstGeom prst="rect">
            <a:avLst/>
          </a:prstGeom>
        </p:spPr>
      </p:pic>
      <p:pic>
        <p:nvPicPr>
          <p:cNvPr id="46" name="Gráfico 45" descr="Baixar da nuvem com preenchimento sólido">
            <a:extLst>
              <a:ext uri="{FF2B5EF4-FFF2-40B4-BE49-F238E27FC236}">
                <a16:creationId xmlns:a16="http://schemas.microsoft.com/office/drawing/2014/main" id="{4FA77028-4318-4E05-DABE-7C8D0D57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570" y="6303185"/>
            <a:ext cx="457200" cy="457200"/>
          </a:xfrm>
          <a:prstGeom prst="rect">
            <a:avLst/>
          </a:prstGeom>
        </p:spPr>
      </p:pic>
      <p:pic>
        <p:nvPicPr>
          <p:cNvPr id="47" name="Gráfico 46" descr="Baixar da nuvem com preenchimento sólido">
            <a:extLst>
              <a:ext uri="{FF2B5EF4-FFF2-40B4-BE49-F238E27FC236}">
                <a16:creationId xmlns:a16="http://schemas.microsoft.com/office/drawing/2014/main" id="{6DF8E430-F048-29DA-FFF5-61F8C80AE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4822" y="6291958"/>
            <a:ext cx="457200" cy="45720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271D9D95-ADD0-4D47-0DC8-728E09BB2B29}"/>
              </a:ext>
            </a:extLst>
          </p:cNvPr>
          <p:cNvSpPr txBox="1"/>
          <p:nvPr/>
        </p:nvSpPr>
        <p:spPr>
          <a:xfrm>
            <a:off x="5354215" y="108870"/>
            <a:ext cx="148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 err="1">
                <a:effectLst/>
                <a:latin typeface="Söhne"/>
              </a:rPr>
              <a:t>ArtifexGen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ADB506-5B06-B540-8674-B6263A25FB3D}"/>
              </a:ext>
            </a:extLst>
          </p:cNvPr>
          <p:cNvSpPr txBox="1"/>
          <p:nvPr/>
        </p:nvSpPr>
        <p:spPr>
          <a:xfrm>
            <a:off x="4668813" y="391713"/>
            <a:ext cx="28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Generative Image Generator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0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1EEBA9-0077-4E82-C418-151D8A648022}"/>
              </a:ext>
            </a:extLst>
          </p:cNvPr>
          <p:cNvSpPr/>
          <p:nvPr/>
        </p:nvSpPr>
        <p:spPr>
          <a:xfrm>
            <a:off x="410547" y="1706719"/>
            <a:ext cx="8525069" cy="323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13CFA6-F04B-8C65-3D46-44AB370B8E6F}"/>
              </a:ext>
            </a:extLst>
          </p:cNvPr>
          <p:cNvSpPr txBox="1"/>
          <p:nvPr/>
        </p:nvSpPr>
        <p:spPr>
          <a:xfrm>
            <a:off x="5213480" y="277200"/>
            <a:ext cx="1261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 err="1">
                <a:effectLst/>
                <a:latin typeface="Söhne"/>
              </a:rPr>
              <a:t>NatterNet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397AB26-D024-8DAE-F557-DE6B6AB286D3}"/>
              </a:ext>
            </a:extLst>
          </p:cNvPr>
          <p:cNvSpPr/>
          <p:nvPr/>
        </p:nvSpPr>
        <p:spPr>
          <a:xfrm>
            <a:off x="410547" y="2182580"/>
            <a:ext cx="8525069" cy="38449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" name="Gráfico 10" descr="Usuário com preenchimento sólido">
            <a:extLst>
              <a:ext uri="{FF2B5EF4-FFF2-40B4-BE49-F238E27FC236}">
                <a16:creationId xmlns:a16="http://schemas.microsoft.com/office/drawing/2014/main" id="{D72C8A66-F501-CA69-5A06-B5A5603F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484" y="2971800"/>
            <a:ext cx="342122" cy="342122"/>
          </a:xfrm>
          <a:prstGeom prst="rect">
            <a:avLst/>
          </a:prstGeom>
        </p:spPr>
      </p:pic>
      <p:pic>
        <p:nvPicPr>
          <p:cNvPr id="13" name="Gráfico 12" descr="Chat com preenchimento sólido">
            <a:extLst>
              <a:ext uri="{FF2B5EF4-FFF2-40B4-BE49-F238E27FC236}">
                <a16:creationId xmlns:a16="http://schemas.microsoft.com/office/drawing/2014/main" id="{7624F529-3815-05B2-570A-65C44EA18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7262" y="521352"/>
            <a:ext cx="914400" cy="914400"/>
          </a:xfrm>
          <a:prstGeom prst="rect">
            <a:avLst/>
          </a:prstGeom>
        </p:spPr>
      </p:pic>
      <p:pic>
        <p:nvPicPr>
          <p:cNvPr id="15" name="Gráfico 14" descr="Robô estrutura de tópicos">
            <a:extLst>
              <a:ext uri="{FF2B5EF4-FFF2-40B4-BE49-F238E27FC236}">
                <a16:creationId xmlns:a16="http://schemas.microsoft.com/office/drawing/2014/main" id="{5AEFDCAD-842A-0145-81CE-31900D049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723" y="2272004"/>
            <a:ext cx="390330" cy="39033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5675448-D811-E9D9-E7D0-332253B47981}"/>
              </a:ext>
            </a:extLst>
          </p:cNvPr>
          <p:cNvSpPr/>
          <p:nvPr/>
        </p:nvSpPr>
        <p:spPr>
          <a:xfrm>
            <a:off x="971939" y="2231571"/>
            <a:ext cx="2677886" cy="4711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nonononon</a:t>
            </a:r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5EBA8FF-C9BD-5FDC-1B16-4D0BB3520B4F}"/>
              </a:ext>
            </a:extLst>
          </p:cNvPr>
          <p:cNvSpPr/>
          <p:nvPr/>
        </p:nvSpPr>
        <p:spPr>
          <a:xfrm>
            <a:off x="6211080" y="2907263"/>
            <a:ext cx="2677886" cy="47119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nonononon</a:t>
            </a:r>
            <a:endParaRPr lang="pt-BR" dirty="0"/>
          </a:p>
        </p:txBody>
      </p:sp>
      <p:pic>
        <p:nvPicPr>
          <p:cNvPr id="18" name="Gráfico 17" descr="Robô estrutura de tópicos">
            <a:extLst>
              <a:ext uri="{FF2B5EF4-FFF2-40B4-BE49-F238E27FC236}">
                <a16:creationId xmlns:a16="http://schemas.microsoft.com/office/drawing/2014/main" id="{BD65AB16-54CB-40B1-0017-867DBD3BB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837" y="3678593"/>
            <a:ext cx="390330" cy="390330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32655BC-5A36-7427-BD85-BDFCEDFD102E}"/>
              </a:ext>
            </a:extLst>
          </p:cNvPr>
          <p:cNvSpPr/>
          <p:nvPr/>
        </p:nvSpPr>
        <p:spPr>
          <a:xfrm>
            <a:off x="961053" y="3638160"/>
            <a:ext cx="2677886" cy="47119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nonononon</a:t>
            </a:r>
            <a:endParaRPr lang="pt-BR" dirty="0"/>
          </a:p>
        </p:txBody>
      </p:sp>
      <p:pic>
        <p:nvPicPr>
          <p:cNvPr id="20" name="Gráfico 19" descr="Usuário com preenchimento sólido">
            <a:extLst>
              <a:ext uri="{FF2B5EF4-FFF2-40B4-BE49-F238E27FC236}">
                <a16:creationId xmlns:a16="http://schemas.microsoft.com/office/drawing/2014/main" id="{CEA4431D-2679-5151-BB33-9CBD04F7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484" y="4296358"/>
            <a:ext cx="342122" cy="342122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C7A5C23-6913-A2E9-85C4-D22C04E6883E}"/>
              </a:ext>
            </a:extLst>
          </p:cNvPr>
          <p:cNvSpPr/>
          <p:nvPr/>
        </p:nvSpPr>
        <p:spPr>
          <a:xfrm>
            <a:off x="6211080" y="4231821"/>
            <a:ext cx="2677886" cy="47119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nonononon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11FC6DB-6225-1582-EE9E-CCBC7FBB202A}"/>
              </a:ext>
            </a:extLst>
          </p:cNvPr>
          <p:cNvSpPr txBox="1"/>
          <p:nvPr/>
        </p:nvSpPr>
        <p:spPr>
          <a:xfrm>
            <a:off x="4299856" y="5066523"/>
            <a:ext cx="37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3ED9606-0745-313B-BBC4-7130AB1347EE}"/>
              </a:ext>
            </a:extLst>
          </p:cNvPr>
          <p:cNvSpPr txBox="1"/>
          <p:nvPr/>
        </p:nvSpPr>
        <p:spPr>
          <a:xfrm>
            <a:off x="1922495" y="2675554"/>
            <a:ext cx="7767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11:10:25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20BD0AD-A113-4F65-AFC3-89FB9AC4F43F}"/>
              </a:ext>
            </a:extLst>
          </p:cNvPr>
          <p:cNvSpPr txBox="1"/>
          <p:nvPr/>
        </p:nvSpPr>
        <p:spPr>
          <a:xfrm>
            <a:off x="7303538" y="3313922"/>
            <a:ext cx="7767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11:10:25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FD8E3B-7322-063B-229A-6C2682316271}"/>
              </a:ext>
            </a:extLst>
          </p:cNvPr>
          <p:cNvSpPr txBox="1"/>
          <p:nvPr/>
        </p:nvSpPr>
        <p:spPr>
          <a:xfrm>
            <a:off x="1911609" y="4076098"/>
            <a:ext cx="7767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11:10:25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150C902-3135-9DB0-49DF-C65EEAB24B95}"/>
              </a:ext>
            </a:extLst>
          </p:cNvPr>
          <p:cNvSpPr txBox="1"/>
          <p:nvPr/>
        </p:nvSpPr>
        <p:spPr>
          <a:xfrm>
            <a:off x="7161636" y="4691531"/>
            <a:ext cx="7767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11:10:25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57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Amaral</dc:creator>
  <cp:lastModifiedBy>Fernando Amaral</cp:lastModifiedBy>
  <cp:revision>1</cp:revision>
  <dcterms:created xsi:type="dcterms:W3CDTF">2023-10-03T13:53:18Z</dcterms:created>
  <dcterms:modified xsi:type="dcterms:W3CDTF">2023-10-03T14:18:28Z</dcterms:modified>
</cp:coreProperties>
</file>