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7" r:id="rId5"/>
    <p:sldId id="260" r:id="rId6"/>
    <p:sldId id="258" r:id="rId7"/>
    <p:sldId id="259" r:id="rId8"/>
    <p:sldId id="257" r:id="rId9"/>
    <p:sldId id="262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22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7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6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84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494-F96A-4062-BBA3-9C20345F7331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E1A-2B77-495C-A47C-130D6931EF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4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0494-F96A-4062-BBA3-9C20345F7331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9E1A-2B77-495C-A47C-130D6931EF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C# training voor testers</a:t>
            </a:r>
          </a:p>
        </p:txBody>
      </p:sp>
    </p:spTree>
    <p:extLst>
      <p:ext uri="{BB962C8B-B14F-4D97-AF65-F5344CB8AC3E}">
        <p14:creationId xmlns:p14="http://schemas.microsoft.com/office/powerpoint/2010/main" val="128409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LINQ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Lambda</a:t>
            </a:r>
            <a:r>
              <a:rPr lang="nl-NL" dirty="0"/>
              <a:t> </a:t>
            </a:r>
            <a:r>
              <a:rPr lang="nl-NL" dirty="0" err="1"/>
              <a:t>Expression</a:t>
            </a:r>
            <a:endParaRPr lang="nl-NL" dirty="0"/>
          </a:p>
          <a:p>
            <a:r>
              <a:rPr lang="nl-NL" dirty="0"/>
              <a:t>Query Syntax </a:t>
            </a:r>
            <a:r>
              <a:rPr lang="nl-NL" dirty="0" err="1"/>
              <a:t>vs</a:t>
            </a:r>
            <a:r>
              <a:rPr lang="nl-NL" dirty="0"/>
              <a:t> Method Syntax</a:t>
            </a:r>
          </a:p>
          <a:p>
            <a:r>
              <a:rPr lang="nl-NL" dirty="0" err="1"/>
              <a:t>IQueryable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164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OOP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567543"/>
            <a:ext cx="4954115" cy="4662696"/>
          </a:xfrm>
        </p:spPr>
      </p:pic>
    </p:spTree>
    <p:extLst>
      <p:ext uri="{BB962C8B-B14F-4D97-AF65-F5344CB8AC3E}">
        <p14:creationId xmlns:p14="http://schemas.microsoft.com/office/powerpoint/2010/main" val="422115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C# tips &amp; tricks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Default/</a:t>
            </a:r>
            <a:r>
              <a:rPr lang="nl-NL" dirty="0" err="1"/>
              <a:t>named</a:t>
            </a:r>
            <a:r>
              <a:rPr lang="nl-NL" dirty="0"/>
              <a:t> parameters</a:t>
            </a:r>
          </a:p>
          <a:p>
            <a:pPr marL="0" indent="0">
              <a:buNone/>
            </a:pPr>
            <a:r>
              <a:rPr lang="nl-NL" dirty="0"/>
              <a:t>C#6.0 (Visual studio 2015):</a:t>
            </a:r>
          </a:p>
          <a:p>
            <a:r>
              <a:rPr lang="nl-NL" dirty="0"/>
              <a:t>String </a:t>
            </a:r>
            <a:r>
              <a:rPr lang="nl-NL" dirty="0" err="1"/>
              <a:t>interpolation</a:t>
            </a:r>
            <a:endParaRPr lang="nl-NL" dirty="0"/>
          </a:p>
          <a:p>
            <a:r>
              <a:rPr lang="nl-NL" dirty="0" err="1"/>
              <a:t>Null-conditional</a:t>
            </a:r>
            <a:r>
              <a:rPr lang="nl-NL" dirty="0"/>
              <a:t> operator</a:t>
            </a:r>
          </a:p>
          <a:p>
            <a:r>
              <a:rPr lang="nl-NL" dirty="0" err="1"/>
              <a:t>Nameof</a:t>
            </a:r>
            <a:r>
              <a:rPr lang="nl-NL" dirty="0"/>
              <a:t>(</a:t>
            </a:r>
            <a:r>
              <a:rPr lang="nl-NL" dirty="0" err="1"/>
              <a:t>method</a:t>
            </a:r>
            <a:r>
              <a:rPr lang="nl-NL" dirty="0"/>
              <a:t>)</a:t>
            </a:r>
          </a:p>
          <a:p>
            <a:r>
              <a:rPr lang="nl-NL" dirty="0" err="1"/>
              <a:t>Expressed</a:t>
            </a:r>
            <a:r>
              <a:rPr lang="nl-NL" dirty="0"/>
              <a:t> </a:t>
            </a:r>
            <a:r>
              <a:rPr lang="nl-NL" dirty="0" err="1"/>
              <a:t>bodied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properties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C#7.0 (Visual studio 2017):</a:t>
            </a:r>
            <a:endParaRPr lang="nl-NL" dirty="0"/>
          </a:p>
          <a:p>
            <a:r>
              <a:rPr lang="nl-NL" dirty="0"/>
              <a:t>Out variables</a:t>
            </a:r>
          </a:p>
        </p:txBody>
      </p:sp>
    </p:spTree>
    <p:extLst>
      <p:ext uri="{BB962C8B-B14F-4D97-AF65-F5344CB8AC3E}">
        <p14:creationId xmlns:p14="http://schemas.microsoft.com/office/powerpoint/2010/main" val="200318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Waarom deze cursus?</a:t>
            </a:r>
          </a:p>
          <a:p>
            <a:r>
              <a:rPr lang="nl-NL" dirty="0" err="1"/>
              <a:t>Primitive</a:t>
            </a:r>
            <a:r>
              <a:rPr lang="nl-NL" dirty="0"/>
              <a:t>/Value/Reference Types</a:t>
            </a:r>
            <a:endParaRPr lang="nl-NL" dirty="0"/>
          </a:p>
          <a:p>
            <a:r>
              <a:rPr lang="nl-NL" dirty="0"/>
              <a:t>Access </a:t>
            </a:r>
            <a:r>
              <a:rPr lang="nl-NL" dirty="0" err="1"/>
              <a:t>Modifiers</a:t>
            </a:r>
            <a:endParaRPr lang="nl-NL" dirty="0"/>
          </a:p>
          <a:p>
            <a:r>
              <a:rPr lang="nl-NL" dirty="0" err="1"/>
              <a:t>Collections</a:t>
            </a:r>
            <a:endParaRPr lang="nl-NL" dirty="0"/>
          </a:p>
          <a:p>
            <a:r>
              <a:rPr lang="nl-NL" dirty="0" err="1"/>
              <a:t>Constructors</a:t>
            </a:r>
            <a:r>
              <a:rPr lang="nl-NL" dirty="0"/>
              <a:t>/Destructors</a:t>
            </a:r>
          </a:p>
          <a:p>
            <a:r>
              <a:rPr lang="nl-NL" dirty="0" err="1"/>
              <a:t>Inheritance</a:t>
            </a:r>
            <a:endParaRPr lang="nl-NL" dirty="0"/>
          </a:p>
          <a:p>
            <a:r>
              <a:rPr lang="nl-NL" dirty="0" err="1"/>
              <a:t>Exception</a:t>
            </a:r>
            <a:r>
              <a:rPr lang="nl-NL" dirty="0"/>
              <a:t> Handling</a:t>
            </a:r>
          </a:p>
          <a:p>
            <a:r>
              <a:rPr lang="nl-NL" dirty="0"/>
              <a:t>LINQ</a:t>
            </a:r>
          </a:p>
          <a:p>
            <a:r>
              <a:rPr lang="nl-NL" dirty="0"/>
              <a:t>OOP</a:t>
            </a:r>
          </a:p>
          <a:p>
            <a:r>
              <a:rPr lang="nl-NL" dirty="0"/>
              <a:t>C# Tips &amp; Tricks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868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deze cursus?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Meer inzicht</a:t>
            </a:r>
          </a:p>
          <a:p>
            <a:r>
              <a:rPr lang="nl-NL" dirty="0"/>
              <a:t>Betere </a:t>
            </a:r>
            <a:r>
              <a:rPr lang="nl-NL" dirty="0" err="1"/>
              <a:t>onderhoudbaarheid</a:t>
            </a:r>
            <a:endParaRPr lang="nl-NL" dirty="0"/>
          </a:p>
          <a:p>
            <a:r>
              <a:rPr lang="nl-NL" dirty="0"/>
              <a:t>Makkelijker code schrijven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34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112"/>
          </a:xfrm>
        </p:spPr>
        <p:txBody>
          <a:bodyPr/>
          <a:lstStyle/>
          <a:p>
            <a:r>
              <a:rPr lang="nl-NL" dirty="0" err="1"/>
              <a:t>Primitive</a:t>
            </a:r>
            <a:r>
              <a:rPr lang="nl-NL" dirty="0"/>
              <a:t>/Value/Reference Types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494088" y="1856954"/>
            <a:ext cx="4610879" cy="4351338"/>
          </a:xfrm>
        </p:spPr>
        <p:txBody>
          <a:bodyPr/>
          <a:lstStyle/>
          <a:p>
            <a:r>
              <a:rPr lang="nl-NL" dirty="0"/>
              <a:t>Reference Type: </a:t>
            </a:r>
          </a:p>
          <a:p>
            <a:pPr lvl="1"/>
            <a:r>
              <a:rPr lang="nl-NL" dirty="0"/>
              <a:t>Classes</a:t>
            </a:r>
          </a:p>
          <a:p>
            <a:pPr lvl="1"/>
            <a:r>
              <a:rPr lang="nl-NL" dirty="0" err="1"/>
              <a:t>Properties</a:t>
            </a:r>
            <a:endParaRPr lang="nl-NL" dirty="0"/>
          </a:p>
          <a:p>
            <a:pPr lvl="1"/>
            <a:r>
              <a:rPr lang="nl-NL" dirty="0"/>
              <a:t>Strings</a:t>
            </a:r>
          </a:p>
          <a:p>
            <a:pPr lvl="1"/>
            <a:r>
              <a:rPr lang="nl-NL" dirty="0"/>
              <a:t>Dynamics</a:t>
            </a:r>
          </a:p>
          <a:p>
            <a:r>
              <a:rPr lang="nl-NL" dirty="0"/>
              <a:t>Value Type:</a:t>
            </a:r>
          </a:p>
          <a:p>
            <a:pPr lvl="1"/>
            <a:r>
              <a:rPr lang="nl-NL" dirty="0" err="1"/>
              <a:t>Primitive</a:t>
            </a:r>
            <a:r>
              <a:rPr lang="nl-NL" dirty="0"/>
              <a:t> Types (</a:t>
            </a:r>
            <a:r>
              <a:rPr lang="nl-NL" dirty="0" err="1"/>
              <a:t>muv</a:t>
            </a:r>
            <a:r>
              <a:rPr lang="nl-NL" dirty="0"/>
              <a:t> strings)</a:t>
            </a:r>
          </a:p>
          <a:p>
            <a:pPr lvl="1"/>
            <a:r>
              <a:rPr lang="nl-NL" dirty="0" err="1"/>
              <a:t>Structs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633"/>
            <a:ext cx="6655889" cy="3511909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 flipH="1">
            <a:off x="838200" y="1474238"/>
            <a:ext cx="579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Primative</a:t>
            </a:r>
            <a:r>
              <a:rPr lang="nl-NL" sz="2800" dirty="0"/>
              <a:t> types:</a:t>
            </a:r>
          </a:p>
        </p:txBody>
      </p:sp>
    </p:spTree>
    <p:extLst>
      <p:ext uri="{BB962C8B-B14F-4D97-AF65-F5344CB8AC3E}">
        <p14:creationId xmlns:p14="http://schemas.microsoft.com/office/powerpoint/2010/main" val="210997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</a:t>
            </a:r>
          </a:p>
          <a:p>
            <a:r>
              <a:rPr lang="en-GB" dirty="0"/>
              <a:t>Private</a:t>
            </a:r>
          </a:p>
          <a:p>
            <a:r>
              <a:rPr lang="en-GB" dirty="0"/>
              <a:t>Protected</a:t>
            </a:r>
          </a:p>
          <a:p>
            <a:r>
              <a:rPr lang="en-GB" dirty="0"/>
              <a:t>Internal</a:t>
            </a:r>
          </a:p>
          <a:p>
            <a:r>
              <a:rPr lang="en-GB" dirty="0"/>
              <a:t>Sealed</a:t>
            </a:r>
          </a:p>
        </p:txBody>
      </p:sp>
    </p:spTree>
    <p:extLst>
      <p:ext uri="{BB962C8B-B14F-4D97-AF65-F5344CB8AC3E}">
        <p14:creationId xmlns:p14="http://schemas.microsoft.com/office/powerpoint/2010/main" val="342465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</a:t>
            </a:r>
          </a:p>
          <a:p>
            <a:r>
              <a:rPr lang="en-GB" dirty="0"/>
              <a:t>List</a:t>
            </a:r>
          </a:p>
          <a:p>
            <a:r>
              <a:rPr lang="en-GB" dirty="0"/>
              <a:t>Enumerable</a:t>
            </a:r>
          </a:p>
          <a:p>
            <a:r>
              <a:rPr lang="en-GB" dirty="0"/>
              <a:t>Dictionary</a:t>
            </a:r>
          </a:p>
          <a:p>
            <a:r>
              <a:rPr lang="en-GB" dirty="0" err="1"/>
              <a:t>Hashset</a:t>
            </a:r>
            <a:endParaRPr lang="en-GB" dirty="0"/>
          </a:p>
          <a:p>
            <a:r>
              <a:rPr lang="en-GB" dirty="0" err="1"/>
              <a:t>ExpandoObject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00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Contructor</a:t>
            </a:r>
            <a:r>
              <a:rPr lang="en-GB" dirty="0"/>
              <a:t>/Destructor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Het </a:t>
            </a:r>
            <a:r>
              <a:rPr lang="en-GB" dirty="0" err="1"/>
              <a:t>opzetten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object</a:t>
            </a:r>
          </a:p>
          <a:p>
            <a:r>
              <a:rPr lang="en-GB" dirty="0"/>
              <a:t>Het </a:t>
            </a:r>
            <a:r>
              <a:rPr lang="en-GB" dirty="0" err="1"/>
              <a:t>verwijderen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3624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  <a:p>
            <a:r>
              <a:rPr lang="en-GB" dirty="0"/>
              <a:t>Base</a:t>
            </a:r>
          </a:p>
          <a:p>
            <a:r>
              <a:rPr lang="en-GB" dirty="0"/>
              <a:t>Override</a:t>
            </a:r>
          </a:p>
          <a:p>
            <a:r>
              <a:rPr lang="en-GB" dirty="0"/>
              <a:t>New</a:t>
            </a:r>
          </a:p>
          <a:p>
            <a:r>
              <a:rPr lang="en-GB" dirty="0"/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280068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Exception</a:t>
            </a:r>
            <a:r>
              <a:rPr lang="nl-NL" dirty="0"/>
              <a:t> handling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Try</a:t>
            </a:r>
            <a:endParaRPr lang="nl-NL" dirty="0"/>
          </a:p>
          <a:p>
            <a:r>
              <a:rPr lang="nl-NL" dirty="0"/>
              <a:t>Catch</a:t>
            </a:r>
          </a:p>
          <a:p>
            <a:r>
              <a:rPr lang="nl-NL" dirty="0" err="1"/>
              <a:t>Finally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29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137</Words>
  <Application>Microsoft Office PowerPoint</Application>
  <PresentationFormat>Breedbeeld</PresentationFormat>
  <Paragraphs>66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C# training voor testers</vt:lpstr>
      <vt:lpstr>Inhoud</vt:lpstr>
      <vt:lpstr>Waarom deze cursus?</vt:lpstr>
      <vt:lpstr>Primitive/Value/Reference Types</vt:lpstr>
      <vt:lpstr>Access Modifiers</vt:lpstr>
      <vt:lpstr>Collections</vt:lpstr>
      <vt:lpstr>Contructor/Destructor</vt:lpstr>
      <vt:lpstr>Inheritance</vt:lpstr>
      <vt:lpstr>Exception handling</vt:lpstr>
      <vt:lpstr>LINQ</vt:lpstr>
      <vt:lpstr>OOP</vt:lpstr>
      <vt:lpstr>C# tips &amp;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training voor testers</dc:title>
  <dc:creator>Robert</dc:creator>
  <cp:lastModifiedBy>Robert van Braam Houckgeest</cp:lastModifiedBy>
  <cp:revision>19</cp:revision>
  <dcterms:created xsi:type="dcterms:W3CDTF">2017-04-30T19:57:02Z</dcterms:created>
  <dcterms:modified xsi:type="dcterms:W3CDTF">2017-05-01T11:21:42Z</dcterms:modified>
</cp:coreProperties>
</file>