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22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4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7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86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5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84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4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0494-F96A-4062-BBA3-9C20345F7331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9E1A-2B77-495C-A47C-130D6931E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C# training </a:t>
            </a:r>
            <a:r>
              <a:rPr lang="en-GB" dirty="0" err="1"/>
              <a:t>voor</a:t>
            </a:r>
            <a:r>
              <a:rPr lang="en-GB" dirty="0"/>
              <a:t> testers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9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</a:t>
            </a:r>
          </a:p>
          <a:p>
            <a:r>
              <a:rPr lang="en-GB"/>
              <a:t>Private</a:t>
            </a:r>
            <a:endParaRPr lang="en-GB" dirty="0"/>
          </a:p>
          <a:p>
            <a:r>
              <a:rPr lang="en-GB" dirty="0"/>
              <a:t>Protected</a:t>
            </a:r>
          </a:p>
          <a:p>
            <a:r>
              <a:rPr lang="en-GB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42465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</a:t>
            </a:r>
          </a:p>
          <a:p>
            <a:r>
              <a:rPr lang="en-GB" dirty="0"/>
              <a:t>List</a:t>
            </a:r>
          </a:p>
          <a:p>
            <a:r>
              <a:rPr lang="en-GB" dirty="0"/>
              <a:t>Enumerable</a:t>
            </a:r>
          </a:p>
          <a:p>
            <a:r>
              <a:rPr lang="en-GB" dirty="0"/>
              <a:t>Dictionary</a:t>
            </a:r>
          </a:p>
          <a:p>
            <a:r>
              <a:rPr lang="en-GB" dirty="0" err="1"/>
              <a:t>ExpendoObject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00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Contructor</a:t>
            </a:r>
            <a:r>
              <a:rPr lang="en-GB" dirty="0"/>
              <a:t>/Destructor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Het </a:t>
            </a:r>
            <a:r>
              <a:rPr lang="en-GB" dirty="0" err="1"/>
              <a:t>opzetten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object</a:t>
            </a:r>
          </a:p>
          <a:p>
            <a:r>
              <a:rPr lang="en-GB" dirty="0"/>
              <a:t>Het </a:t>
            </a:r>
            <a:r>
              <a:rPr lang="en-GB" dirty="0" err="1"/>
              <a:t>verwijderen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3624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  <a:p>
            <a:r>
              <a:rPr lang="en-GB" dirty="0"/>
              <a:t>Base class</a:t>
            </a:r>
          </a:p>
          <a:p>
            <a:r>
              <a:rPr lang="en-GB" dirty="0"/>
              <a:t>Override</a:t>
            </a:r>
          </a:p>
          <a:p>
            <a:r>
              <a:rPr lang="en-GB" dirty="0"/>
              <a:t>Virtual</a:t>
            </a:r>
          </a:p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80068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C# training voor testers</vt:lpstr>
      <vt:lpstr>Access Modifiers</vt:lpstr>
      <vt:lpstr>Collections</vt:lpstr>
      <vt:lpstr>Contructor/Destructor</vt:lpstr>
      <vt:lpstr>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training voor testers</dc:title>
  <dc:creator>Robert</dc:creator>
  <cp:lastModifiedBy>Robert</cp:lastModifiedBy>
  <cp:revision>3</cp:revision>
  <dcterms:created xsi:type="dcterms:W3CDTF">2017-04-30T19:57:02Z</dcterms:created>
  <dcterms:modified xsi:type="dcterms:W3CDTF">2017-04-30T20:17:49Z</dcterms:modified>
</cp:coreProperties>
</file>