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9"/>
  </p:notesMasterIdLst>
  <p:sldIdLst>
    <p:sldId id="263" r:id="rId2"/>
    <p:sldId id="264" r:id="rId3"/>
    <p:sldId id="265" r:id="rId4"/>
    <p:sldId id="270" r:id="rId5"/>
    <p:sldId id="271" r:id="rId6"/>
    <p:sldId id="268" r:id="rId7"/>
    <p:sldId id="26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4" d="100"/>
          <a:sy n="64" d="100"/>
        </p:scale>
        <p:origin x="96" y="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6ECEA-E7F1-4AA1-9416-3DC19ACF4E2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24F1E390-E36B-48C6-BB5B-551E998F4396}">
      <dgm:prSet phldrT="[Text]"/>
      <dgm:spPr/>
      <dgm:t>
        <a:bodyPr/>
        <a:lstStyle/>
        <a:p>
          <a:r>
            <a:rPr lang="en-US" dirty="0"/>
            <a:t>Data</a:t>
          </a:r>
          <a:endParaRPr lang="en-ZA" dirty="0"/>
        </a:p>
      </dgm:t>
    </dgm:pt>
    <dgm:pt modelId="{16CC3BEF-978F-4A7F-A238-6A95DEFA1AD8}" type="parTrans" cxnId="{8DBB12AB-FFF1-4A11-85AA-9E59F5F886DA}">
      <dgm:prSet/>
      <dgm:spPr/>
      <dgm:t>
        <a:bodyPr/>
        <a:lstStyle/>
        <a:p>
          <a:endParaRPr lang="en-ZA"/>
        </a:p>
      </dgm:t>
    </dgm:pt>
    <dgm:pt modelId="{EFFED81A-A4B6-4772-B022-7FFA2B0CB30C}" type="sibTrans" cxnId="{8DBB12AB-FFF1-4A11-85AA-9E59F5F886DA}">
      <dgm:prSet/>
      <dgm:spPr/>
      <dgm:t>
        <a:bodyPr/>
        <a:lstStyle/>
        <a:p>
          <a:endParaRPr lang="en-ZA"/>
        </a:p>
      </dgm:t>
    </dgm:pt>
    <dgm:pt modelId="{21E210D9-322F-4E82-803F-9936E145D195}">
      <dgm:prSet phldrT="[Text]"/>
      <dgm:spPr/>
      <dgm:t>
        <a:bodyPr/>
        <a:lstStyle/>
        <a:p>
          <a:r>
            <a:rPr lang="en-US" dirty="0"/>
            <a:t>MC Simulation</a:t>
          </a:r>
          <a:endParaRPr lang="en-ZA" dirty="0"/>
        </a:p>
      </dgm:t>
    </dgm:pt>
    <dgm:pt modelId="{19F654CD-AD79-44BE-8AEB-837A77B53193}" type="parTrans" cxnId="{CD80754F-5B34-4E6A-B898-1D21A4BE57FF}">
      <dgm:prSet/>
      <dgm:spPr/>
      <dgm:t>
        <a:bodyPr/>
        <a:lstStyle/>
        <a:p>
          <a:endParaRPr lang="en-ZA"/>
        </a:p>
      </dgm:t>
    </dgm:pt>
    <dgm:pt modelId="{A6908DFE-6468-4F24-B762-3737DF49B133}" type="sibTrans" cxnId="{CD80754F-5B34-4E6A-B898-1D21A4BE57FF}">
      <dgm:prSet/>
      <dgm:spPr/>
      <dgm:t>
        <a:bodyPr/>
        <a:lstStyle/>
        <a:p>
          <a:endParaRPr lang="en-ZA"/>
        </a:p>
      </dgm:t>
    </dgm:pt>
    <dgm:pt modelId="{60353B94-BE82-469C-8F7B-73809C7B8505}">
      <dgm:prSet phldrT="[Text]"/>
      <dgm:spPr/>
      <dgm:t>
        <a:bodyPr/>
        <a:lstStyle/>
        <a:p>
          <a:r>
            <a:rPr lang="en-US" dirty="0"/>
            <a:t>Cleaning (IC &amp; OOC)</a:t>
          </a:r>
          <a:endParaRPr lang="en-ZA" dirty="0"/>
        </a:p>
      </dgm:t>
    </dgm:pt>
    <dgm:pt modelId="{E09D8010-76EB-48EF-A740-06D5202CEAF1}" type="parTrans" cxnId="{6351EF72-51AB-4087-99A4-71E5DE50D1F9}">
      <dgm:prSet/>
      <dgm:spPr/>
      <dgm:t>
        <a:bodyPr/>
        <a:lstStyle/>
        <a:p>
          <a:endParaRPr lang="en-ZA"/>
        </a:p>
      </dgm:t>
    </dgm:pt>
    <dgm:pt modelId="{215F517B-A434-4074-AA07-586E9EB3CDAF}" type="sibTrans" cxnId="{6351EF72-51AB-4087-99A4-71E5DE50D1F9}">
      <dgm:prSet/>
      <dgm:spPr/>
      <dgm:t>
        <a:bodyPr/>
        <a:lstStyle/>
        <a:p>
          <a:endParaRPr lang="en-ZA"/>
        </a:p>
      </dgm:t>
    </dgm:pt>
    <dgm:pt modelId="{C60C18DE-D48E-4947-AA15-80D99A0556A7}">
      <dgm:prSet phldrT="[Text]"/>
      <dgm:spPr/>
      <dgm:t>
        <a:bodyPr/>
        <a:lstStyle/>
        <a:p>
          <a:r>
            <a:rPr lang="en-US" dirty="0"/>
            <a:t>1D CNN</a:t>
          </a:r>
          <a:endParaRPr lang="en-ZA" dirty="0"/>
        </a:p>
      </dgm:t>
    </dgm:pt>
    <dgm:pt modelId="{E30CB14F-615A-49A0-B990-FE2EFD055E46}" type="parTrans" cxnId="{B27B5D64-198D-4C3B-81BD-1161944A9F59}">
      <dgm:prSet/>
      <dgm:spPr/>
      <dgm:t>
        <a:bodyPr/>
        <a:lstStyle/>
        <a:p>
          <a:endParaRPr lang="en-ZA"/>
        </a:p>
      </dgm:t>
    </dgm:pt>
    <dgm:pt modelId="{9F6170BD-9921-452F-A9A1-FEB4D1CCC149}" type="sibTrans" cxnId="{B27B5D64-198D-4C3B-81BD-1161944A9F59}">
      <dgm:prSet/>
      <dgm:spPr/>
      <dgm:t>
        <a:bodyPr/>
        <a:lstStyle/>
        <a:p>
          <a:endParaRPr lang="en-ZA"/>
        </a:p>
      </dgm:t>
    </dgm:pt>
    <dgm:pt modelId="{A8C37E19-5C87-4F14-BFC5-FAA7E5CEBA8E}">
      <dgm:prSet phldrT="[Text]"/>
      <dgm:spPr/>
      <dgm:t>
        <a:bodyPr/>
        <a:lstStyle/>
        <a:p>
          <a:r>
            <a:rPr lang="en-US" dirty="0"/>
            <a:t>Sequential modelling</a:t>
          </a:r>
          <a:endParaRPr lang="en-ZA" dirty="0"/>
        </a:p>
      </dgm:t>
    </dgm:pt>
    <dgm:pt modelId="{15D4E471-2BCE-4B0A-91DA-8910E4495460}" type="parTrans" cxnId="{48D0B2F8-4629-4ADD-AECB-11BC0053FE7D}">
      <dgm:prSet/>
      <dgm:spPr/>
      <dgm:t>
        <a:bodyPr/>
        <a:lstStyle/>
        <a:p>
          <a:endParaRPr lang="en-ZA"/>
        </a:p>
      </dgm:t>
    </dgm:pt>
    <dgm:pt modelId="{65D49D90-8E5A-496D-B521-6103022A2542}" type="sibTrans" cxnId="{48D0B2F8-4629-4ADD-AECB-11BC0053FE7D}">
      <dgm:prSet/>
      <dgm:spPr/>
      <dgm:t>
        <a:bodyPr/>
        <a:lstStyle/>
        <a:p>
          <a:endParaRPr lang="en-ZA"/>
        </a:p>
      </dgm:t>
    </dgm:pt>
    <dgm:pt modelId="{D27C0683-DFD9-495C-AD3B-71B2051684C1}">
      <dgm:prSet/>
      <dgm:spPr/>
      <dgm:t>
        <a:bodyPr/>
        <a:lstStyle/>
        <a:p>
          <a:r>
            <a:rPr lang="en-US" dirty="0"/>
            <a:t>2D-CNN</a:t>
          </a:r>
          <a:endParaRPr lang="en-ZA" dirty="0"/>
        </a:p>
      </dgm:t>
    </dgm:pt>
    <dgm:pt modelId="{2EA8929A-6813-4A8B-95D5-422AFE3252AA}" type="parTrans" cxnId="{9E9F5D39-09D4-47EB-B9CE-8EC87E080CF9}">
      <dgm:prSet/>
      <dgm:spPr/>
      <dgm:t>
        <a:bodyPr/>
        <a:lstStyle/>
        <a:p>
          <a:endParaRPr lang="en-ZA"/>
        </a:p>
      </dgm:t>
    </dgm:pt>
    <dgm:pt modelId="{6F664F98-73E2-4E24-8C70-DF861BEA9434}" type="sibTrans" cxnId="{9E9F5D39-09D4-47EB-B9CE-8EC87E080CF9}">
      <dgm:prSet/>
      <dgm:spPr/>
      <dgm:t>
        <a:bodyPr/>
        <a:lstStyle/>
        <a:p>
          <a:endParaRPr lang="en-ZA"/>
        </a:p>
      </dgm:t>
    </dgm:pt>
    <dgm:pt modelId="{B7A11979-DA2C-498D-9AD7-7E13376FB9F6}">
      <dgm:prSet phldrT="[Text]"/>
      <dgm:spPr/>
      <dgm:t>
        <a:bodyPr/>
        <a:lstStyle/>
        <a:p>
          <a:r>
            <a:rPr lang="en-US" dirty="0"/>
            <a:t>Complex pattern</a:t>
          </a:r>
          <a:endParaRPr lang="en-ZA" dirty="0"/>
        </a:p>
      </dgm:t>
    </dgm:pt>
    <dgm:pt modelId="{45EF84EE-4DD4-4840-A07D-76D1E1750990}" type="parTrans" cxnId="{C3AFF9E2-00FF-40F9-89B5-48DD84FDF183}">
      <dgm:prSet/>
      <dgm:spPr/>
      <dgm:t>
        <a:bodyPr/>
        <a:lstStyle/>
        <a:p>
          <a:endParaRPr lang="en-ZA"/>
        </a:p>
      </dgm:t>
    </dgm:pt>
    <dgm:pt modelId="{E3EA3176-E3C4-44AB-A941-9EA04F2B5754}" type="sibTrans" cxnId="{C3AFF9E2-00FF-40F9-89B5-48DD84FDF183}">
      <dgm:prSet/>
      <dgm:spPr/>
      <dgm:t>
        <a:bodyPr/>
        <a:lstStyle/>
        <a:p>
          <a:endParaRPr lang="en-ZA"/>
        </a:p>
      </dgm:t>
    </dgm:pt>
    <dgm:pt modelId="{304ADC62-907A-4C25-8D41-AB8FCB4E2055}">
      <dgm:prSet phldrT="[Text]"/>
      <dgm:spPr/>
      <dgm:t>
        <a:bodyPr/>
        <a:lstStyle/>
        <a:p>
          <a:r>
            <a:rPr lang="en-US" dirty="0"/>
            <a:t>Introduction</a:t>
          </a:r>
          <a:endParaRPr lang="en-ZA" dirty="0"/>
        </a:p>
      </dgm:t>
    </dgm:pt>
    <dgm:pt modelId="{6660C736-E902-4263-9CCC-68BB9B4ED038}" type="parTrans" cxnId="{108B3851-A995-4929-BAA8-4D88EC91D584}">
      <dgm:prSet/>
      <dgm:spPr/>
      <dgm:t>
        <a:bodyPr/>
        <a:lstStyle/>
        <a:p>
          <a:endParaRPr lang="en-ZA"/>
        </a:p>
      </dgm:t>
    </dgm:pt>
    <dgm:pt modelId="{EAA12F75-D4DC-4A98-B2CD-9D2E93D35E6E}" type="sibTrans" cxnId="{108B3851-A995-4929-BAA8-4D88EC91D584}">
      <dgm:prSet/>
      <dgm:spPr/>
      <dgm:t>
        <a:bodyPr/>
        <a:lstStyle/>
        <a:p>
          <a:endParaRPr lang="en-ZA"/>
        </a:p>
      </dgm:t>
    </dgm:pt>
    <dgm:pt modelId="{6FE7946F-5317-495C-A483-3FD750AE983E}">
      <dgm:prSet phldrT="[Text]"/>
      <dgm:spPr/>
      <dgm:t>
        <a:bodyPr/>
        <a:lstStyle/>
        <a:p>
          <a:r>
            <a:rPr lang="en-US" dirty="0"/>
            <a:t>Problem </a:t>
          </a:r>
          <a:endParaRPr lang="en-ZA" dirty="0"/>
        </a:p>
      </dgm:t>
    </dgm:pt>
    <dgm:pt modelId="{F86BF0B5-771F-407E-8A7A-03447B2CDEAD}" type="parTrans" cxnId="{1C6967EC-DF2C-4080-9DC5-4971397F9233}">
      <dgm:prSet/>
      <dgm:spPr/>
      <dgm:t>
        <a:bodyPr/>
        <a:lstStyle/>
        <a:p>
          <a:endParaRPr lang="en-ZA"/>
        </a:p>
      </dgm:t>
    </dgm:pt>
    <dgm:pt modelId="{B39563F2-BDE5-46D7-9BC1-D8D8D9E6A9E8}" type="sibTrans" cxnId="{1C6967EC-DF2C-4080-9DC5-4971397F9233}">
      <dgm:prSet/>
      <dgm:spPr/>
      <dgm:t>
        <a:bodyPr/>
        <a:lstStyle/>
        <a:p>
          <a:endParaRPr lang="en-ZA"/>
        </a:p>
      </dgm:t>
    </dgm:pt>
    <dgm:pt modelId="{F23AA32B-8145-41FA-87F6-B182E84060AE}">
      <dgm:prSet/>
      <dgm:spPr/>
      <dgm:t>
        <a:bodyPr/>
        <a:lstStyle/>
        <a:p>
          <a:r>
            <a:rPr lang="en-US" dirty="0"/>
            <a:t>Conclusion</a:t>
          </a:r>
          <a:endParaRPr lang="en-ZA" dirty="0"/>
        </a:p>
      </dgm:t>
    </dgm:pt>
    <dgm:pt modelId="{D3C109B4-2D8A-46BA-BE8E-717F8B7C00EF}" type="parTrans" cxnId="{30D351BD-D287-42AE-8612-E5B18CB91CD8}">
      <dgm:prSet/>
      <dgm:spPr/>
      <dgm:t>
        <a:bodyPr/>
        <a:lstStyle/>
        <a:p>
          <a:endParaRPr lang="en-ZA"/>
        </a:p>
      </dgm:t>
    </dgm:pt>
    <dgm:pt modelId="{D53F6F77-8F29-460C-B90B-9D4AAE66C0C4}" type="sibTrans" cxnId="{30D351BD-D287-42AE-8612-E5B18CB91CD8}">
      <dgm:prSet/>
      <dgm:spPr/>
      <dgm:t>
        <a:bodyPr/>
        <a:lstStyle/>
        <a:p>
          <a:endParaRPr lang="en-ZA"/>
        </a:p>
      </dgm:t>
    </dgm:pt>
    <dgm:pt modelId="{08F90451-AC98-4FBB-A6EF-B80A4D6DC96A}">
      <dgm:prSet phldrT="[Text]"/>
      <dgm:spPr/>
      <dgm:t>
        <a:bodyPr/>
        <a:lstStyle/>
        <a:p>
          <a:r>
            <a:rPr lang="en-US" dirty="0"/>
            <a:t>Future Research</a:t>
          </a:r>
          <a:endParaRPr lang="en-ZA" dirty="0"/>
        </a:p>
      </dgm:t>
    </dgm:pt>
    <dgm:pt modelId="{DA4710BE-2AF7-446B-9E40-5E3C89E9FFF8}" type="parTrans" cxnId="{DDD7DBB0-6FA8-44B9-A810-4CDCBE701C44}">
      <dgm:prSet/>
      <dgm:spPr/>
      <dgm:t>
        <a:bodyPr/>
        <a:lstStyle/>
        <a:p>
          <a:endParaRPr lang="en-ZA"/>
        </a:p>
      </dgm:t>
    </dgm:pt>
    <dgm:pt modelId="{04C6703D-CACA-443E-93E1-25B3AB1D51E2}" type="sibTrans" cxnId="{DDD7DBB0-6FA8-44B9-A810-4CDCBE701C44}">
      <dgm:prSet/>
      <dgm:spPr/>
      <dgm:t>
        <a:bodyPr/>
        <a:lstStyle/>
        <a:p>
          <a:endParaRPr lang="en-ZA"/>
        </a:p>
      </dgm:t>
    </dgm:pt>
    <dgm:pt modelId="{EDD77CB4-C9E8-4BD9-A531-08A7A46299EC}">
      <dgm:prSet phldrT="[Text]"/>
      <dgm:spPr/>
      <dgm:t>
        <a:bodyPr/>
        <a:lstStyle/>
        <a:p>
          <a:r>
            <a:rPr lang="en-US" dirty="0"/>
            <a:t>SPC </a:t>
          </a:r>
          <a:endParaRPr lang="en-ZA" dirty="0"/>
        </a:p>
      </dgm:t>
    </dgm:pt>
    <dgm:pt modelId="{8C5D88E0-06B7-4F4A-B31C-89CC74AB895D}" type="sibTrans" cxnId="{DAC34FA4-A8D9-4822-8439-EFA369587EBD}">
      <dgm:prSet/>
      <dgm:spPr/>
      <dgm:t>
        <a:bodyPr/>
        <a:lstStyle/>
        <a:p>
          <a:endParaRPr lang="en-ZA"/>
        </a:p>
      </dgm:t>
    </dgm:pt>
    <dgm:pt modelId="{5F9C3C25-BEC8-41B8-AF2E-4F720919D4C0}" type="parTrans" cxnId="{DAC34FA4-A8D9-4822-8439-EFA369587EBD}">
      <dgm:prSet/>
      <dgm:spPr/>
      <dgm:t>
        <a:bodyPr/>
        <a:lstStyle/>
        <a:p>
          <a:endParaRPr lang="en-ZA"/>
        </a:p>
      </dgm:t>
    </dgm:pt>
    <dgm:pt modelId="{431B32BF-E1F8-43F3-AB1D-BCB1D4810D86}" type="pres">
      <dgm:prSet presAssocID="{F866ECEA-E7F1-4AA1-9416-3DC19ACF4E29}" presName="Name0" presStyleCnt="0">
        <dgm:presLayoutVars>
          <dgm:chMax/>
          <dgm:chPref/>
          <dgm:dir/>
          <dgm:animLvl val="lvl"/>
        </dgm:presLayoutVars>
      </dgm:prSet>
      <dgm:spPr/>
    </dgm:pt>
    <dgm:pt modelId="{B00333DB-0A0B-4260-91D5-A86BBCC310B7}" type="pres">
      <dgm:prSet presAssocID="{304ADC62-907A-4C25-8D41-AB8FCB4E2055}" presName="composite" presStyleCnt="0"/>
      <dgm:spPr/>
    </dgm:pt>
    <dgm:pt modelId="{D2911AA1-EF0F-4357-97C6-A437533AE094}" type="pres">
      <dgm:prSet presAssocID="{304ADC62-907A-4C25-8D41-AB8FCB4E2055}" presName="Parent1" presStyleLbl="node1" presStyleIdx="0" presStyleCnt="12">
        <dgm:presLayoutVars>
          <dgm:chMax val="1"/>
          <dgm:chPref val="1"/>
          <dgm:bulletEnabled val="1"/>
        </dgm:presLayoutVars>
      </dgm:prSet>
      <dgm:spPr/>
    </dgm:pt>
    <dgm:pt modelId="{F3118999-0ACB-4B10-BABC-C35A72BFAC43}" type="pres">
      <dgm:prSet presAssocID="{304ADC62-907A-4C25-8D41-AB8FCB4E2055}" presName="Childtext1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1BAEC210-AD9B-4F73-949C-9F7207429562}" type="pres">
      <dgm:prSet presAssocID="{304ADC62-907A-4C25-8D41-AB8FCB4E2055}" presName="BalanceSpacing" presStyleCnt="0"/>
      <dgm:spPr/>
    </dgm:pt>
    <dgm:pt modelId="{D327E05C-165C-4D61-9B84-6D974AA57003}" type="pres">
      <dgm:prSet presAssocID="{304ADC62-907A-4C25-8D41-AB8FCB4E2055}" presName="BalanceSpacing1" presStyleCnt="0"/>
      <dgm:spPr/>
    </dgm:pt>
    <dgm:pt modelId="{66235F00-7F5E-43AC-A290-EC2D016A4028}" type="pres">
      <dgm:prSet presAssocID="{EAA12F75-D4DC-4A98-B2CD-9D2E93D35E6E}" presName="Accent1Text" presStyleLbl="node1" presStyleIdx="1" presStyleCnt="12"/>
      <dgm:spPr/>
    </dgm:pt>
    <dgm:pt modelId="{9F567622-2FDD-46FD-A978-91AEF61BABC8}" type="pres">
      <dgm:prSet presAssocID="{EAA12F75-D4DC-4A98-B2CD-9D2E93D35E6E}" presName="spaceBetweenRectangles" presStyleCnt="0"/>
      <dgm:spPr/>
    </dgm:pt>
    <dgm:pt modelId="{57CFC099-3DD8-4BED-A4B1-B7C6A54BF3C8}" type="pres">
      <dgm:prSet presAssocID="{24F1E390-E36B-48C6-BB5B-551E998F4396}" presName="composite" presStyleCnt="0"/>
      <dgm:spPr/>
    </dgm:pt>
    <dgm:pt modelId="{DD2D8397-D06A-46FA-B40B-30F1F27BD386}" type="pres">
      <dgm:prSet presAssocID="{24F1E390-E36B-48C6-BB5B-551E998F4396}" presName="Parent1" presStyleLbl="node1" presStyleIdx="2" presStyleCnt="12">
        <dgm:presLayoutVars>
          <dgm:chMax val="1"/>
          <dgm:chPref val="1"/>
          <dgm:bulletEnabled val="1"/>
        </dgm:presLayoutVars>
      </dgm:prSet>
      <dgm:spPr/>
    </dgm:pt>
    <dgm:pt modelId="{A41845BD-2D68-4347-BBAF-D211117E2D78}" type="pres">
      <dgm:prSet presAssocID="{24F1E390-E36B-48C6-BB5B-551E998F4396}" presName="Childtext1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C28C7799-37EE-488F-9EB5-8906A30E3EFD}" type="pres">
      <dgm:prSet presAssocID="{24F1E390-E36B-48C6-BB5B-551E998F4396}" presName="BalanceSpacing" presStyleCnt="0"/>
      <dgm:spPr/>
    </dgm:pt>
    <dgm:pt modelId="{30A08ABE-462A-45B0-8A8D-EAEDC8BA4FF2}" type="pres">
      <dgm:prSet presAssocID="{24F1E390-E36B-48C6-BB5B-551E998F4396}" presName="BalanceSpacing1" presStyleCnt="0"/>
      <dgm:spPr/>
    </dgm:pt>
    <dgm:pt modelId="{0598752C-167F-4FD0-8BA6-B70724BB9C06}" type="pres">
      <dgm:prSet presAssocID="{EFFED81A-A4B6-4772-B022-7FFA2B0CB30C}" presName="Accent1Text" presStyleLbl="node1" presStyleIdx="3" presStyleCnt="12" custLinFactNeighborX="1590" custLinFactNeighborY="-922"/>
      <dgm:spPr/>
    </dgm:pt>
    <dgm:pt modelId="{3451E849-7617-4BE3-8C93-F67308FF11AD}" type="pres">
      <dgm:prSet presAssocID="{EFFED81A-A4B6-4772-B022-7FFA2B0CB30C}" presName="spaceBetweenRectangles" presStyleCnt="0"/>
      <dgm:spPr/>
    </dgm:pt>
    <dgm:pt modelId="{678835FC-02C9-481C-989C-9CAE408D4A87}" type="pres">
      <dgm:prSet presAssocID="{EDD77CB4-C9E8-4BD9-A531-08A7A46299EC}" presName="composite" presStyleCnt="0"/>
      <dgm:spPr/>
    </dgm:pt>
    <dgm:pt modelId="{15633C5B-18DA-4F93-A88B-0EBB2FCC5EE7}" type="pres">
      <dgm:prSet presAssocID="{EDD77CB4-C9E8-4BD9-A531-08A7A46299EC}" presName="Parent1" presStyleLbl="node1" presStyleIdx="4" presStyleCnt="12">
        <dgm:presLayoutVars>
          <dgm:chMax val="1"/>
          <dgm:chPref val="1"/>
          <dgm:bulletEnabled val="1"/>
        </dgm:presLayoutVars>
      </dgm:prSet>
      <dgm:spPr/>
    </dgm:pt>
    <dgm:pt modelId="{B07B521C-F1C3-48EB-B366-DE46876F3108}" type="pres">
      <dgm:prSet presAssocID="{EDD77CB4-C9E8-4BD9-A531-08A7A46299EC}" presName="Childtext1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B94DF53D-D4FF-417C-9E04-8DEB11F5DA18}" type="pres">
      <dgm:prSet presAssocID="{EDD77CB4-C9E8-4BD9-A531-08A7A46299EC}" presName="BalanceSpacing" presStyleCnt="0"/>
      <dgm:spPr/>
    </dgm:pt>
    <dgm:pt modelId="{B2FAF285-D421-404E-8B0D-63451C09966B}" type="pres">
      <dgm:prSet presAssocID="{EDD77CB4-C9E8-4BD9-A531-08A7A46299EC}" presName="BalanceSpacing1" presStyleCnt="0"/>
      <dgm:spPr/>
    </dgm:pt>
    <dgm:pt modelId="{6EF9602A-E962-49F0-B7FF-13AC9918C899}" type="pres">
      <dgm:prSet presAssocID="{8C5D88E0-06B7-4F4A-B31C-89CC74AB895D}" presName="Accent1Text" presStyleLbl="node1" presStyleIdx="5" presStyleCnt="12"/>
      <dgm:spPr/>
    </dgm:pt>
    <dgm:pt modelId="{E0F3766C-B5CD-443E-80C1-5422C0D9B8FE}" type="pres">
      <dgm:prSet presAssocID="{8C5D88E0-06B7-4F4A-B31C-89CC74AB895D}" presName="spaceBetweenRectangles" presStyleCnt="0"/>
      <dgm:spPr/>
    </dgm:pt>
    <dgm:pt modelId="{7150838B-9BA4-4A48-895B-416D6B96F046}" type="pres">
      <dgm:prSet presAssocID="{C60C18DE-D48E-4947-AA15-80D99A0556A7}" presName="composite" presStyleCnt="0"/>
      <dgm:spPr/>
    </dgm:pt>
    <dgm:pt modelId="{C333320D-8A2E-4B55-9DF5-64C0ECDA122F}" type="pres">
      <dgm:prSet presAssocID="{C60C18DE-D48E-4947-AA15-80D99A0556A7}" presName="Parent1" presStyleLbl="node1" presStyleIdx="6" presStyleCnt="12">
        <dgm:presLayoutVars>
          <dgm:chMax val="1"/>
          <dgm:chPref val="1"/>
          <dgm:bulletEnabled val="1"/>
        </dgm:presLayoutVars>
      </dgm:prSet>
      <dgm:spPr/>
    </dgm:pt>
    <dgm:pt modelId="{6B7816C0-52C2-477E-9A8A-389C5930EEDF}" type="pres">
      <dgm:prSet presAssocID="{C60C18DE-D48E-4947-AA15-80D99A0556A7}" presName="Childtext1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8BAFBB1-585A-4B86-B23B-2DBA0B477C0F}" type="pres">
      <dgm:prSet presAssocID="{C60C18DE-D48E-4947-AA15-80D99A0556A7}" presName="BalanceSpacing" presStyleCnt="0"/>
      <dgm:spPr/>
    </dgm:pt>
    <dgm:pt modelId="{79590B2A-4F6D-4612-8920-2ECC03E9ED99}" type="pres">
      <dgm:prSet presAssocID="{C60C18DE-D48E-4947-AA15-80D99A0556A7}" presName="BalanceSpacing1" presStyleCnt="0"/>
      <dgm:spPr/>
    </dgm:pt>
    <dgm:pt modelId="{0C70AD18-DED0-48EC-95D3-9375BCE4E027}" type="pres">
      <dgm:prSet presAssocID="{9F6170BD-9921-452F-A9A1-FEB4D1CCC149}" presName="Accent1Text" presStyleLbl="node1" presStyleIdx="7" presStyleCnt="12"/>
      <dgm:spPr/>
    </dgm:pt>
    <dgm:pt modelId="{F97C3901-0AD1-4F0C-8F03-539D111741EF}" type="pres">
      <dgm:prSet presAssocID="{9F6170BD-9921-452F-A9A1-FEB4D1CCC149}" presName="spaceBetweenRectangles" presStyleCnt="0"/>
      <dgm:spPr/>
    </dgm:pt>
    <dgm:pt modelId="{588C0B44-B419-4C24-8017-A0A48D315FA5}" type="pres">
      <dgm:prSet presAssocID="{D27C0683-DFD9-495C-AD3B-71B2051684C1}" presName="composite" presStyleCnt="0"/>
      <dgm:spPr/>
    </dgm:pt>
    <dgm:pt modelId="{8370A369-83A3-450D-A18E-AC485696AE95}" type="pres">
      <dgm:prSet presAssocID="{D27C0683-DFD9-495C-AD3B-71B2051684C1}" presName="Parent1" presStyleLbl="node1" presStyleIdx="8" presStyleCnt="12">
        <dgm:presLayoutVars>
          <dgm:chMax val="1"/>
          <dgm:chPref val="1"/>
          <dgm:bulletEnabled val="1"/>
        </dgm:presLayoutVars>
      </dgm:prSet>
      <dgm:spPr/>
    </dgm:pt>
    <dgm:pt modelId="{6BA8783B-8E3A-43FB-8106-9BD7599E943F}" type="pres">
      <dgm:prSet presAssocID="{D27C0683-DFD9-495C-AD3B-71B2051684C1}" presName="Childtext1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A0F22AB3-B82A-4B02-B130-096CB1D51B6A}" type="pres">
      <dgm:prSet presAssocID="{D27C0683-DFD9-495C-AD3B-71B2051684C1}" presName="BalanceSpacing" presStyleCnt="0"/>
      <dgm:spPr/>
    </dgm:pt>
    <dgm:pt modelId="{DE86FC54-A481-45A1-A4FE-A3008954EFAC}" type="pres">
      <dgm:prSet presAssocID="{D27C0683-DFD9-495C-AD3B-71B2051684C1}" presName="BalanceSpacing1" presStyleCnt="0"/>
      <dgm:spPr/>
    </dgm:pt>
    <dgm:pt modelId="{E861B924-5F46-4BF4-93D1-A7CE0122FF03}" type="pres">
      <dgm:prSet presAssocID="{6F664F98-73E2-4E24-8C70-DF861BEA9434}" presName="Accent1Text" presStyleLbl="node1" presStyleIdx="9" presStyleCnt="12"/>
      <dgm:spPr/>
    </dgm:pt>
    <dgm:pt modelId="{94B9E7EF-278D-4BF3-96D5-086A0D584683}" type="pres">
      <dgm:prSet presAssocID="{6F664F98-73E2-4E24-8C70-DF861BEA9434}" presName="spaceBetweenRectangles" presStyleCnt="0"/>
      <dgm:spPr/>
    </dgm:pt>
    <dgm:pt modelId="{F6E241D5-838C-4D6F-B434-F5ACA06477B0}" type="pres">
      <dgm:prSet presAssocID="{F23AA32B-8145-41FA-87F6-B182E84060AE}" presName="composite" presStyleCnt="0"/>
      <dgm:spPr/>
    </dgm:pt>
    <dgm:pt modelId="{B70C33A3-851D-4F7C-84D6-C4E1D5DCA2DB}" type="pres">
      <dgm:prSet presAssocID="{F23AA32B-8145-41FA-87F6-B182E84060AE}" presName="Parent1" presStyleLbl="node1" presStyleIdx="10" presStyleCnt="12">
        <dgm:presLayoutVars>
          <dgm:chMax val="1"/>
          <dgm:chPref val="1"/>
          <dgm:bulletEnabled val="1"/>
        </dgm:presLayoutVars>
      </dgm:prSet>
      <dgm:spPr/>
    </dgm:pt>
    <dgm:pt modelId="{2085B9C6-4B8E-490C-A076-B1223A8DA4A7}" type="pres">
      <dgm:prSet presAssocID="{F23AA32B-8145-41FA-87F6-B182E84060AE}" presName="Childtext1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9473603E-86AD-41D3-B1EC-F0D28912814D}" type="pres">
      <dgm:prSet presAssocID="{F23AA32B-8145-41FA-87F6-B182E84060AE}" presName="BalanceSpacing" presStyleCnt="0"/>
      <dgm:spPr/>
    </dgm:pt>
    <dgm:pt modelId="{F9B9E3EE-655D-4A92-B1F2-104C8E1F5C9A}" type="pres">
      <dgm:prSet presAssocID="{F23AA32B-8145-41FA-87F6-B182E84060AE}" presName="BalanceSpacing1" presStyleCnt="0"/>
      <dgm:spPr/>
    </dgm:pt>
    <dgm:pt modelId="{5F33FE6F-5C68-468E-8C9F-72FA142C808F}" type="pres">
      <dgm:prSet presAssocID="{D53F6F77-8F29-460C-B90B-9D4AAE66C0C4}" presName="Accent1Text" presStyleLbl="node1" presStyleIdx="11" presStyleCnt="12"/>
      <dgm:spPr/>
    </dgm:pt>
  </dgm:ptLst>
  <dgm:cxnLst>
    <dgm:cxn modelId="{D8195B17-E48F-452E-8564-D259A86FC5B3}" type="presOf" srcId="{B7A11979-DA2C-498D-9AD7-7E13376FB9F6}" destId="{6BA8783B-8E3A-43FB-8106-9BD7599E943F}" srcOrd="0" destOrd="0" presId="urn:microsoft.com/office/officeart/2008/layout/AlternatingHexagons"/>
    <dgm:cxn modelId="{C140541C-D0A0-46AF-9AB8-1735A1BF356F}" type="presOf" srcId="{08F90451-AC98-4FBB-A6EF-B80A4D6DC96A}" destId="{2085B9C6-4B8E-490C-A076-B1223A8DA4A7}" srcOrd="0" destOrd="0" presId="urn:microsoft.com/office/officeart/2008/layout/AlternatingHexagons"/>
    <dgm:cxn modelId="{D2C33B29-9044-42E7-AAE3-1369549B8BD3}" type="presOf" srcId="{EDD77CB4-C9E8-4BD9-A531-08A7A46299EC}" destId="{15633C5B-18DA-4F93-A88B-0EBB2FCC5EE7}" srcOrd="0" destOrd="0" presId="urn:microsoft.com/office/officeart/2008/layout/AlternatingHexagons"/>
    <dgm:cxn modelId="{742E7034-A82B-429A-A2EA-EA716F66E14A}" type="presOf" srcId="{60353B94-BE82-469C-8F7B-73809C7B8505}" destId="{B07B521C-F1C3-48EB-B366-DE46876F3108}" srcOrd="0" destOrd="0" presId="urn:microsoft.com/office/officeart/2008/layout/AlternatingHexagons"/>
    <dgm:cxn modelId="{9E9F5D39-09D4-47EB-B9CE-8EC87E080CF9}" srcId="{F866ECEA-E7F1-4AA1-9416-3DC19ACF4E29}" destId="{D27C0683-DFD9-495C-AD3B-71B2051684C1}" srcOrd="4" destOrd="0" parTransId="{2EA8929A-6813-4A8B-95D5-422AFE3252AA}" sibTransId="{6F664F98-73E2-4E24-8C70-DF861BEA9434}"/>
    <dgm:cxn modelId="{9179D35B-1D20-4E2B-8B67-731702932690}" type="presOf" srcId="{C60C18DE-D48E-4947-AA15-80D99A0556A7}" destId="{C333320D-8A2E-4B55-9DF5-64C0ECDA122F}" srcOrd="0" destOrd="0" presId="urn:microsoft.com/office/officeart/2008/layout/AlternatingHexagons"/>
    <dgm:cxn modelId="{A05FC85E-ECD1-4F52-9466-A1DD647AAAF8}" type="presOf" srcId="{304ADC62-907A-4C25-8D41-AB8FCB4E2055}" destId="{D2911AA1-EF0F-4357-97C6-A437533AE094}" srcOrd="0" destOrd="0" presId="urn:microsoft.com/office/officeart/2008/layout/AlternatingHexagons"/>
    <dgm:cxn modelId="{7BC70B42-FD14-4F0E-8E6A-7A9509F69231}" type="presOf" srcId="{A8C37E19-5C87-4F14-BFC5-FAA7E5CEBA8E}" destId="{6B7816C0-52C2-477E-9A8A-389C5930EEDF}" srcOrd="0" destOrd="0" presId="urn:microsoft.com/office/officeart/2008/layout/AlternatingHexagons"/>
    <dgm:cxn modelId="{B27B5D64-198D-4C3B-81BD-1161944A9F59}" srcId="{F866ECEA-E7F1-4AA1-9416-3DC19ACF4E29}" destId="{C60C18DE-D48E-4947-AA15-80D99A0556A7}" srcOrd="3" destOrd="0" parTransId="{E30CB14F-615A-49A0-B990-FE2EFD055E46}" sibTransId="{9F6170BD-9921-452F-A9A1-FEB4D1CCC149}"/>
    <dgm:cxn modelId="{877EC944-F97B-451F-A94D-21EF4415679D}" type="presOf" srcId="{24F1E390-E36B-48C6-BB5B-551E998F4396}" destId="{DD2D8397-D06A-46FA-B40B-30F1F27BD386}" srcOrd="0" destOrd="0" presId="urn:microsoft.com/office/officeart/2008/layout/AlternatingHexagons"/>
    <dgm:cxn modelId="{A90BBA4C-B63B-4E1D-BC65-B7B10DA95809}" type="presOf" srcId="{6F664F98-73E2-4E24-8C70-DF861BEA9434}" destId="{E861B924-5F46-4BF4-93D1-A7CE0122FF03}" srcOrd="0" destOrd="0" presId="urn:microsoft.com/office/officeart/2008/layout/AlternatingHexagons"/>
    <dgm:cxn modelId="{CD80754F-5B34-4E6A-B898-1D21A4BE57FF}" srcId="{24F1E390-E36B-48C6-BB5B-551E998F4396}" destId="{21E210D9-322F-4E82-803F-9936E145D195}" srcOrd="0" destOrd="0" parTransId="{19F654CD-AD79-44BE-8AEB-837A77B53193}" sibTransId="{A6908DFE-6468-4F24-B762-3737DF49B133}"/>
    <dgm:cxn modelId="{108B3851-A995-4929-BAA8-4D88EC91D584}" srcId="{F866ECEA-E7F1-4AA1-9416-3DC19ACF4E29}" destId="{304ADC62-907A-4C25-8D41-AB8FCB4E2055}" srcOrd="0" destOrd="0" parTransId="{6660C736-E902-4263-9CCC-68BB9B4ED038}" sibTransId="{EAA12F75-D4DC-4A98-B2CD-9D2E93D35E6E}"/>
    <dgm:cxn modelId="{6351EF72-51AB-4087-99A4-71E5DE50D1F9}" srcId="{EDD77CB4-C9E8-4BD9-A531-08A7A46299EC}" destId="{60353B94-BE82-469C-8F7B-73809C7B8505}" srcOrd="0" destOrd="0" parTransId="{E09D8010-76EB-48EF-A740-06D5202CEAF1}" sibTransId="{215F517B-A434-4074-AA07-586E9EB3CDAF}"/>
    <dgm:cxn modelId="{6A70CF79-78E0-461B-AAFA-99E5FE0F4CDC}" type="presOf" srcId="{EAA12F75-D4DC-4A98-B2CD-9D2E93D35E6E}" destId="{66235F00-7F5E-43AC-A290-EC2D016A4028}" srcOrd="0" destOrd="0" presId="urn:microsoft.com/office/officeart/2008/layout/AlternatingHexagons"/>
    <dgm:cxn modelId="{384B7E9C-5496-4629-8A51-CAA8626A236B}" type="presOf" srcId="{8C5D88E0-06B7-4F4A-B31C-89CC74AB895D}" destId="{6EF9602A-E962-49F0-B7FF-13AC9918C899}" srcOrd="0" destOrd="0" presId="urn:microsoft.com/office/officeart/2008/layout/AlternatingHexagons"/>
    <dgm:cxn modelId="{E04A229D-DDEA-46F7-A212-C037444FD62B}" type="presOf" srcId="{D27C0683-DFD9-495C-AD3B-71B2051684C1}" destId="{8370A369-83A3-450D-A18E-AC485696AE95}" srcOrd="0" destOrd="0" presId="urn:microsoft.com/office/officeart/2008/layout/AlternatingHexagons"/>
    <dgm:cxn modelId="{966A559D-30CD-4E76-B3ED-D4AB1EF9C1F8}" type="presOf" srcId="{6FE7946F-5317-495C-A483-3FD750AE983E}" destId="{F3118999-0ACB-4B10-BABC-C35A72BFAC43}" srcOrd="0" destOrd="0" presId="urn:microsoft.com/office/officeart/2008/layout/AlternatingHexagons"/>
    <dgm:cxn modelId="{634924A1-CFC8-4775-9C97-F2D2A064B784}" type="presOf" srcId="{EFFED81A-A4B6-4772-B022-7FFA2B0CB30C}" destId="{0598752C-167F-4FD0-8BA6-B70724BB9C06}" srcOrd="0" destOrd="0" presId="urn:microsoft.com/office/officeart/2008/layout/AlternatingHexagons"/>
    <dgm:cxn modelId="{DAC34FA4-A8D9-4822-8439-EFA369587EBD}" srcId="{F866ECEA-E7F1-4AA1-9416-3DC19ACF4E29}" destId="{EDD77CB4-C9E8-4BD9-A531-08A7A46299EC}" srcOrd="2" destOrd="0" parTransId="{5F9C3C25-BEC8-41B8-AF2E-4F720919D4C0}" sibTransId="{8C5D88E0-06B7-4F4A-B31C-89CC74AB895D}"/>
    <dgm:cxn modelId="{DF5AA7A8-013E-45E1-B1D0-E3EDEB0EAC10}" type="presOf" srcId="{D53F6F77-8F29-460C-B90B-9D4AAE66C0C4}" destId="{5F33FE6F-5C68-468E-8C9F-72FA142C808F}" srcOrd="0" destOrd="0" presId="urn:microsoft.com/office/officeart/2008/layout/AlternatingHexagons"/>
    <dgm:cxn modelId="{8DBB12AB-FFF1-4A11-85AA-9E59F5F886DA}" srcId="{F866ECEA-E7F1-4AA1-9416-3DC19ACF4E29}" destId="{24F1E390-E36B-48C6-BB5B-551E998F4396}" srcOrd="1" destOrd="0" parTransId="{16CC3BEF-978F-4A7F-A238-6A95DEFA1AD8}" sibTransId="{EFFED81A-A4B6-4772-B022-7FFA2B0CB30C}"/>
    <dgm:cxn modelId="{DDD7DBB0-6FA8-44B9-A810-4CDCBE701C44}" srcId="{F23AA32B-8145-41FA-87F6-B182E84060AE}" destId="{08F90451-AC98-4FBB-A6EF-B80A4D6DC96A}" srcOrd="0" destOrd="0" parTransId="{DA4710BE-2AF7-446B-9E40-5E3C89E9FFF8}" sibTransId="{04C6703D-CACA-443E-93E1-25B3AB1D51E2}"/>
    <dgm:cxn modelId="{95ACF9B0-B480-46C0-9F7D-F29E7FF5D91F}" type="presOf" srcId="{F866ECEA-E7F1-4AA1-9416-3DC19ACF4E29}" destId="{431B32BF-E1F8-43F3-AB1D-BCB1D4810D86}" srcOrd="0" destOrd="0" presId="urn:microsoft.com/office/officeart/2008/layout/AlternatingHexagons"/>
    <dgm:cxn modelId="{30D351BD-D287-42AE-8612-E5B18CB91CD8}" srcId="{F866ECEA-E7F1-4AA1-9416-3DC19ACF4E29}" destId="{F23AA32B-8145-41FA-87F6-B182E84060AE}" srcOrd="5" destOrd="0" parTransId="{D3C109B4-2D8A-46BA-BE8E-717F8B7C00EF}" sibTransId="{D53F6F77-8F29-460C-B90B-9D4AAE66C0C4}"/>
    <dgm:cxn modelId="{D0BE1DC0-E5B3-4B2B-9B9F-3265867DB2B8}" type="presOf" srcId="{9F6170BD-9921-452F-A9A1-FEB4D1CCC149}" destId="{0C70AD18-DED0-48EC-95D3-9375BCE4E027}" srcOrd="0" destOrd="0" presId="urn:microsoft.com/office/officeart/2008/layout/AlternatingHexagons"/>
    <dgm:cxn modelId="{588BEAD1-9C18-4987-8B1B-6E903F313CD6}" type="presOf" srcId="{21E210D9-322F-4E82-803F-9936E145D195}" destId="{A41845BD-2D68-4347-BBAF-D211117E2D78}" srcOrd="0" destOrd="0" presId="urn:microsoft.com/office/officeart/2008/layout/AlternatingHexagons"/>
    <dgm:cxn modelId="{07E5A3DE-1D68-4B07-A694-884D274B5C56}" type="presOf" srcId="{F23AA32B-8145-41FA-87F6-B182E84060AE}" destId="{B70C33A3-851D-4F7C-84D6-C4E1D5DCA2DB}" srcOrd="0" destOrd="0" presId="urn:microsoft.com/office/officeart/2008/layout/AlternatingHexagons"/>
    <dgm:cxn modelId="{C3AFF9E2-00FF-40F9-89B5-48DD84FDF183}" srcId="{D27C0683-DFD9-495C-AD3B-71B2051684C1}" destId="{B7A11979-DA2C-498D-9AD7-7E13376FB9F6}" srcOrd="0" destOrd="0" parTransId="{45EF84EE-4DD4-4840-A07D-76D1E1750990}" sibTransId="{E3EA3176-E3C4-44AB-A941-9EA04F2B5754}"/>
    <dgm:cxn modelId="{1C6967EC-DF2C-4080-9DC5-4971397F9233}" srcId="{304ADC62-907A-4C25-8D41-AB8FCB4E2055}" destId="{6FE7946F-5317-495C-A483-3FD750AE983E}" srcOrd="0" destOrd="0" parTransId="{F86BF0B5-771F-407E-8A7A-03447B2CDEAD}" sibTransId="{B39563F2-BDE5-46D7-9BC1-D8D8D9E6A9E8}"/>
    <dgm:cxn modelId="{48D0B2F8-4629-4ADD-AECB-11BC0053FE7D}" srcId="{C60C18DE-D48E-4947-AA15-80D99A0556A7}" destId="{A8C37E19-5C87-4F14-BFC5-FAA7E5CEBA8E}" srcOrd="0" destOrd="0" parTransId="{15D4E471-2BCE-4B0A-91DA-8910E4495460}" sibTransId="{65D49D90-8E5A-496D-B521-6103022A2542}"/>
    <dgm:cxn modelId="{741277A7-9DAB-4A89-BD66-D75FB1C89FD7}" type="presParOf" srcId="{431B32BF-E1F8-43F3-AB1D-BCB1D4810D86}" destId="{B00333DB-0A0B-4260-91D5-A86BBCC310B7}" srcOrd="0" destOrd="0" presId="urn:microsoft.com/office/officeart/2008/layout/AlternatingHexagons"/>
    <dgm:cxn modelId="{FDA13B4F-CB23-4EDB-A2F6-95CBE6EF3972}" type="presParOf" srcId="{B00333DB-0A0B-4260-91D5-A86BBCC310B7}" destId="{D2911AA1-EF0F-4357-97C6-A437533AE094}" srcOrd="0" destOrd="0" presId="urn:microsoft.com/office/officeart/2008/layout/AlternatingHexagons"/>
    <dgm:cxn modelId="{A5DBAD94-6B79-4E7B-B1BE-92113C19F196}" type="presParOf" srcId="{B00333DB-0A0B-4260-91D5-A86BBCC310B7}" destId="{F3118999-0ACB-4B10-BABC-C35A72BFAC43}" srcOrd="1" destOrd="0" presId="urn:microsoft.com/office/officeart/2008/layout/AlternatingHexagons"/>
    <dgm:cxn modelId="{2D7631FF-52D3-4C4C-BCF4-03664A4E759F}" type="presParOf" srcId="{B00333DB-0A0B-4260-91D5-A86BBCC310B7}" destId="{1BAEC210-AD9B-4F73-949C-9F7207429562}" srcOrd="2" destOrd="0" presId="urn:microsoft.com/office/officeart/2008/layout/AlternatingHexagons"/>
    <dgm:cxn modelId="{3A11C002-4C64-4886-98A9-8041BDC43C15}" type="presParOf" srcId="{B00333DB-0A0B-4260-91D5-A86BBCC310B7}" destId="{D327E05C-165C-4D61-9B84-6D974AA57003}" srcOrd="3" destOrd="0" presId="urn:microsoft.com/office/officeart/2008/layout/AlternatingHexagons"/>
    <dgm:cxn modelId="{A8CED102-7146-4D8D-ACA9-2F078B5CF9DA}" type="presParOf" srcId="{B00333DB-0A0B-4260-91D5-A86BBCC310B7}" destId="{66235F00-7F5E-43AC-A290-EC2D016A4028}" srcOrd="4" destOrd="0" presId="urn:microsoft.com/office/officeart/2008/layout/AlternatingHexagons"/>
    <dgm:cxn modelId="{44E694F1-0E12-4C47-A83C-B64F7D89DDA2}" type="presParOf" srcId="{431B32BF-E1F8-43F3-AB1D-BCB1D4810D86}" destId="{9F567622-2FDD-46FD-A978-91AEF61BABC8}" srcOrd="1" destOrd="0" presId="urn:microsoft.com/office/officeart/2008/layout/AlternatingHexagons"/>
    <dgm:cxn modelId="{7BDA165D-DA69-4719-916F-44D7E1A1A464}" type="presParOf" srcId="{431B32BF-E1F8-43F3-AB1D-BCB1D4810D86}" destId="{57CFC099-3DD8-4BED-A4B1-B7C6A54BF3C8}" srcOrd="2" destOrd="0" presId="urn:microsoft.com/office/officeart/2008/layout/AlternatingHexagons"/>
    <dgm:cxn modelId="{3B5B9C64-9AB4-49FC-8004-C276A74715C5}" type="presParOf" srcId="{57CFC099-3DD8-4BED-A4B1-B7C6A54BF3C8}" destId="{DD2D8397-D06A-46FA-B40B-30F1F27BD386}" srcOrd="0" destOrd="0" presId="urn:microsoft.com/office/officeart/2008/layout/AlternatingHexagons"/>
    <dgm:cxn modelId="{3109FE09-C34C-4F95-A5DC-41B513768642}" type="presParOf" srcId="{57CFC099-3DD8-4BED-A4B1-B7C6A54BF3C8}" destId="{A41845BD-2D68-4347-BBAF-D211117E2D78}" srcOrd="1" destOrd="0" presId="urn:microsoft.com/office/officeart/2008/layout/AlternatingHexagons"/>
    <dgm:cxn modelId="{96DFA7AB-64BC-4B7F-ADEE-0D35A5089D03}" type="presParOf" srcId="{57CFC099-3DD8-4BED-A4B1-B7C6A54BF3C8}" destId="{C28C7799-37EE-488F-9EB5-8906A30E3EFD}" srcOrd="2" destOrd="0" presId="urn:microsoft.com/office/officeart/2008/layout/AlternatingHexagons"/>
    <dgm:cxn modelId="{E36406D3-4708-4342-A8E1-39AAABF7C480}" type="presParOf" srcId="{57CFC099-3DD8-4BED-A4B1-B7C6A54BF3C8}" destId="{30A08ABE-462A-45B0-8A8D-EAEDC8BA4FF2}" srcOrd="3" destOrd="0" presId="urn:microsoft.com/office/officeart/2008/layout/AlternatingHexagons"/>
    <dgm:cxn modelId="{EC7DE17A-853B-41CA-AD18-265F67191EE2}" type="presParOf" srcId="{57CFC099-3DD8-4BED-A4B1-B7C6A54BF3C8}" destId="{0598752C-167F-4FD0-8BA6-B70724BB9C06}" srcOrd="4" destOrd="0" presId="urn:microsoft.com/office/officeart/2008/layout/AlternatingHexagons"/>
    <dgm:cxn modelId="{475CDF5C-7677-408B-94D2-431DD3CCAD14}" type="presParOf" srcId="{431B32BF-E1F8-43F3-AB1D-BCB1D4810D86}" destId="{3451E849-7617-4BE3-8C93-F67308FF11AD}" srcOrd="3" destOrd="0" presId="urn:microsoft.com/office/officeart/2008/layout/AlternatingHexagons"/>
    <dgm:cxn modelId="{75E4F753-7364-415F-B8F3-961F12F68F24}" type="presParOf" srcId="{431B32BF-E1F8-43F3-AB1D-BCB1D4810D86}" destId="{678835FC-02C9-481C-989C-9CAE408D4A87}" srcOrd="4" destOrd="0" presId="urn:microsoft.com/office/officeart/2008/layout/AlternatingHexagons"/>
    <dgm:cxn modelId="{28CA1292-0EDE-4CFD-BC44-212E7D6A0C26}" type="presParOf" srcId="{678835FC-02C9-481C-989C-9CAE408D4A87}" destId="{15633C5B-18DA-4F93-A88B-0EBB2FCC5EE7}" srcOrd="0" destOrd="0" presId="urn:microsoft.com/office/officeart/2008/layout/AlternatingHexagons"/>
    <dgm:cxn modelId="{83812440-F932-45B4-BA1A-1ED930D33867}" type="presParOf" srcId="{678835FC-02C9-481C-989C-9CAE408D4A87}" destId="{B07B521C-F1C3-48EB-B366-DE46876F3108}" srcOrd="1" destOrd="0" presId="urn:microsoft.com/office/officeart/2008/layout/AlternatingHexagons"/>
    <dgm:cxn modelId="{41EAB227-F2E5-4B51-929A-51B79D19EA31}" type="presParOf" srcId="{678835FC-02C9-481C-989C-9CAE408D4A87}" destId="{B94DF53D-D4FF-417C-9E04-8DEB11F5DA18}" srcOrd="2" destOrd="0" presId="urn:microsoft.com/office/officeart/2008/layout/AlternatingHexagons"/>
    <dgm:cxn modelId="{0EA8AA35-553B-4B37-B6B0-FD74220431C0}" type="presParOf" srcId="{678835FC-02C9-481C-989C-9CAE408D4A87}" destId="{B2FAF285-D421-404E-8B0D-63451C09966B}" srcOrd="3" destOrd="0" presId="urn:microsoft.com/office/officeart/2008/layout/AlternatingHexagons"/>
    <dgm:cxn modelId="{896F7303-DD12-4BFD-8E74-1E85C3047F76}" type="presParOf" srcId="{678835FC-02C9-481C-989C-9CAE408D4A87}" destId="{6EF9602A-E962-49F0-B7FF-13AC9918C899}" srcOrd="4" destOrd="0" presId="urn:microsoft.com/office/officeart/2008/layout/AlternatingHexagons"/>
    <dgm:cxn modelId="{4F454F92-FCAA-4383-A97E-6929A622D08C}" type="presParOf" srcId="{431B32BF-E1F8-43F3-AB1D-BCB1D4810D86}" destId="{E0F3766C-B5CD-443E-80C1-5422C0D9B8FE}" srcOrd="5" destOrd="0" presId="urn:microsoft.com/office/officeart/2008/layout/AlternatingHexagons"/>
    <dgm:cxn modelId="{33EA5FA0-6F27-4280-A540-D30359EE4768}" type="presParOf" srcId="{431B32BF-E1F8-43F3-AB1D-BCB1D4810D86}" destId="{7150838B-9BA4-4A48-895B-416D6B96F046}" srcOrd="6" destOrd="0" presId="urn:microsoft.com/office/officeart/2008/layout/AlternatingHexagons"/>
    <dgm:cxn modelId="{E76339F9-B71B-4C91-8BAE-A301D5DEEF06}" type="presParOf" srcId="{7150838B-9BA4-4A48-895B-416D6B96F046}" destId="{C333320D-8A2E-4B55-9DF5-64C0ECDA122F}" srcOrd="0" destOrd="0" presId="urn:microsoft.com/office/officeart/2008/layout/AlternatingHexagons"/>
    <dgm:cxn modelId="{3075664D-017B-483E-BD81-C1E7EE107337}" type="presParOf" srcId="{7150838B-9BA4-4A48-895B-416D6B96F046}" destId="{6B7816C0-52C2-477E-9A8A-389C5930EEDF}" srcOrd="1" destOrd="0" presId="urn:microsoft.com/office/officeart/2008/layout/AlternatingHexagons"/>
    <dgm:cxn modelId="{DE53D04B-4801-46F9-AE9C-747184F6BFEB}" type="presParOf" srcId="{7150838B-9BA4-4A48-895B-416D6B96F046}" destId="{C8BAFBB1-585A-4B86-B23B-2DBA0B477C0F}" srcOrd="2" destOrd="0" presId="urn:microsoft.com/office/officeart/2008/layout/AlternatingHexagons"/>
    <dgm:cxn modelId="{25943DEF-89DC-47ED-9F78-93F34B8E3CD5}" type="presParOf" srcId="{7150838B-9BA4-4A48-895B-416D6B96F046}" destId="{79590B2A-4F6D-4612-8920-2ECC03E9ED99}" srcOrd="3" destOrd="0" presId="urn:microsoft.com/office/officeart/2008/layout/AlternatingHexagons"/>
    <dgm:cxn modelId="{A60379F8-FED4-4790-AE69-CD63AF3B4FC4}" type="presParOf" srcId="{7150838B-9BA4-4A48-895B-416D6B96F046}" destId="{0C70AD18-DED0-48EC-95D3-9375BCE4E027}" srcOrd="4" destOrd="0" presId="urn:microsoft.com/office/officeart/2008/layout/AlternatingHexagons"/>
    <dgm:cxn modelId="{922AB481-8741-4CBC-A128-D3598BD9AD16}" type="presParOf" srcId="{431B32BF-E1F8-43F3-AB1D-BCB1D4810D86}" destId="{F97C3901-0AD1-4F0C-8F03-539D111741EF}" srcOrd="7" destOrd="0" presId="urn:microsoft.com/office/officeart/2008/layout/AlternatingHexagons"/>
    <dgm:cxn modelId="{07F35031-DAC5-470D-923C-D1CF70F30EE1}" type="presParOf" srcId="{431B32BF-E1F8-43F3-AB1D-BCB1D4810D86}" destId="{588C0B44-B419-4C24-8017-A0A48D315FA5}" srcOrd="8" destOrd="0" presId="urn:microsoft.com/office/officeart/2008/layout/AlternatingHexagons"/>
    <dgm:cxn modelId="{B2F51E3B-1993-4D6B-9B15-731D6C4ADCE2}" type="presParOf" srcId="{588C0B44-B419-4C24-8017-A0A48D315FA5}" destId="{8370A369-83A3-450D-A18E-AC485696AE95}" srcOrd="0" destOrd="0" presId="urn:microsoft.com/office/officeart/2008/layout/AlternatingHexagons"/>
    <dgm:cxn modelId="{901C563E-FED6-4A51-AD3F-AB1761C8DC03}" type="presParOf" srcId="{588C0B44-B419-4C24-8017-A0A48D315FA5}" destId="{6BA8783B-8E3A-43FB-8106-9BD7599E943F}" srcOrd="1" destOrd="0" presId="urn:microsoft.com/office/officeart/2008/layout/AlternatingHexagons"/>
    <dgm:cxn modelId="{2D240114-95DC-409A-919B-4B458EB76BBE}" type="presParOf" srcId="{588C0B44-B419-4C24-8017-A0A48D315FA5}" destId="{A0F22AB3-B82A-4B02-B130-096CB1D51B6A}" srcOrd="2" destOrd="0" presId="urn:microsoft.com/office/officeart/2008/layout/AlternatingHexagons"/>
    <dgm:cxn modelId="{961FB0CE-9916-4BDC-AF2D-04E9FE13096B}" type="presParOf" srcId="{588C0B44-B419-4C24-8017-A0A48D315FA5}" destId="{DE86FC54-A481-45A1-A4FE-A3008954EFAC}" srcOrd="3" destOrd="0" presId="urn:microsoft.com/office/officeart/2008/layout/AlternatingHexagons"/>
    <dgm:cxn modelId="{2457B1DB-099E-47C7-9840-0830432C3A3D}" type="presParOf" srcId="{588C0B44-B419-4C24-8017-A0A48D315FA5}" destId="{E861B924-5F46-4BF4-93D1-A7CE0122FF03}" srcOrd="4" destOrd="0" presId="urn:microsoft.com/office/officeart/2008/layout/AlternatingHexagons"/>
    <dgm:cxn modelId="{1B0F38F1-0C93-4DFB-BC50-EBA2C278E73A}" type="presParOf" srcId="{431B32BF-E1F8-43F3-AB1D-BCB1D4810D86}" destId="{94B9E7EF-278D-4BF3-96D5-086A0D584683}" srcOrd="9" destOrd="0" presId="urn:microsoft.com/office/officeart/2008/layout/AlternatingHexagons"/>
    <dgm:cxn modelId="{D36AF606-A06A-490C-9497-2B9D1A65F04B}" type="presParOf" srcId="{431B32BF-E1F8-43F3-AB1D-BCB1D4810D86}" destId="{F6E241D5-838C-4D6F-B434-F5ACA06477B0}" srcOrd="10" destOrd="0" presId="urn:microsoft.com/office/officeart/2008/layout/AlternatingHexagons"/>
    <dgm:cxn modelId="{07238E23-9DB6-4652-B160-D97C256EE3A5}" type="presParOf" srcId="{F6E241D5-838C-4D6F-B434-F5ACA06477B0}" destId="{B70C33A3-851D-4F7C-84D6-C4E1D5DCA2DB}" srcOrd="0" destOrd="0" presId="urn:microsoft.com/office/officeart/2008/layout/AlternatingHexagons"/>
    <dgm:cxn modelId="{8B791D16-0489-43E6-AC76-7F30F31605E6}" type="presParOf" srcId="{F6E241D5-838C-4D6F-B434-F5ACA06477B0}" destId="{2085B9C6-4B8E-490C-A076-B1223A8DA4A7}" srcOrd="1" destOrd="0" presId="urn:microsoft.com/office/officeart/2008/layout/AlternatingHexagons"/>
    <dgm:cxn modelId="{149D7328-6A10-4E77-9923-DF2E9D4269BC}" type="presParOf" srcId="{F6E241D5-838C-4D6F-B434-F5ACA06477B0}" destId="{9473603E-86AD-41D3-B1EC-F0D28912814D}" srcOrd="2" destOrd="0" presId="urn:microsoft.com/office/officeart/2008/layout/AlternatingHexagons"/>
    <dgm:cxn modelId="{3750386F-AF0A-4229-B079-83F1EF20390E}" type="presParOf" srcId="{F6E241D5-838C-4D6F-B434-F5ACA06477B0}" destId="{F9B9E3EE-655D-4A92-B1F2-104C8E1F5C9A}" srcOrd="3" destOrd="0" presId="urn:microsoft.com/office/officeart/2008/layout/AlternatingHexagons"/>
    <dgm:cxn modelId="{DEC24406-35FB-49CA-9490-3A70CE746188}" type="presParOf" srcId="{F6E241D5-838C-4D6F-B434-F5ACA06477B0}" destId="{5F33FE6F-5C68-468E-8C9F-72FA142C808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11AA1-EF0F-4357-97C6-A437533AE094}">
      <dsp:nvSpPr>
        <dsp:cNvPr id="0" name=""/>
        <dsp:cNvSpPr/>
      </dsp:nvSpPr>
      <dsp:spPr>
        <a:xfrm rot="5400000">
          <a:off x="2938076" y="76939"/>
          <a:ext cx="1126948" cy="9804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Introduction</a:t>
          </a:r>
          <a:endParaRPr lang="en-ZA" sz="900" kern="1200" dirty="0"/>
        </a:p>
      </dsp:txBody>
      <dsp:txXfrm rot="-5400000">
        <a:off x="3164113" y="179304"/>
        <a:ext cx="674873" cy="775716"/>
      </dsp:txXfrm>
    </dsp:sp>
    <dsp:sp modelId="{F3118999-0ACB-4B10-BABC-C35A72BFAC43}">
      <dsp:nvSpPr>
        <dsp:cNvPr id="0" name=""/>
        <dsp:cNvSpPr/>
      </dsp:nvSpPr>
      <dsp:spPr>
        <a:xfrm>
          <a:off x="4021525" y="229077"/>
          <a:ext cx="1257674" cy="676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Problem </a:t>
          </a:r>
          <a:endParaRPr lang="en-ZA" sz="900" kern="1200" dirty="0"/>
        </a:p>
      </dsp:txBody>
      <dsp:txXfrm>
        <a:off x="4021525" y="229077"/>
        <a:ext cx="1257674" cy="676169"/>
      </dsp:txXfrm>
    </dsp:sp>
    <dsp:sp modelId="{66235F00-7F5E-43AC-A290-EC2D016A4028}">
      <dsp:nvSpPr>
        <dsp:cNvPr id="0" name=""/>
        <dsp:cNvSpPr/>
      </dsp:nvSpPr>
      <dsp:spPr>
        <a:xfrm rot="5400000">
          <a:off x="1879195" y="76939"/>
          <a:ext cx="1126948" cy="9804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3600" kern="1200"/>
        </a:p>
      </dsp:txBody>
      <dsp:txXfrm rot="-5400000">
        <a:off x="2105232" y="179304"/>
        <a:ext cx="674873" cy="775716"/>
      </dsp:txXfrm>
    </dsp:sp>
    <dsp:sp modelId="{DD2D8397-D06A-46FA-B40B-30F1F27BD386}">
      <dsp:nvSpPr>
        <dsp:cNvPr id="0" name=""/>
        <dsp:cNvSpPr/>
      </dsp:nvSpPr>
      <dsp:spPr>
        <a:xfrm rot="5400000">
          <a:off x="2406607" y="1033493"/>
          <a:ext cx="1126948" cy="9804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</a:t>
          </a:r>
          <a:endParaRPr lang="en-ZA" sz="900" kern="1200" dirty="0"/>
        </a:p>
      </dsp:txBody>
      <dsp:txXfrm rot="-5400000">
        <a:off x="2632644" y="1135858"/>
        <a:ext cx="674873" cy="775716"/>
      </dsp:txXfrm>
    </dsp:sp>
    <dsp:sp modelId="{A41845BD-2D68-4347-BBAF-D211117E2D78}">
      <dsp:nvSpPr>
        <dsp:cNvPr id="0" name=""/>
        <dsp:cNvSpPr/>
      </dsp:nvSpPr>
      <dsp:spPr>
        <a:xfrm>
          <a:off x="1222184" y="1185631"/>
          <a:ext cx="1217104" cy="676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MC Simulation</a:t>
          </a:r>
          <a:endParaRPr lang="en-ZA" sz="900" kern="1200" dirty="0"/>
        </a:p>
      </dsp:txBody>
      <dsp:txXfrm>
        <a:off x="1222184" y="1185631"/>
        <a:ext cx="1217104" cy="676169"/>
      </dsp:txXfrm>
    </dsp:sp>
    <dsp:sp modelId="{0598752C-167F-4FD0-8BA6-B70724BB9C06}">
      <dsp:nvSpPr>
        <dsp:cNvPr id="0" name=""/>
        <dsp:cNvSpPr/>
      </dsp:nvSpPr>
      <dsp:spPr>
        <a:xfrm rot="5400000">
          <a:off x="3481077" y="1023102"/>
          <a:ext cx="1126948" cy="9804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3600" kern="1200"/>
        </a:p>
      </dsp:txBody>
      <dsp:txXfrm rot="-5400000">
        <a:off x="3707114" y="1125467"/>
        <a:ext cx="674873" cy="775716"/>
      </dsp:txXfrm>
    </dsp:sp>
    <dsp:sp modelId="{15633C5B-18DA-4F93-A88B-0EBB2FCC5EE7}">
      <dsp:nvSpPr>
        <dsp:cNvPr id="0" name=""/>
        <dsp:cNvSpPr/>
      </dsp:nvSpPr>
      <dsp:spPr>
        <a:xfrm rot="5400000">
          <a:off x="2938076" y="1990047"/>
          <a:ext cx="1126948" cy="9804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SPC </a:t>
          </a:r>
          <a:endParaRPr lang="en-ZA" sz="900" kern="1200" dirty="0"/>
        </a:p>
      </dsp:txBody>
      <dsp:txXfrm rot="-5400000">
        <a:off x="3164113" y="2092412"/>
        <a:ext cx="674873" cy="775716"/>
      </dsp:txXfrm>
    </dsp:sp>
    <dsp:sp modelId="{B07B521C-F1C3-48EB-B366-DE46876F3108}">
      <dsp:nvSpPr>
        <dsp:cNvPr id="0" name=""/>
        <dsp:cNvSpPr/>
      </dsp:nvSpPr>
      <dsp:spPr>
        <a:xfrm>
          <a:off x="4021525" y="2142185"/>
          <a:ext cx="1257674" cy="676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Cleaning (IC &amp; OOC)</a:t>
          </a:r>
          <a:endParaRPr lang="en-ZA" sz="900" kern="1200" dirty="0"/>
        </a:p>
      </dsp:txBody>
      <dsp:txXfrm>
        <a:off x="4021525" y="2142185"/>
        <a:ext cx="1257674" cy="676169"/>
      </dsp:txXfrm>
    </dsp:sp>
    <dsp:sp modelId="{6EF9602A-E962-49F0-B7FF-13AC9918C899}">
      <dsp:nvSpPr>
        <dsp:cNvPr id="0" name=""/>
        <dsp:cNvSpPr/>
      </dsp:nvSpPr>
      <dsp:spPr>
        <a:xfrm rot="5400000">
          <a:off x="1879195" y="1990047"/>
          <a:ext cx="1126948" cy="9804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3600" kern="1200"/>
        </a:p>
      </dsp:txBody>
      <dsp:txXfrm rot="-5400000">
        <a:off x="2105232" y="2092412"/>
        <a:ext cx="674873" cy="775716"/>
      </dsp:txXfrm>
    </dsp:sp>
    <dsp:sp modelId="{C333320D-8A2E-4B55-9DF5-64C0ECDA122F}">
      <dsp:nvSpPr>
        <dsp:cNvPr id="0" name=""/>
        <dsp:cNvSpPr/>
      </dsp:nvSpPr>
      <dsp:spPr>
        <a:xfrm rot="5400000">
          <a:off x="2406607" y="2946601"/>
          <a:ext cx="1126948" cy="9804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1D CNN</a:t>
          </a:r>
          <a:endParaRPr lang="en-ZA" sz="900" kern="1200" dirty="0"/>
        </a:p>
      </dsp:txBody>
      <dsp:txXfrm rot="-5400000">
        <a:off x="2632644" y="3048966"/>
        <a:ext cx="674873" cy="775716"/>
      </dsp:txXfrm>
    </dsp:sp>
    <dsp:sp modelId="{6B7816C0-52C2-477E-9A8A-389C5930EEDF}">
      <dsp:nvSpPr>
        <dsp:cNvPr id="0" name=""/>
        <dsp:cNvSpPr/>
      </dsp:nvSpPr>
      <dsp:spPr>
        <a:xfrm>
          <a:off x="1222184" y="3098739"/>
          <a:ext cx="1217104" cy="676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Sequential modelling</a:t>
          </a:r>
          <a:endParaRPr lang="en-ZA" sz="900" kern="1200" dirty="0"/>
        </a:p>
      </dsp:txBody>
      <dsp:txXfrm>
        <a:off x="1222184" y="3098739"/>
        <a:ext cx="1217104" cy="676169"/>
      </dsp:txXfrm>
    </dsp:sp>
    <dsp:sp modelId="{0C70AD18-DED0-48EC-95D3-9375BCE4E027}">
      <dsp:nvSpPr>
        <dsp:cNvPr id="0" name=""/>
        <dsp:cNvSpPr/>
      </dsp:nvSpPr>
      <dsp:spPr>
        <a:xfrm rot="5400000">
          <a:off x="3465488" y="2946601"/>
          <a:ext cx="1126948" cy="9804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3600" kern="1200"/>
        </a:p>
      </dsp:txBody>
      <dsp:txXfrm rot="-5400000">
        <a:off x="3691525" y="3048966"/>
        <a:ext cx="674873" cy="775716"/>
      </dsp:txXfrm>
    </dsp:sp>
    <dsp:sp modelId="{8370A369-83A3-450D-A18E-AC485696AE95}">
      <dsp:nvSpPr>
        <dsp:cNvPr id="0" name=""/>
        <dsp:cNvSpPr/>
      </dsp:nvSpPr>
      <dsp:spPr>
        <a:xfrm rot="5400000">
          <a:off x="2938076" y="3903156"/>
          <a:ext cx="1126948" cy="9804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2D-CNN</a:t>
          </a:r>
          <a:endParaRPr lang="en-ZA" sz="900" kern="1200" dirty="0"/>
        </a:p>
      </dsp:txBody>
      <dsp:txXfrm rot="-5400000">
        <a:off x="3164113" y="4005521"/>
        <a:ext cx="674873" cy="775716"/>
      </dsp:txXfrm>
    </dsp:sp>
    <dsp:sp modelId="{6BA8783B-8E3A-43FB-8106-9BD7599E943F}">
      <dsp:nvSpPr>
        <dsp:cNvPr id="0" name=""/>
        <dsp:cNvSpPr/>
      </dsp:nvSpPr>
      <dsp:spPr>
        <a:xfrm>
          <a:off x="4021525" y="4055294"/>
          <a:ext cx="1257674" cy="676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Complex pattern</a:t>
          </a:r>
          <a:endParaRPr lang="en-ZA" sz="900" kern="1200" dirty="0"/>
        </a:p>
      </dsp:txBody>
      <dsp:txXfrm>
        <a:off x="4021525" y="4055294"/>
        <a:ext cx="1257674" cy="676169"/>
      </dsp:txXfrm>
    </dsp:sp>
    <dsp:sp modelId="{E861B924-5F46-4BF4-93D1-A7CE0122FF03}">
      <dsp:nvSpPr>
        <dsp:cNvPr id="0" name=""/>
        <dsp:cNvSpPr/>
      </dsp:nvSpPr>
      <dsp:spPr>
        <a:xfrm rot="5400000">
          <a:off x="1879195" y="3903156"/>
          <a:ext cx="1126948" cy="9804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3600" kern="1200"/>
        </a:p>
      </dsp:txBody>
      <dsp:txXfrm rot="-5400000">
        <a:off x="2105232" y="4005521"/>
        <a:ext cx="674873" cy="775716"/>
      </dsp:txXfrm>
    </dsp:sp>
    <dsp:sp modelId="{B70C33A3-851D-4F7C-84D6-C4E1D5DCA2DB}">
      <dsp:nvSpPr>
        <dsp:cNvPr id="0" name=""/>
        <dsp:cNvSpPr/>
      </dsp:nvSpPr>
      <dsp:spPr>
        <a:xfrm rot="5400000">
          <a:off x="2406607" y="4859710"/>
          <a:ext cx="1126948" cy="9804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Conclusion</a:t>
          </a:r>
          <a:endParaRPr lang="en-ZA" sz="900" kern="1200" dirty="0"/>
        </a:p>
      </dsp:txBody>
      <dsp:txXfrm rot="-5400000">
        <a:off x="2632644" y="4962075"/>
        <a:ext cx="674873" cy="775716"/>
      </dsp:txXfrm>
    </dsp:sp>
    <dsp:sp modelId="{2085B9C6-4B8E-490C-A076-B1223A8DA4A7}">
      <dsp:nvSpPr>
        <dsp:cNvPr id="0" name=""/>
        <dsp:cNvSpPr/>
      </dsp:nvSpPr>
      <dsp:spPr>
        <a:xfrm>
          <a:off x="1222184" y="5011848"/>
          <a:ext cx="1217104" cy="676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Future Research</a:t>
          </a:r>
          <a:endParaRPr lang="en-ZA" sz="900" kern="1200" dirty="0"/>
        </a:p>
      </dsp:txBody>
      <dsp:txXfrm>
        <a:off x="1222184" y="5011848"/>
        <a:ext cx="1217104" cy="676169"/>
      </dsp:txXfrm>
    </dsp:sp>
    <dsp:sp modelId="{5F33FE6F-5C68-468E-8C9F-72FA142C808F}">
      <dsp:nvSpPr>
        <dsp:cNvPr id="0" name=""/>
        <dsp:cNvSpPr/>
      </dsp:nvSpPr>
      <dsp:spPr>
        <a:xfrm rot="5400000">
          <a:off x="3465488" y="4859710"/>
          <a:ext cx="1126948" cy="9804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3600" kern="1200"/>
        </a:p>
      </dsp:txBody>
      <dsp:txXfrm rot="-5400000">
        <a:off x="3691525" y="4962075"/>
        <a:ext cx="674873" cy="775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560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85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5267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3338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/>
          <p:nvPr/>
        </p:nvSpPr>
        <p:spPr>
          <a:xfrm>
            <a:off x="-14288" y="-25003"/>
            <a:ext cx="7002779" cy="690800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3">
            <a:alphaModFix/>
          </a:blip>
          <a:srcRect l="3850" r="5544"/>
          <a:stretch/>
        </p:blipFill>
        <p:spPr>
          <a:xfrm>
            <a:off x="-463500" y="16500"/>
            <a:ext cx="1309167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>
            <a:off x="-8626" y="1139687"/>
            <a:ext cx="6720852" cy="40965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/>
          <p:nvPr/>
        </p:nvSpPr>
        <p:spPr>
          <a:xfrm>
            <a:off x="124270" y="1217374"/>
            <a:ext cx="6528321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 Process Control: A Deep learning </a:t>
            </a:r>
            <a:r>
              <a:rPr lang="en-US" sz="3600" b="1" dirty="0">
                <a:solidFill>
                  <a:schemeClr val="lt1"/>
                </a:solidFill>
              </a:rPr>
              <a:t>Implementation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2"/>
                </a:solidFill>
              </a:rPr>
              <a:t>R</a:t>
            </a:r>
            <a:r>
              <a:rPr lang="en-US" sz="20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obert van Aswegen</a:t>
            </a: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</a:rPr>
              <a:t>30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/11/2024</a:t>
            </a:r>
            <a:endParaRPr dirty="0"/>
          </a:p>
        </p:txBody>
      </p:sp>
      <p:pic>
        <p:nvPicPr>
          <p:cNvPr id="25" name="Google Shape;25;p7" descr="Logo, company nam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44730" y="3792163"/>
            <a:ext cx="2054890" cy="3082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21"/>
    </mc:Choice>
    <mc:Fallback xmlns="">
      <p:transition spd="slow" advTm="138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6995160" y="-7620"/>
            <a:ext cx="5204460" cy="68744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3160" r="-35283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25897" y="365125"/>
            <a:ext cx="71097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dirty="0"/>
              <a:t>INTRODUCTION &amp; OVERVIEW</a:t>
            </a:r>
            <a:endParaRPr dirty="0"/>
          </a:p>
        </p:txBody>
      </p:sp>
      <p:pic>
        <p:nvPicPr>
          <p:cNvPr id="32" name="Google Shape;32;p8" descr="Logo, company nam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84927" y="5052458"/>
            <a:ext cx="1214693" cy="18220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C0F61BB-7895-FF9F-7CC4-FC4BAC2A8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45145"/>
              </p:ext>
            </p:extLst>
          </p:nvPr>
        </p:nvGraphicFramePr>
        <p:xfrm>
          <a:off x="493776" y="887895"/>
          <a:ext cx="6501384" cy="5917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5269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782"/>
    </mc:Choice>
    <mc:Fallback xmlns="">
      <p:transition spd="slow" advTm="8778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dirty="0"/>
              <a:t>Monte Carlo Simulation</a:t>
            </a:r>
            <a:endParaRPr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194661" y="1134021"/>
            <a:ext cx="11668475" cy="507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sv-SE" dirty="0"/>
              <a:t>MC Simulation to create Multivariate SPC Data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sv-SE" dirty="0"/>
              <a:t>Multivariate Random Normal Distrubution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sv-SE" dirty="0"/>
              <a:t>1000 Samples created -&gt; 500/500 In / out Control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endParaRPr dirty="0"/>
          </a:p>
        </p:txBody>
      </p:sp>
      <p:pic>
        <p:nvPicPr>
          <p:cNvPr id="62" name="Google Shape;62;p12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7307" y="5035960"/>
            <a:ext cx="1214693" cy="182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blue line graph with white text&#10;&#10;Description automatically generated">
            <a:extLst>
              <a:ext uri="{FF2B5EF4-FFF2-40B4-BE49-F238E27FC236}">
                <a16:creationId xmlns:a16="http://schemas.microsoft.com/office/drawing/2014/main" id="{BAEA6E9C-2F67-C45D-749C-DF7A5D47F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90" y="2613024"/>
            <a:ext cx="5150809" cy="3333956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4CB57B54-2031-8DB0-45FA-361ECFE5C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13024"/>
            <a:ext cx="5110277" cy="33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3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34"/>
    </mc:Choice>
    <mc:Fallback xmlns="">
      <p:transition spd="slow" advTm="5913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dirty="0"/>
              <a:t>Data preparation and cleaning</a:t>
            </a:r>
            <a:endParaRPr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194661" y="1134021"/>
            <a:ext cx="11596285" cy="507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Cleaning the data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In Control SPC data – Remove all out of band data points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Out of Control SPC data – Keeping all datapoint irrespective if they are outside the Lower Control Limit or the Upper Control Limit</a:t>
            </a:r>
            <a:endParaRPr dirty="0"/>
          </a:p>
        </p:txBody>
      </p:sp>
      <p:pic>
        <p:nvPicPr>
          <p:cNvPr id="62" name="Google Shape;62;p12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7307" y="5035960"/>
            <a:ext cx="1214693" cy="182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aph with blue dots and red lines&#10;&#10;Description automatically generated">
            <a:extLst>
              <a:ext uri="{FF2B5EF4-FFF2-40B4-BE49-F238E27FC236}">
                <a16:creationId xmlns:a16="http://schemas.microsoft.com/office/drawing/2014/main" id="{C70B8752-78AF-88FD-11EA-BE719DFD4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59408"/>
            <a:ext cx="4384154" cy="2950473"/>
          </a:xfrm>
          <a:prstGeom prst="rect">
            <a:avLst/>
          </a:prstGeom>
        </p:spPr>
      </p:pic>
      <p:pic>
        <p:nvPicPr>
          <p:cNvPr id="5" name="Picture 4" descr="A graph of data with blue lines&#10;&#10;Description automatically generated with medium confidence">
            <a:extLst>
              <a:ext uri="{FF2B5EF4-FFF2-40B4-BE49-F238E27FC236}">
                <a16:creationId xmlns:a16="http://schemas.microsoft.com/office/drawing/2014/main" id="{CDCD8583-E02A-78BD-13D0-D5A796CED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893" y="3274141"/>
            <a:ext cx="4088882" cy="27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0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34"/>
    </mc:Choice>
    <mc:Fallback xmlns="">
      <p:transition spd="slow" advTm="5913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6713620" y="365125"/>
            <a:ext cx="464017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dirty="0"/>
              <a:t>2D-CNN</a:t>
            </a:r>
            <a:endParaRPr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6713620" y="1134021"/>
            <a:ext cx="6846394" cy="125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sv-SE" dirty="0"/>
              <a:t>Complex relationship modelling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sv-SE" dirty="0"/>
              <a:t>Hoping to use for future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endParaRPr dirty="0"/>
          </a:p>
        </p:txBody>
      </p:sp>
      <p:pic>
        <p:nvPicPr>
          <p:cNvPr id="62" name="Google Shape;62;p12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7307" y="5035960"/>
            <a:ext cx="1214693" cy="1822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0;p12">
            <a:extLst>
              <a:ext uri="{FF2B5EF4-FFF2-40B4-BE49-F238E27FC236}">
                <a16:creationId xmlns:a16="http://schemas.microsoft.com/office/drawing/2014/main" id="{38F77864-3898-A208-2873-BD103277B4BF}"/>
              </a:ext>
            </a:extLst>
          </p:cNvPr>
          <p:cNvSpPr txBox="1">
            <a:spLocks/>
          </p:cNvSpPr>
          <p:nvPr/>
        </p:nvSpPr>
        <p:spPr>
          <a:xfrm>
            <a:off x="1526427" y="365125"/>
            <a:ext cx="464017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1D-CNN</a:t>
            </a:r>
          </a:p>
        </p:txBody>
      </p:sp>
      <p:sp>
        <p:nvSpPr>
          <p:cNvPr id="3" name="Google Shape;61;p12">
            <a:extLst>
              <a:ext uri="{FF2B5EF4-FFF2-40B4-BE49-F238E27FC236}">
                <a16:creationId xmlns:a16="http://schemas.microsoft.com/office/drawing/2014/main" id="{87336FDE-EE9E-589F-DD3A-B0B4B8F77472}"/>
              </a:ext>
            </a:extLst>
          </p:cNvPr>
          <p:cNvSpPr txBox="1">
            <a:spLocks/>
          </p:cNvSpPr>
          <p:nvPr/>
        </p:nvSpPr>
        <p:spPr>
          <a:xfrm>
            <a:off x="563901" y="1067053"/>
            <a:ext cx="6846394" cy="1392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sv-SE" dirty="0"/>
              <a:t>Used to for sequnetial data structures.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sv-SE" dirty="0"/>
              <a:t>Very important in SPC</a:t>
            </a: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46BD7C-320E-642C-4408-A95708366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88034"/>
              </p:ext>
            </p:extLst>
          </p:nvPr>
        </p:nvGraphicFramePr>
        <p:xfrm>
          <a:off x="2102606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0347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591277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671701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88722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3311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5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1D-CNN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98,48%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98,53%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98,48%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98,48%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5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2D-CNN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98,86%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98,88%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98,86%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98,86%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96887"/>
                  </a:ext>
                </a:extLst>
              </a:tr>
            </a:tbl>
          </a:graphicData>
        </a:graphic>
      </p:graphicFrame>
      <p:sp>
        <p:nvSpPr>
          <p:cNvPr id="7" name="Google Shape;61;p12">
            <a:extLst>
              <a:ext uri="{FF2B5EF4-FFF2-40B4-BE49-F238E27FC236}">
                <a16:creationId xmlns:a16="http://schemas.microsoft.com/office/drawing/2014/main" id="{58B8CC3B-0B90-074C-F3F5-7961F6B25462}"/>
              </a:ext>
            </a:extLst>
          </p:cNvPr>
          <p:cNvSpPr txBox="1">
            <a:spLocks/>
          </p:cNvSpPr>
          <p:nvPr/>
        </p:nvSpPr>
        <p:spPr>
          <a:xfrm>
            <a:off x="558307" y="4284530"/>
            <a:ext cx="10413406" cy="1392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2D-CNN outperformed 1D-CNN.</a:t>
            </a: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Was tested on different Train/Test splits, 70/30 vs 40/60.</a:t>
            </a: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Thus meaning 2D-CNN better at performing these task, but 1D-CNN needed for the trend and sequential modeling</a:t>
            </a: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34"/>
    </mc:Choice>
    <mc:Fallback xmlns="">
      <p:transition spd="slow" advTm="5913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6995160" y="-7620"/>
            <a:ext cx="5204460" cy="68744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3160" r="-35283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03860" y="365125"/>
            <a:ext cx="6355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dirty="0"/>
              <a:t>CONCLUSION</a:t>
            </a:r>
            <a:endParaRPr dirty="0"/>
          </a:p>
        </p:txBody>
      </p:sp>
      <p:pic>
        <p:nvPicPr>
          <p:cNvPr id="32" name="Google Shape;32;p8" descr="Logo, company nam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84927" y="5052458"/>
            <a:ext cx="1214693" cy="182204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403860" y="1253331"/>
            <a:ext cx="63550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dirty="0"/>
              <a:t>Models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1D-CNN: Specializes in sequential patterns like our patterns and shifts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2D-CNN: Effective for complex relationships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</a:pPr>
            <a:r>
              <a:rPr lang="en-US" dirty="0"/>
              <a:t>Drawback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Both models had some challenges with generalization, the two models were also tested on different test/train splits.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Need to improve upon SPC principles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dirty="0"/>
              <a:t>Future research: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Real world data testing (Medical &amp; Financial)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Live testing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Hybrid models like a Graph Neural Network &amp; BI-LSTM NN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07"/>
    </mc:Choice>
    <mc:Fallback xmlns="">
      <p:transition spd="slow" advTm="5450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4927" y="5052458"/>
            <a:ext cx="1214693" cy="182204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609600" y="865188"/>
            <a:ext cx="5867400" cy="504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endParaRPr sz="3600" b="1" i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endParaRPr sz="3600" b="1" i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endParaRPr sz="3600" b="1" i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endParaRPr sz="3600" b="1" i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lt2"/>
                </a:solidFill>
              </a:rPr>
              <a:t>+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lt2"/>
                </a:solidFill>
              </a:rPr>
              <a:t>Q&amp;A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E8679-0D83-51BF-024D-C2D6D9D92C61}"/>
              </a:ext>
            </a:extLst>
          </p:cNvPr>
          <p:cNvSpPr txBox="1"/>
          <p:nvPr/>
        </p:nvSpPr>
        <p:spPr>
          <a:xfrm>
            <a:off x="119268" y="6115879"/>
            <a:ext cx="21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Robert van Aswegen</a:t>
            </a:r>
          </a:p>
          <a:p>
            <a:r>
              <a:rPr lang="en-US" dirty="0">
                <a:solidFill>
                  <a:schemeClr val="bg1"/>
                </a:solidFill>
              </a:rPr>
              <a:t>u18014519@tuks.co.za</a:t>
            </a:r>
            <a:endParaRPr lang="en-Z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2"/>
    </mc:Choice>
    <mc:Fallback xmlns="">
      <p:transition spd="slow" advTm="2152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rgbClr val="FFFFFF"/>
      </a:lt1>
      <a:dk2>
        <a:srgbClr val="005BAA"/>
      </a:dk2>
      <a:lt2>
        <a:srgbClr val="FFFFFF"/>
      </a:lt2>
      <a:accent1>
        <a:srgbClr val="005BAA"/>
      </a:accent1>
      <a:accent2>
        <a:srgbClr val="D71C33"/>
      </a:accent2>
      <a:accent3>
        <a:srgbClr val="C48B3B"/>
      </a:accent3>
      <a:accent4>
        <a:srgbClr val="5C5C61"/>
      </a:accent4>
      <a:accent5>
        <a:srgbClr val="A19C9B"/>
      </a:accent5>
      <a:accent6>
        <a:srgbClr val="D7D2D1"/>
      </a:accent6>
      <a:hlink>
        <a:srgbClr val="005BAA"/>
      </a:hlink>
      <a:folHlink>
        <a:srgbClr val="D71C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268</Words>
  <Application>Microsoft Office PowerPoint</Application>
  <PresentationFormat>Widescreen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PowerPoint Presentation</vt:lpstr>
      <vt:lpstr>INTRODUCTION &amp; OVERVIEW</vt:lpstr>
      <vt:lpstr>Monte Carlo Simulation</vt:lpstr>
      <vt:lpstr>Data preparation and cleaning</vt:lpstr>
      <vt:lpstr>2D-CNN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Mr. R van Aswegen</cp:lastModifiedBy>
  <cp:revision>3</cp:revision>
  <dcterms:modified xsi:type="dcterms:W3CDTF">2024-12-01T11:05:09Z</dcterms:modified>
</cp:coreProperties>
</file>