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48b5a548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48b5a548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48b5a548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48b5a548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1335f89c07d6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1335f89c07d6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1335f89c07d6e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1335f89c07d6e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06b9857ee81d7d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106b9857ee81d7d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b84dfd26bd378e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b84dfd26bd378e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48b5a548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48b5a548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gif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BarBuddy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Ibrahim Binmahfood and Robert Wilcox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94100" cy="31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BarBuddy</a:t>
            </a:r>
            <a:r>
              <a:rPr lang="en"/>
              <a:t> </a:t>
            </a:r>
            <a:r>
              <a:rPr b="0" lang="en"/>
              <a:t>is a Real-time Exercise Coaching and Range of Motion Tracking using RTOS</a:t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target project is to have an interactive Real-time coach and Range of Motion tracker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Adafruit BNO055 AHRS sensor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ESP32 for BLE 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Digital Boolean Board for interpreting data and user interaction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of motion and training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While range of motion </a:t>
            </a:r>
            <a:r>
              <a:rPr lang="en"/>
              <a:t>analysis is often used in a scientific setting, there aren’t really any commercially available options. With the ever growing state of the wearables market, we thought this niche needed filling.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543" y="847127"/>
            <a:ext cx="3930925" cy="36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Attitude and heading reference system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498" y="2385449"/>
            <a:ext cx="2945936" cy="221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1318651"/>
            <a:ext cx="2464000" cy="16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5">
            <a:alphaModFix/>
          </a:blip>
          <a:srcRect b="0" l="-8778" r="0" t="-8778"/>
          <a:stretch/>
        </p:blipFill>
        <p:spPr>
          <a:xfrm>
            <a:off x="6292168" y="1585062"/>
            <a:ext cx="2658600" cy="30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design 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697" y="1135543"/>
            <a:ext cx="5515775" cy="41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1225" y="1244908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Record warm up range of motion and save for later </a:t>
            </a:r>
            <a:r>
              <a:rPr lang="en"/>
              <a:t>comparison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Working set: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Read </a:t>
            </a:r>
            <a:r>
              <a:rPr lang="en"/>
              <a:t>data points</a:t>
            </a:r>
            <a:r>
              <a:rPr lang="en"/>
              <a:t> and coach user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600" y="2870024"/>
            <a:ext cx="3400175" cy="21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600" y="644275"/>
            <a:ext cx="3400176" cy="2103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Boolean Board BLE Module Insufficient Documentation (switched to using two ESP32s)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Printing out floats in FreeRTOS requires buffering and helper functions to figure out decimal point in numbers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BNO055 linear </a:t>
            </a:r>
            <a:r>
              <a:rPr lang="en"/>
              <a:t>acceleration data very noisy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ESP32 Transmission of data was lossy, which required to </a:t>
            </a:r>
            <a:r>
              <a:rPr lang="en"/>
              <a:t>apply</a:t>
            </a:r>
            <a:r>
              <a:rPr lang="en"/>
              <a:t> checksums for verification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FreeRTOS tasks </a:t>
            </a:r>
            <a:r>
              <a:rPr lang="en"/>
              <a:t>interfering with data reads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Very limited stack space on Boolean Board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