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6EF28-D5EA-44E8-9B64-256C1ABE09AB}" v="1" dt="2024-03-29T16:34:0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s Gael" userId="4d90193bba27c808" providerId="LiveId" clId="{F9702F9E-F840-497A-94F5-A7698E6713CC}"/>
    <pc:docChg chg="undo custSel modSld">
      <pc:chgData name="Robes Gael" userId="4d90193bba27c808" providerId="LiveId" clId="{F9702F9E-F840-497A-94F5-A7698E6713CC}" dt="2024-03-27T16:57:11.467" v="754" actId="123"/>
      <pc:docMkLst>
        <pc:docMk/>
      </pc:docMkLst>
      <pc:sldChg chg="addSp delSp modSp mod">
        <pc:chgData name="Robes Gael" userId="4d90193bba27c808" providerId="LiveId" clId="{F9702F9E-F840-497A-94F5-A7698E6713CC}" dt="2024-03-27T16:57:11.467" v="754" actId="123"/>
        <pc:sldMkLst>
          <pc:docMk/>
          <pc:sldMk cId="3843010065" sldId="256"/>
        </pc:sldMkLst>
        <pc:spChg chg="mod">
          <ac:chgData name="Robes Gael" userId="4d90193bba27c808" providerId="LiveId" clId="{F9702F9E-F840-497A-94F5-A7698E6713CC}" dt="2024-03-27T16:54:17.219" v="700" actId="20577"/>
          <ac:spMkLst>
            <pc:docMk/>
            <pc:sldMk cId="3843010065" sldId="256"/>
            <ac:spMk id="2" creationId="{635EC756-62AF-B2AF-D4E6-E6721D0040B1}"/>
          </ac:spMkLst>
        </pc:spChg>
        <pc:spChg chg="add mod">
          <ac:chgData name="Robes Gael" userId="4d90193bba27c808" providerId="LiveId" clId="{F9702F9E-F840-497A-94F5-A7698E6713CC}" dt="2024-03-27T16:18:00.761" v="150" actId="20577"/>
          <ac:spMkLst>
            <pc:docMk/>
            <pc:sldMk cId="3843010065" sldId="256"/>
            <ac:spMk id="4" creationId="{E8B576F8-590C-32F1-C883-0129A940CEC2}"/>
          </ac:spMkLst>
        </pc:spChg>
        <pc:spChg chg="mod">
          <ac:chgData name="Robes Gael" userId="4d90193bba27c808" providerId="LiveId" clId="{F9702F9E-F840-497A-94F5-A7698E6713CC}" dt="2024-03-27T16:49:22.253" v="616" actId="255"/>
          <ac:spMkLst>
            <pc:docMk/>
            <pc:sldMk cId="3843010065" sldId="256"/>
            <ac:spMk id="6" creationId="{508C6448-229E-E2E9-FB5C-2245EA19E64A}"/>
          </ac:spMkLst>
        </pc:spChg>
        <pc:spChg chg="mod">
          <ac:chgData name="Robes Gael" userId="4d90193bba27c808" providerId="LiveId" clId="{F9702F9E-F840-497A-94F5-A7698E6713CC}" dt="2024-03-27T16:55:42.651" v="703" actId="20577"/>
          <ac:spMkLst>
            <pc:docMk/>
            <pc:sldMk cId="3843010065" sldId="256"/>
            <ac:spMk id="7" creationId="{F3726172-3472-8E75-1F3C-837A30F06310}"/>
          </ac:spMkLst>
        </pc:spChg>
        <pc:spChg chg="mod">
          <ac:chgData name="Robes Gael" userId="4d90193bba27c808" providerId="LiveId" clId="{F9702F9E-F840-497A-94F5-A7698E6713CC}" dt="2024-03-27T16:50:53.838" v="666" actId="20577"/>
          <ac:spMkLst>
            <pc:docMk/>
            <pc:sldMk cId="3843010065" sldId="256"/>
            <ac:spMk id="8" creationId="{A53F0DE1-D24E-A0E1-4A93-208AF26B1AF2}"/>
          </ac:spMkLst>
        </pc:spChg>
        <pc:spChg chg="mod">
          <ac:chgData name="Robes Gael" userId="4d90193bba27c808" providerId="LiveId" clId="{F9702F9E-F840-497A-94F5-A7698E6713CC}" dt="2024-03-27T16:39:00.938" v="492" actId="1036"/>
          <ac:spMkLst>
            <pc:docMk/>
            <pc:sldMk cId="3843010065" sldId="256"/>
            <ac:spMk id="11" creationId="{CE46A954-E3E0-5190-47E3-C49DD3EB717F}"/>
          </ac:spMkLst>
        </pc:spChg>
        <pc:spChg chg="mod">
          <ac:chgData name="Robes Gael" userId="4d90193bba27c808" providerId="LiveId" clId="{F9702F9E-F840-497A-94F5-A7698E6713CC}" dt="2024-03-27T16:40:01.227" v="496" actId="1035"/>
          <ac:spMkLst>
            <pc:docMk/>
            <pc:sldMk cId="3843010065" sldId="256"/>
            <ac:spMk id="12" creationId="{54E2767A-CF37-FB61-63ED-097CC1FBE789}"/>
          </ac:spMkLst>
        </pc:spChg>
        <pc:spChg chg="mod">
          <ac:chgData name="Robes Gael" userId="4d90193bba27c808" providerId="LiveId" clId="{F9702F9E-F840-497A-94F5-A7698E6713CC}" dt="2024-03-27T16:30:08.394" v="270" actId="1035"/>
          <ac:spMkLst>
            <pc:docMk/>
            <pc:sldMk cId="3843010065" sldId="256"/>
            <ac:spMk id="21" creationId="{89C0A192-C44E-3B5B-298E-68FE83155323}"/>
          </ac:spMkLst>
        </pc:spChg>
        <pc:spChg chg="mod">
          <ac:chgData name="Robes Gael" userId="4d90193bba27c808" providerId="LiveId" clId="{F9702F9E-F840-497A-94F5-A7698E6713CC}" dt="2024-03-27T16:56:16.907" v="712" actId="1037"/>
          <ac:spMkLst>
            <pc:docMk/>
            <pc:sldMk cId="3843010065" sldId="256"/>
            <ac:spMk id="22" creationId="{385FBD2D-74BE-B8C7-70AD-BA7AAE9BDE71}"/>
          </ac:spMkLst>
        </pc:spChg>
        <pc:spChg chg="mod">
          <ac:chgData name="Robes Gael" userId="4d90193bba27c808" providerId="LiveId" clId="{F9702F9E-F840-497A-94F5-A7698E6713CC}" dt="2024-03-27T16:56:33.696" v="732" actId="1036"/>
          <ac:spMkLst>
            <pc:docMk/>
            <pc:sldMk cId="3843010065" sldId="256"/>
            <ac:spMk id="23" creationId="{6A0550C2-E141-04B1-72AA-F2D6E3BFCD6D}"/>
          </ac:spMkLst>
        </pc:spChg>
        <pc:spChg chg="mod">
          <ac:chgData name="Robes Gael" userId="4d90193bba27c808" providerId="LiveId" clId="{F9702F9E-F840-497A-94F5-A7698E6713CC}" dt="2024-03-27T16:56:40.795" v="748" actId="1036"/>
          <ac:spMkLst>
            <pc:docMk/>
            <pc:sldMk cId="3843010065" sldId="256"/>
            <ac:spMk id="24" creationId="{55E157EA-BBE2-4835-A4E8-334E01FE81A6}"/>
          </ac:spMkLst>
        </pc:spChg>
        <pc:spChg chg="del mod">
          <ac:chgData name="Robes Gael" userId="4d90193bba27c808" providerId="LiveId" clId="{F9702F9E-F840-497A-94F5-A7698E6713CC}" dt="2024-03-27T16:56:47.580" v="749" actId="478"/>
          <ac:spMkLst>
            <pc:docMk/>
            <pc:sldMk cId="3843010065" sldId="256"/>
            <ac:spMk id="25" creationId="{1C45C337-6C14-B465-0199-9F7FB68739FC}"/>
          </ac:spMkLst>
        </pc:spChg>
        <pc:spChg chg="del mod">
          <ac:chgData name="Robes Gael" userId="4d90193bba27c808" providerId="LiveId" clId="{F9702F9E-F840-497A-94F5-A7698E6713CC}" dt="2024-03-27T16:56:49.471" v="750" actId="478"/>
          <ac:spMkLst>
            <pc:docMk/>
            <pc:sldMk cId="3843010065" sldId="256"/>
            <ac:spMk id="26" creationId="{2FC60BC7-4080-8530-4A08-4A01E61A7D00}"/>
          </ac:spMkLst>
        </pc:spChg>
        <pc:spChg chg="del mod">
          <ac:chgData name="Robes Gael" userId="4d90193bba27c808" providerId="LiveId" clId="{F9702F9E-F840-497A-94F5-A7698E6713CC}" dt="2024-03-27T16:57:03.871" v="751" actId="478"/>
          <ac:spMkLst>
            <pc:docMk/>
            <pc:sldMk cId="3843010065" sldId="256"/>
            <ac:spMk id="27" creationId="{C4DB9DCF-7694-D25D-75B7-6CCA170F0D12}"/>
          </ac:spMkLst>
        </pc:spChg>
        <pc:spChg chg="mod">
          <ac:chgData name="Robes Gael" userId="4d90193bba27c808" providerId="LiveId" clId="{F9702F9E-F840-497A-94F5-A7698E6713CC}" dt="2024-03-27T16:52:49.820" v="672" actId="1037"/>
          <ac:spMkLst>
            <pc:docMk/>
            <pc:sldMk cId="3843010065" sldId="256"/>
            <ac:spMk id="28" creationId="{C0FDA094-45D5-AF34-83C9-ED97138D5BF7}"/>
          </ac:spMkLst>
        </pc:spChg>
        <pc:spChg chg="mod">
          <ac:chgData name="Robes Gael" userId="4d90193bba27c808" providerId="LiveId" clId="{F9702F9E-F840-497A-94F5-A7698E6713CC}" dt="2024-03-27T16:52:56.120" v="674" actId="1038"/>
          <ac:spMkLst>
            <pc:docMk/>
            <pc:sldMk cId="3843010065" sldId="256"/>
            <ac:spMk id="29" creationId="{9EDC95C0-314F-AB5C-1A4C-C672CD6FFFD7}"/>
          </ac:spMkLst>
        </pc:spChg>
        <pc:spChg chg="add mod ord">
          <ac:chgData name="Robes Gael" userId="4d90193bba27c808" providerId="LiveId" clId="{F9702F9E-F840-497A-94F5-A7698E6713CC}" dt="2024-03-27T16:57:11.467" v="754" actId="123"/>
          <ac:spMkLst>
            <pc:docMk/>
            <pc:sldMk cId="3843010065" sldId="256"/>
            <ac:spMk id="30" creationId="{4453CAE3-30E8-4095-AC58-419D0D46697B}"/>
          </ac:spMkLst>
        </pc:spChg>
        <pc:spChg chg="del mod">
          <ac:chgData name="Robes Gael" userId="4d90193bba27c808" providerId="LiveId" clId="{F9702F9E-F840-497A-94F5-A7698E6713CC}" dt="2024-03-27T16:57:06.434" v="753" actId="478"/>
          <ac:spMkLst>
            <pc:docMk/>
            <pc:sldMk cId="3843010065" sldId="256"/>
            <ac:spMk id="34" creationId="{751B8F72-9D0F-4401-5248-262044EB7C42}"/>
          </ac:spMkLst>
        </pc:spChg>
        <pc:spChg chg="del mod">
          <ac:chgData name="Robes Gael" userId="4d90193bba27c808" providerId="LiveId" clId="{F9702F9E-F840-497A-94F5-A7698E6713CC}" dt="2024-03-27T16:57:04.997" v="752" actId="478"/>
          <ac:spMkLst>
            <pc:docMk/>
            <pc:sldMk cId="3843010065" sldId="256"/>
            <ac:spMk id="35" creationId="{552A08BC-3934-FE6B-99B6-EF4E8F461F71}"/>
          </ac:spMkLst>
        </pc:spChg>
        <pc:graphicFrameChg chg="del">
          <ac:chgData name="Robes Gael" userId="4d90193bba27c808" providerId="LiveId" clId="{F9702F9E-F840-497A-94F5-A7698E6713CC}" dt="2024-03-27T16:17:33.636" v="144" actId="478"/>
          <ac:graphicFrameMkLst>
            <pc:docMk/>
            <pc:sldMk cId="3843010065" sldId="256"/>
            <ac:graphicFrameMk id="9" creationId="{6A44DB14-9B0D-E7C0-EF73-E90403A6033C}"/>
          </ac:graphicFrameMkLst>
        </pc:graphicFrameChg>
        <pc:graphicFrameChg chg="del">
          <ac:chgData name="Robes Gael" userId="4d90193bba27c808" providerId="LiveId" clId="{F9702F9E-F840-497A-94F5-A7698E6713CC}" dt="2024-03-27T16:19:11.994" v="163" actId="478"/>
          <ac:graphicFrameMkLst>
            <pc:docMk/>
            <pc:sldMk cId="3843010065" sldId="256"/>
            <ac:graphicFrameMk id="10" creationId="{1EEA981F-F70C-FD36-44B4-9586EDC33DBE}"/>
          </ac:graphicFrameMkLst>
        </pc:graphicFrameChg>
        <pc:picChg chg="del">
          <ac:chgData name="Robes Gael" userId="4d90193bba27c808" providerId="LiveId" clId="{F9702F9E-F840-497A-94F5-A7698E6713CC}" dt="2024-03-27T15:51:51.349" v="45" actId="478"/>
          <ac:picMkLst>
            <pc:docMk/>
            <pc:sldMk cId="3843010065" sldId="256"/>
            <ac:picMk id="5" creationId="{12AFA3FF-32AC-095E-99E0-13D124288D48}"/>
          </ac:picMkLst>
        </pc:picChg>
        <pc:picChg chg="add mod">
          <ac:chgData name="Robes Gael" userId="4d90193bba27c808" providerId="LiveId" clId="{F9702F9E-F840-497A-94F5-A7698E6713CC}" dt="2024-03-27T16:39:06.420" v="493" actId="14100"/>
          <ac:picMkLst>
            <pc:docMk/>
            <pc:sldMk cId="3843010065" sldId="256"/>
            <ac:picMk id="15" creationId="{60FB2C2E-41A6-CABC-2C1A-0145384F71A9}"/>
          </ac:picMkLst>
        </pc:picChg>
        <pc:picChg chg="add mod">
          <ac:chgData name="Robes Gael" userId="4d90193bba27c808" providerId="LiveId" clId="{F9702F9E-F840-497A-94F5-A7698E6713CC}" dt="2024-03-27T16:38:53.604" v="476" actId="1036"/>
          <ac:picMkLst>
            <pc:docMk/>
            <pc:sldMk cId="3843010065" sldId="256"/>
            <ac:picMk id="19" creationId="{AEE0EC8A-B103-2B81-53EF-4DC62B4439A8}"/>
          </ac:picMkLst>
        </pc:picChg>
        <pc:cxnChg chg="mod">
          <ac:chgData name="Robes Gael" userId="4d90193bba27c808" providerId="LiveId" clId="{F9702F9E-F840-497A-94F5-A7698E6713CC}" dt="2024-03-27T16:53:33.200" v="684" actId="208"/>
          <ac:cxnSpMkLst>
            <pc:docMk/>
            <pc:sldMk cId="3843010065" sldId="256"/>
            <ac:cxnSpMk id="16" creationId="{2D5E7AD6-29AD-C67D-1154-C6A1DEF34148}"/>
          </ac:cxnSpMkLst>
        </pc:cxnChg>
        <pc:cxnChg chg="mod">
          <ac:chgData name="Robes Gael" userId="4d90193bba27c808" providerId="LiveId" clId="{F9702F9E-F840-497A-94F5-A7698E6713CC}" dt="2024-03-27T16:39:46.520" v="494" actId="14100"/>
          <ac:cxnSpMkLst>
            <pc:docMk/>
            <pc:sldMk cId="3843010065" sldId="256"/>
            <ac:cxnSpMk id="17" creationId="{34A2D0E5-E883-ECB6-3F55-6ED0F2115A00}"/>
          </ac:cxnSpMkLst>
        </pc:cxnChg>
      </pc:sldChg>
    </pc:docChg>
  </pc:docChgLst>
  <pc:docChgLst>
    <pc:chgData name="Robes Gael" userId="4d90193bba27c808" providerId="LiveId" clId="{15D6EF28-D5EA-44E8-9B64-256C1ABE09AB}"/>
    <pc:docChg chg="undo custSel modSld">
      <pc:chgData name="Robes Gael" userId="4d90193bba27c808" providerId="LiveId" clId="{15D6EF28-D5EA-44E8-9B64-256C1ABE09AB}" dt="2024-04-02T15:20:15.228" v="521" actId="14100"/>
      <pc:docMkLst>
        <pc:docMk/>
      </pc:docMkLst>
      <pc:sldChg chg="addSp delSp modSp mod">
        <pc:chgData name="Robes Gael" userId="4d90193bba27c808" providerId="LiveId" clId="{15D6EF28-D5EA-44E8-9B64-256C1ABE09AB}" dt="2024-04-02T15:20:15.228" v="521" actId="14100"/>
        <pc:sldMkLst>
          <pc:docMk/>
          <pc:sldMk cId="3843010065" sldId="256"/>
        </pc:sldMkLst>
        <pc:spChg chg="mod">
          <ac:chgData name="Robes Gael" userId="4d90193bba27c808" providerId="LiveId" clId="{15D6EF28-D5EA-44E8-9B64-256C1ABE09AB}" dt="2024-03-29T16:28:34.956" v="20" actId="207"/>
          <ac:spMkLst>
            <pc:docMk/>
            <pc:sldMk cId="3843010065" sldId="256"/>
            <ac:spMk id="2" creationId="{635EC756-62AF-B2AF-D4E6-E6721D0040B1}"/>
          </ac:spMkLst>
        </pc:spChg>
        <pc:spChg chg="mod">
          <ac:chgData name="Robes Gael" userId="4d90193bba27c808" providerId="LiveId" clId="{15D6EF28-D5EA-44E8-9B64-256C1ABE09AB}" dt="2024-03-30T06:33:11.457" v="385" actId="20577"/>
          <ac:spMkLst>
            <pc:docMk/>
            <pc:sldMk cId="3843010065" sldId="256"/>
            <ac:spMk id="6" creationId="{508C6448-229E-E2E9-FB5C-2245EA19E64A}"/>
          </ac:spMkLst>
        </pc:spChg>
        <pc:spChg chg="mod">
          <ac:chgData name="Robes Gael" userId="4d90193bba27c808" providerId="LiveId" clId="{15D6EF28-D5EA-44E8-9B64-256C1ABE09AB}" dt="2024-03-30T06:31:56.628" v="302" actId="255"/>
          <ac:spMkLst>
            <pc:docMk/>
            <pc:sldMk cId="3843010065" sldId="256"/>
            <ac:spMk id="7" creationId="{F3726172-3472-8E75-1F3C-837A30F06310}"/>
          </ac:spMkLst>
        </pc:spChg>
        <pc:spChg chg="mod">
          <ac:chgData name="Robes Gael" userId="4d90193bba27c808" providerId="LiveId" clId="{15D6EF28-D5EA-44E8-9B64-256C1ABE09AB}" dt="2024-04-02T15:20:15.228" v="521" actId="14100"/>
          <ac:spMkLst>
            <pc:docMk/>
            <pc:sldMk cId="3843010065" sldId="256"/>
            <ac:spMk id="8" creationId="{A53F0DE1-D24E-A0E1-4A93-208AF26B1AF2}"/>
          </ac:spMkLst>
        </pc:spChg>
        <pc:spChg chg="del mod">
          <ac:chgData name="Robes Gael" userId="4d90193bba27c808" providerId="LiveId" clId="{15D6EF28-D5EA-44E8-9B64-256C1ABE09AB}" dt="2024-03-30T06:28:37.089" v="244" actId="478"/>
          <ac:spMkLst>
            <pc:docMk/>
            <pc:sldMk cId="3843010065" sldId="256"/>
            <ac:spMk id="11" creationId="{CE46A954-E3E0-5190-47E3-C49DD3EB717F}"/>
          </ac:spMkLst>
        </pc:spChg>
        <pc:spChg chg="mod">
          <ac:chgData name="Robes Gael" userId="4d90193bba27c808" providerId="LiveId" clId="{15D6EF28-D5EA-44E8-9B64-256C1ABE09AB}" dt="2024-03-30T06:35:39.079" v="466" actId="20577"/>
          <ac:spMkLst>
            <pc:docMk/>
            <pc:sldMk cId="3843010065" sldId="256"/>
            <ac:spMk id="12" creationId="{54E2767A-CF37-FB61-63ED-097CC1FBE789}"/>
          </ac:spMkLst>
        </pc:spChg>
        <pc:spChg chg="mod">
          <ac:chgData name="Robes Gael" userId="4d90193bba27c808" providerId="LiveId" clId="{15D6EF28-D5EA-44E8-9B64-256C1ABE09AB}" dt="2024-03-30T06:32:21.267" v="310" actId="1035"/>
          <ac:spMkLst>
            <pc:docMk/>
            <pc:sldMk cId="3843010065" sldId="256"/>
            <ac:spMk id="21" creationId="{89C0A192-C44E-3B5B-298E-68FE83155323}"/>
          </ac:spMkLst>
        </pc:spChg>
        <pc:spChg chg="mod">
          <ac:chgData name="Robes Gael" userId="4d90193bba27c808" providerId="LiveId" clId="{15D6EF28-D5EA-44E8-9B64-256C1ABE09AB}" dt="2024-03-30T06:33:23.921" v="399" actId="1036"/>
          <ac:spMkLst>
            <pc:docMk/>
            <pc:sldMk cId="3843010065" sldId="256"/>
            <ac:spMk id="22" creationId="{385FBD2D-74BE-B8C7-70AD-BA7AAE9BDE71}"/>
          </ac:spMkLst>
        </pc:spChg>
        <pc:spChg chg="mod">
          <ac:chgData name="Robes Gael" userId="4d90193bba27c808" providerId="LiveId" clId="{15D6EF28-D5EA-44E8-9B64-256C1ABE09AB}" dt="2024-03-30T06:33:41.058" v="430" actId="1035"/>
          <ac:spMkLst>
            <pc:docMk/>
            <pc:sldMk cId="3843010065" sldId="256"/>
            <ac:spMk id="23" creationId="{6A0550C2-E141-04B1-72AA-F2D6E3BFCD6D}"/>
          </ac:spMkLst>
        </pc:spChg>
        <pc:spChg chg="mod">
          <ac:chgData name="Robes Gael" userId="4d90193bba27c808" providerId="LiveId" clId="{15D6EF28-D5EA-44E8-9B64-256C1ABE09AB}" dt="2024-03-30T06:33:47.074" v="455" actId="1036"/>
          <ac:spMkLst>
            <pc:docMk/>
            <pc:sldMk cId="3843010065" sldId="256"/>
            <ac:spMk id="24" creationId="{55E157EA-BBE2-4835-A4E8-334E01FE81A6}"/>
          </ac:spMkLst>
        </pc:spChg>
        <pc:spChg chg="mod">
          <ac:chgData name="Robes Gael" userId="4d90193bba27c808" providerId="LiveId" clId="{15D6EF28-D5EA-44E8-9B64-256C1ABE09AB}" dt="2024-03-30T06:33:59.224" v="457" actId="1035"/>
          <ac:spMkLst>
            <pc:docMk/>
            <pc:sldMk cId="3843010065" sldId="256"/>
            <ac:spMk id="28" creationId="{C0FDA094-45D5-AF34-83C9-ED97138D5BF7}"/>
          </ac:spMkLst>
        </pc:spChg>
        <pc:spChg chg="mod">
          <ac:chgData name="Robes Gael" userId="4d90193bba27c808" providerId="LiveId" clId="{15D6EF28-D5EA-44E8-9B64-256C1ABE09AB}" dt="2024-03-30T06:34:39.528" v="464" actId="1076"/>
          <ac:spMkLst>
            <pc:docMk/>
            <pc:sldMk cId="3843010065" sldId="256"/>
            <ac:spMk id="29" creationId="{9EDC95C0-314F-AB5C-1A4C-C672CD6FFFD7}"/>
          </ac:spMkLst>
        </pc:spChg>
        <pc:spChg chg="mod">
          <ac:chgData name="Robes Gael" userId="4d90193bba27c808" providerId="LiveId" clId="{15D6EF28-D5EA-44E8-9B64-256C1ABE09AB}" dt="2024-04-02T15:18:17.334" v="515" actId="20577"/>
          <ac:spMkLst>
            <pc:docMk/>
            <pc:sldMk cId="3843010065" sldId="256"/>
            <ac:spMk id="30" creationId="{4453CAE3-30E8-4095-AC58-419D0D46697B}"/>
          </ac:spMkLst>
        </pc:spChg>
        <pc:picChg chg="add mod">
          <ac:chgData name="Robes Gael" userId="4d90193bba27c808" providerId="LiveId" clId="{15D6EF28-D5EA-44E8-9B64-256C1ABE09AB}" dt="2024-04-02T15:17:52.973" v="513" actId="14100"/>
          <ac:picMkLst>
            <pc:docMk/>
            <pc:sldMk cId="3843010065" sldId="256"/>
            <ac:picMk id="5" creationId="{E9168D78-ECFE-F14D-C07B-97D33DDEDE71}"/>
          </ac:picMkLst>
        </pc:picChg>
        <pc:picChg chg="del">
          <ac:chgData name="Robes Gael" userId="4d90193bba27c808" providerId="LiveId" clId="{15D6EF28-D5EA-44E8-9B64-256C1ABE09AB}" dt="2024-03-29T16:34:06.224" v="24" actId="478"/>
          <ac:picMkLst>
            <pc:docMk/>
            <pc:sldMk cId="3843010065" sldId="256"/>
            <ac:picMk id="15" creationId="{60FB2C2E-41A6-CABC-2C1A-0145384F71A9}"/>
          </ac:picMkLst>
        </pc:picChg>
        <pc:picChg chg="del">
          <ac:chgData name="Robes Gael" userId="4d90193bba27c808" providerId="LiveId" clId="{15D6EF28-D5EA-44E8-9B64-256C1ABE09AB}" dt="2024-03-29T16:34:45.612" v="34" actId="478"/>
          <ac:picMkLst>
            <pc:docMk/>
            <pc:sldMk cId="3843010065" sldId="256"/>
            <ac:picMk id="19" creationId="{AEE0EC8A-B103-2B81-53EF-4DC62B4439A8}"/>
          </ac:picMkLst>
        </pc:picChg>
        <pc:cxnChg chg="mod">
          <ac:chgData name="Robes Gael" userId="4d90193bba27c808" providerId="LiveId" clId="{15D6EF28-D5EA-44E8-9B64-256C1ABE09AB}" dt="2024-03-30T06:31:15.691" v="294" actId="14100"/>
          <ac:cxnSpMkLst>
            <pc:docMk/>
            <pc:sldMk cId="3843010065" sldId="256"/>
            <ac:cxnSpMk id="17" creationId="{34A2D0E5-E883-ECB6-3F55-6ED0F2115A00}"/>
          </ac:cxnSpMkLst>
        </pc:cxnChg>
      </pc:sldChg>
    </pc:docChg>
  </pc:docChgLst>
  <pc:docChgLst>
    <pc:chgData name="Robes Gael" userId="4d90193bba27c808" providerId="LiveId" clId="{7B0AD689-EC4F-42AE-96F7-4CFC75DB63E6}"/>
    <pc:docChg chg="modSld">
      <pc:chgData name="Robes Gael" userId="4d90193bba27c808" providerId="LiveId" clId="{7B0AD689-EC4F-42AE-96F7-4CFC75DB63E6}" dt="2024-02-11T15:56:37.810" v="26" actId="1076"/>
      <pc:docMkLst>
        <pc:docMk/>
      </pc:docMkLst>
      <pc:sldChg chg="modSp mod">
        <pc:chgData name="Robes Gael" userId="4d90193bba27c808" providerId="LiveId" clId="{7B0AD689-EC4F-42AE-96F7-4CFC75DB63E6}" dt="2024-02-11T15:56:37.810" v="26" actId="1076"/>
        <pc:sldMkLst>
          <pc:docMk/>
          <pc:sldMk cId="3843010065" sldId="256"/>
        </pc:sldMkLst>
        <pc:spChg chg="mod">
          <ac:chgData name="Robes Gael" userId="4d90193bba27c808" providerId="LiveId" clId="{7B0AD689-EC4F-42AE-96F7-4CFC75DB63E6}" dt="2024-02-11T15:44:50.136" v="25" actId="20577"/>
          <ac:spMkLst>
            <pc:docMk/>
            <pc:sldMk cId="3843010065" sldId="256"/>
            <ac:spMk id="7" creationId="{F3726172-3472-8E75-1F3C-837A30F06310}"/>
          </ac:spMkLst>
        </pc:spChg>
        <pc:picChg chg="mod">
          <ac:chgData name="Robes Gael" userId="4d90193bba27c808" providerId="LiveId" clId="{7B0AD689-EC4F-42AE-96F7-4CFC75DB63E6}" dt="2024-02-11T15:56:37.810" v="26" actId="1076"/>
          <ac:picMkLst>
            <pc:docMk/>
            <pc:sldMk cId="3843010065" sldId="256"/>
            <ac:picMk id="5" creationId="{12AFA3FF-32AC-095E-99E0-13D124288D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63E7-3B7A-42D7-988A-377162D2959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7549-38AE-4DA0-8A50-77F50255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453CAE3-30E8-4095-AC58-419D0D46697B}"/>
              </a:ext>
            </a:extLst>
          </p:cNvPr>
          <p:cNvSpPr txBox="1"/>
          <p:nvPr/>
        </p:nvSpPr>
        <p:spPr>
          <a:xfrm>
            <a:off x="3446468" y="5720525"/>
            <a:ext cx="4312284" cy="4653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u="sng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  <a:t>Recommendations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/>
              <a:t>High TV promotional budgets have a substantial positive influence on sales. The model estimates that switching from a high to medium TV promotional budget reduces sales by $75.3120 million (95% </a:t>
            </a:r>
            <a:r>
              <a:rPr lang="en-US" sz="1600" dirty="0"/>
              <a:t>confidence intervals</a:t>
            </a:r>
            <a:r>
              <a:rPr lang="en-US" sz="1500" dirty="0"/>
              <a:t> [−82.431, −68.193]), and switching from a high to low TV promotional budget reduces sales by $154.297 million (95% </a:t>
            </a:r>
            <a:r>
              <a:rPr lang="en-US" sz="1600" dirty="0"/>
              <a:t>confidence intervals</a:t>
            </a:r>
            <a:r>
              <a:rPr lang="en-US" sz="1500" dirty="0"/>
              <a:t> [−163.979, −144.616]). The model also estimates that an increase of $1 million in the radio promotional budget will yield a $2.9669 million increase in sales (95% </a:t>
            </a:r>
            <a:r>
              <a:rPr lang="en-US" sz="1600" dirty="0"/>
              <a:t>confidence intervals</a:t>
            </a:r>
            <a:r>
              <a:rPr lang="en-US" sz="1500" dirty="0"/>
              <a:t> [2.551, 3.383]).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/>
              <a:t>Thus, it is recommended that the business allot a high promotional budget to TV when possible and invest in radio promotions to increase sales.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EC756-62AF-B2AF-D4E6-E6721D00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65" y="614149"/>
            <a:ext cx="6606540" cy="982640"/>
          </a:xfrm>
        </p:spPr>
        <p:txBody>
          <a:bodyPr>
            <a:normAutofit fontScale="90000"/>
          </a:bodyPr>
          <a:lstStyle/>
          <a:p>
            <a:r>
              <a:rPr 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Regression Analysis</a:t>
            </a:r>
            <a:br>
              <a:rPr lang="en-US" sz="18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Executive Summary Report</a:t>
            </a:r>
            <a:br>
              <a:rPr lang="en-US" sz="18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3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 Robes Fokoueng</a:t>
            </a:r>
            <a:r>
              <a:rPr lang="en-US" sz="1300" i="1" kern="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March 2024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C6448-229E-E2E9-FB5C-2245EA19E64A}"/>
              </a:ext>
            </a:extLst>
          </p:cNvPr>
          <p:cNvSpPr txBox="1"/>
          <p:nvPr/>
        </p:nvSpPr>
        <p:spPr>
          <a:xfrm>
            <a:off x="84165" y="1895160"/>
            <a:ext cx="3355070" cy="68906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u="sng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  <a:t>Key Insights</a:t>
            </a:r>
            <a:br>
              <a:rPr lang="en-US" sz="15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500" dirty="0"/>
              <a:t>TV and Radio was selected because they have a strong relationship with sales.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dirty="0"/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500" dirty="0"/>
              <a:t>Using TV and Radio as the independent variables results in a multiple linear regression model with R2 = 0.904.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dirty="0"/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500" dirty="0"/>
              <a:t>According to the model, high TV promotional budgets result in significantly more sales than medium and low TV promotional budgets.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dirty="0"/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500" dirty="0"/>
              <a:t>The coefficient for radio (2.9669) is positive, confirming the positive linear relationship.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dirty="0"/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500" dirty="0"/>
              <a:t>The p-value for all coefficients is 0.000, meaning all coefficients are statistically significant at p = 0.05.</a:t>
            </a:r>
            <a:endParaRPr lang="en-US" sz="1500" kern="100" dirty="0">
              <a:solidFill>
                <a:srgbClr val="1F1F1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en-US" sz="15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26172-3472-8E75-1F3C-837A30F06310}"/>
              </a:ext>
            </a:extLst>
          </p:cNvPr>
          <p:cNvSpPr txBox="1"/>
          <p:nvPr/>
        </p:nvSpPr>
        <p:spPr>
          <a:xfrm>
            <a:off x="65966" y="982640"/>
            <a:ext cx="7622269" cy="9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u="sng" kern="0" dirty="0">
                <a:solidFill>
                  <a:schemeClr val="accent2"/>
                </a:solidFill>
                <a:latin typeface="Google Sans" panose="020B0604020202020204" charset="0"/>
                <a:cs typeface="Times New Roman" panose="02020603050405020304" pitchFamily="18" charset="0"/>
              </a:rPr>
              <a:t>Project Overview</a:t>
            </a:r>
          </a:p>
          <a:p>
            <a:pPr marL="171450" marR="0" lvl="0" indent="-1714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0" i="0" dirty="0">
                <a:effectLst/>
                <a:latin typeface="system-ui"/>
              </a:rPr>
              <a:t>We want to explore the relationship between Two or more different marketing promotional budgets and sales. This will help the leaders to make decisions about where to focus future marketing effort</a:t>
            </a:r>
            <a:r>
              <a:rPr lang="en-US" sz="1300" b="0" i="0" dirty="0">
                <a:effectLst/>
                <a:latin typeface="system-ui"/>
              </a:rPr>
              <a:t>.</a:t>
            </a:r>
            <a:endParaRPr 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F0DE1-D24E-A0E1-4A93-208AF26B1AF2}"/>
              </a:ext>
            </a:extLst>
          </p:cNvPr>
          <p:cNvSpPr txBox="1"/>
          <p:nvPr/>
        </p:nvSpPr>
        <p:spPr>
          <a:xfrm>
            <a:off x="84097" y="8620721"/>
            <a:ext cx="3355070" cy="17684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u="sng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  <a:t>Next Steps</a:t>
            </a:r>
            <a:br>
              <a:rPr lang="en-US" sz="1500" b="1" u="sng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</a:br>
            <a:endParaRPr lang="en-US" sz="1500" b="1" u="sng" kern="0" dirty="0">
              <a:solidFill>
                <a:srgbClr val="1F1F1F"/>
              </a:solidFill>
              <a:latin typeface="Google Sans" panose="020B060402020202020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/>
              <a:t>Providing the business with the estimated sales given different TV promotions and radio budgets</a:t>
            </a:r>
            <a:r>
              <a:rPr lang="en-US" sz="1500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500" kern="0" dirty="0">
              <a:solidFill>
                <a:srgbClr val="1F1F1F"/>
              </a:solidFill>
              <a:latin typeface="Google Sans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2767A-CF37-FB61-63ED-097CC1FBE789}"/>
              </a:ext>
            </a:extLst>
          </p:cNvPr>
          <p:cNvSpPr txBox="1"/>
          <p:nvPr/>
        </p:nvSpPr>
        <p:spPr>
          <a:xfrm>
            <a:off x="3447475" y="1824991"/>
            <a:ext cx="4188129" cy="64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kern="0" dirty="0">
                <a:solidFill>
                  <a:srgbClr val="1F1F1F"/>
                </a:solidFill>
                <a:latin typeface="Google Sans" panose="020B0604020202020204" charset="0"/>
                <a:cs typeface="Times New Roman" panose="02020603050405020304" pitchFamily="18" charset="0"/>
              </a:rPr>
              <a:t>Details</a:t>
            </a:r>
          </a:p>
          <a:p>
            <a:pPr marL="171450" indent="-171450" algn="just">
              <a:lnSpc>
                <a:spcPct val="107000"/>
              </a:lnSpc>
              <a:spcAft>
                <a:spcPts val="7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/>
              <a:t> Radio has the strongest linear relationship with sales.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56AC7A-6E9A-1C98-639D-E629B59725BA}"/>
              </a:ext>
            </a:extLst>
          </p:cNvPr>
          <p:cNvCxnSpPr>
            <a:cxnSpLocks/>
          </p:cNvCxnSpPr>
          <p:nvPr/>
        </p:nvCxnSpPr>
        <p:spPr>
          <a:xfrm>
            <a:off x="139177" y="982640"/>
            <a:ext cx="746065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5E7AD6-29AD-C67D-1154-C6A1DEF34148}"/>
              </a:ext>
            </a:extLst>
          </p:cNvPr>
          <p:cNvCxnSpPr>
            <a:cxnSpLocks/>
          </p:cNvCxnSpPr>
          <p:nvPr/>
        </p:nvCxnSpPr>
        <p:spPr>
          <a:xfrm>
            <a:off x="139177" y="1844717"/>
            <a:ext cx="746065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2D0E5-E883-ECB6-3F55-6ED0F2115A00}"/>
              </a:ext>
            </a:extLst>
          </p:cNvPr>
          <p:cNvCxnSpPr>
            <a:cxnSpLocks/>
          </p:cNvCxnSpPr>
          <p:nvPr/>
        </p:nvCxnSpPr>
        <p:spPr>
          <a:xfrm flipV="1">
            <a:off x="3435550" y="1894841"/>
            <a:ext cx="0" cy="814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0A192-C44E-3B5B-298E-68FE83155323}"/>
              </a:ext>
            </a:extLst>
          </p:cNvPr>
          <p:cNvSpPr/>
          <p:nvPr/>
        </p:nvSpPr>
        <p:spPr>
          <a:xfrm>
            <a:off x="172565" y="2464124"/>
            <a:ext cx="622197" cy="46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FBD2D-74BE-B8C7-70AD-BA7AAE9BDE71}"/>
              </a:ext>
            </a:extLst>
          </p:cNvPr>
          <p:cNvSpPr/>
          <p:nvPr/>
        </p:nvSpPr>
        <p:spPr>
          <a:xfrm>
            <a:off x="174837" y="3394455"/>
            <a:ext cx="622197" cy="46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550C2-E141-04B1-72AA-F2D6E3BFCD6D}"/>
              </a:ext>
            </a:extLst>
          </p:cNvPr>
          <p:cNvSpPr/>
          <p:nvPr/>
        </p:nvSpPr>
        <p:spPr>
          <a:xfrm>
            <a:off x="190757" y="4611388"/>
            <a:ext cx="622197" cy="461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157EA-BBE2-4835-A4E8-334E01FE81A6}"/>
              </a:ext>
            </a:extLst>
          </p:cNvPr>
          <p:cNvSpPr/>
          <p:nvPr/>
        </p:nvSpPr>
        <p:spPr>
          <a:xfrm>
            <a:off x="172565" y="5988312"/>
            <a:ext cx="622197" cy="46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FDA094-45D5-AF34-83C9-ED97138D5BF7}"/>
              </a:ext>
            </a:extLst>
          </p:cNvPr>
          <p:cNvSpPr/>
          <p:nvPr/>
        </p:nvSpPr>
        <p:spPr>
          <a:xfrm>
            <a:off x="172564" y="7206005"/>
            <a:ext cx="622197" cy="46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C95C0-314F-AB5C-1A4C-C672CD6FFFD7}"/>
              </a:ext>
            </a:extLst>
          </p:cNvPr>
          <p:cNvSpPr/>
          <p:nvPr/>
        </p:nvSpPr>
        <p:spPr>
          <a:xfrm>
            <a:off x="141827" y="9235875"/>
            <a:ext cx="622197" cy="46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576F8-590C-32F1-C883-0129A940CEC2}"/>
              </a:ext>
            </a:extLst>
          </p:cNvPr>
          <p:cNvSpPr txBox="1"/>
          <p:nvPr/>
        </p:nvSpPr>
        <p:spPr>
          <a:xfrm>
            <a:off x="3435550" y="3119403"/>
            <a:ext cx="3889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E9168D78-ECFE-F14D-C07B-97D33DDE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78" y="2669004"/>
            <a:ext cx="4215970" cy="30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5832</TotalTime>
  <Words>308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system-ui</vt:lpstr>
      <vt:lpstr>Office Theme</vt:lpstr>
      <vt:lpstr>Multiple Linear Regression Analysis Executive Summary Report Prepared by Robes Fokoueng – March 2024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Bike’s Store Executive Summary Report Prepared by Robes Fokoueng </dc:title>
  <dc:creator>Robes Gael</dc:creator>
  <cp:lastModifiedBy>Robes Gael</cp:lastModifiedBy>
  <cp:revision>1</cp:revision>
  <dcterms:created xsi:type="dcterms:W3CDTF">2024-02-11T14:43:24Z</dcterms:created>
  <dcterms:modified xsi:type="dcterms:W3CDTF">2024-04-02T15:20:18Z</dcterms:modified>
</cp:coreProperties>
</file>