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702F9E-F840-497A-94F5-A7698E6713CC}" v="4" dt="2024-03-27T16:43:36.6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6" d="100"/>
          <a:sy n="56" d="100"/>
        </p:scale>
        <p:origin x="2486"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s Gael" userId="4d90193bba27c808" providerId="LiveId" clId="{F9702F9E-F840-497A-94F5-A7698E6713CC}"/>
    <pc:docChg chg="undo custSel modSld">
      <pc:chgData name="Robes Gael" userId="4d90193bba27c808" providerId="LiveId" clId="{F9702F9E-F840-497A-94F5-A7698E6713CC}" dt="2024-03-27T16:57:11.467" v="754" actId="123"/>
      <pc:docMkLst>
        <pc:docMk/>
      </pc:docMkLst>
      <pc:sldChg chg="addSp delSp modSp mod">
        <pc:chgData name="Robes Gael" userId="4d90193bba27c808" providerId="LiveId" clId="{F9702F9E-F840-497A-94F5-A7698E6713CC}" dt="2024-03-27T16:57:11.467" v="754" actId="123"/>
        <pc:sldMkLst>
          <pc:docMk/>
          <pc:sldMk cId="3843010065" sldId="256"/>
        </pc:sldMkLst>
        <pc:spChg chg="mod">
          <ac:chgData name="Robes Gael" userId="4d90193bba27c808" providerId="LiveId" clId="{F9702F9E-F840-497A-94F5-A7698E6713CC}" dt="2024-03-27T16:54:17.219" v="700" actId="20577"/>
          <ac:spMkLst>
            <pc:docMk/>
            <pc:sldMk cId="3843010065" sldId="256"/>
            <ac:spMk id="2" creationId="{635EC756-62AF-B2AF-D4E6-E6721D0040B1}"/>
          </ac:spMkLst>
        </pc:spChg>
        <pc:spChg chg="add mod">
          <ac:chgData name="Robes Gael" userId="4d90193bba27c808" providerId="LiveId" clId="{F9702F9E-F840-497A-94F5-A7698E6713CC}" dt="2024-03-27T16:18:00.761" v="150" actId="20577"/>
          <ac:spMkLst>
            <pc:docMk/>
            <pc:sldMk cId="3843010065" sldId="256"/>
            <ac:spMk id="4" creationId="{E8B576F8-590C-32F1-C883-0129A940CEC2}"/>
          </ac:spMkLst>
        </pc:spChg>
        <pc:spChg chg="mod">
          <ac:chgData name="Robes Gael" userId="4d90193bba27c808" providerId="LiveId" clId="{F9702F9E-F840-497A-94F5-A7698E6713CC}" dt="2024-03-27T16:49:22.253" v="616" actId="255"/>
          <ac:spMkLst>
            <pc:docMk/>
            <pc:sldMk cId="3843010065" sldId="256"/>
            <ac:spMk id="6" creationId="{508C6448-229E-E2E9-FB5C-2245EA19E64A}"/>
          </ac:spMkLst>
        </pc:spChg>
        <pc:spChg chg="mod">
          <ac:chgData name="Robes Gael" userId="4d90193bba27c808" providerId="LiveId" clId="{F9702F9E-F840-497A-94F5-A7698E6713CC}" dt="2024-03-27T16:55:42.651" v="703" actId="20577"/>
          <ac:spMkLst>
            <pc:docMk/>
            <pc:sldMk cId="3843010065" sldId="256"/>
            <ac:spMk id="7" creationId="{F3726172-3472-8E75-1F3C-837A30F06310}"/>
          </ac:spMkLst>
        </pc:spChg>
        <pc:spChg chg="mod">
          <ac:chgData name="Robes Gael" userId="4d90193bba27c808" providerId="LiveId" clId="{F9702F9E-F840-497A-94F5-A7698E6713CC}" dt="2024-03-27T16:50:53.838" v="666" actId="20577"/>
          <ac:spMkLst>
            <pc:docMk/>
            <pc:sldMk cId="3843010065" sldId="256"/>
            <ac:spMk id="8" creationId="{A53F0DE1-D24E-A0E1-4A93-208AF26B1AF2}"/>
          </ac:spMkLst>
        </pc:spChg>
        <pc:spChg chg="mod">
          <ac:chgData name="Robes Gael" userId="4d90193bba27c808" providerId="LiveId" clId="{F9702F9E-F840-497A-94F5-A7698E6713CC}" dt="2024-03-27T16:39:00.938" v="492" actId="1036"/>
          <ac:spMkLst>
            <pc:docMk/>
            <pc:sldMk cId="3843010065" sldId="256"/>
            <ac:spMk id="11" creationId="{CE46A954-E3E0-5190-47E3-C49DD3EB717F}"/>
          </ac:spMkLst>
        </pc:spChg>
        <pc:spChg chg="mod">
          <ac:chgData name="Robes Gael" userId="4d90193bba27c808" providerId="LiveId" clId="{F9702F9E-F840-497A-94F5-A7698E6713CC}" dt="2024-03-27T16:40:01.227" v="496" actId="1035"/>
          <ac:spMkLst>
            <pc:docMk/>
            <pc:sldMk cId="3843010065" sldId="256"/>
            <ac:spMk id="12" creationId="{54E2767A-CF37-FB61-63ED-097CC1FBE789}"/>
          </ac:spMkLst>
        </pc:spChg>
        <pc:spChg chg="mod">
          <ac:chgData name="Robes Gael" userId="4d90193bba27c808" providerId="LiveId" clId="{F9702F9E-F840-497A-94F5-A7698E6713CC}" dt="2024-03-27T16:30:08.394" v="270" actId="1035"/>
          <ac:spMkLst>
            <pc:docMk/>
            <pc:sldMk cId="3843010065" sldId="256"/>
            <ac:spMk id="21" creationId="{89C0A192-C44E-3B5B-298E-68FE83155323}"/>
          </ac:spMkLst>
        </pc:spChg>
        <pc:spChg chg="mod">
          <ac:chgData name="Robes Gael" userId="4d90193bba27c808" providerId="LiveId" clId="{F9702F9E-F840-497A-94F5-A7698E6713CC}" dt="2024-03-27T16:56:16.907" v="712" actId="1037"/>
          <ac:spMkLst>
            <pc:docMk/>
            <pc:sldMk cId="3843010065" sldId="256"/>
            <ac:spMk id="22" creationId="{385FBD2D-74BE-B8C7-70AD-BA7AAE9BDE71}"/>
          </ac:spMkLst>
        </pc:spChg>
        <pc:spChg chg="mod">
          <ac:chgData name="Robes Gael" userId="4d90193bba27c808" providerId="LiveId" clId="{F9702F9E-F840-497A-94F5-A7698E6713CC}" dt="2024-03-27T16:56:33.696" v="732" actId="1036"/>
          <ac:spMkLst>
            <pc:docMk/>
            <pc:sldMk cId="3843010065" sldId="256"/>
            <ac:spMk id="23" creationId="{6A0550C2-E141-04B1-72AA-F2D6E3BFCD6D}"/>
          </ac:spMkLst>
        </pc:spChg>
        <pc:spChg chg="mod">
          <ac:chgData name="Robes Gael" userId="4d90193bba27c808" providerId="LiveId" clId="{F9702F9E-F840-497A-94F5-A7698E6713CC}" dt="2024-03-27T16:56:40.795" v="748" actId="1036"/>
          <ac:spMkLst>
            <pc:docMk/>
            <pc:sldMk cId="3843010065" sldId="256"/>
            <ac:spMk id="24" creationId="{55E157EA-BBE2-4835-A4E8-334E01FE81A6}"/>
          </ac:spMkLst>
        </pc:spChg>
        <pc:spChg chg="del mod">
          <ac:chgData name="Robes Gael" userId="4d90193bba27c808" providerId="LiveId" clId="{F9702F9E-F840-497A-94F5-A7698E6713CC}" dt="2024-03-27T16:56:47.580" v="749" actId="478"/>
          <ac:spMkLst>
            <pc:docMk/>
            <pc:sldMk cId="3843010065" sldId="256"/>
            <ac:spMk id="25" creationId="{1C45C337-6C14-B465-0199-9F7FB68739FC}"/>
          </ac:spMkLst>
        </pc:spChg>
        <pc:spChg chg="del mod">
          <ac:chgData name="Robes Gael" userId="4d90193bba27c808" providerId="LiveId" clId="{F9702F9E-F840-497A-94F5-A7698E6713CC}" dt="2024-03-27T16:56:49.471" v="750" actId="478"/>
          <ac:spMkLst>
            <pc:docMk/>
            <pc:sldMk cId="3843010065" sldId="256"/>
            <ac:spMk id="26" creationId="{2FC60BC7-4080-8530-4A08-4A01E61A7D00}"/>
          </ac:spMkLst>
        </pc:spChg>
        <pc:spChg chg="del mod">
          <ac:chgData name="Robes Gael" userId="4d90193bba27c808" providerId="LiveId" clId="{F9702F9E-F840-497A-94F5-A7698E6713CC}" dt="2024-03-27T16:57:03.871" v="751" actId="478"/>
          <ac:spMkLst>
            <pc:docMk/>
            <pc:sldMk cId="3843010065" sldId="256"/>
            <ac:spMk id="27" creationId="{C4DB9DCF-7694-D25D-75B7-6CCA170F0D12}"/>
          </ac:spMkLst>
        </pc:spChg>
        <pc:spChg chg="mod">
          <ac:chgData name="Robes Gael" userId="4d90193bba27c808" providerId="LiveId" clId="{F9702F9E-F840-497A-94F5-A7698E6713CC}" dt="2024-03-27T16:52:49.820" v="672" actId="1037"/>
          <ac:spMkLst>
            <pc:docMk/>
            <pc:sldMk cId="3843010065" sldId="256"/>
            <ac:spMk id="28" creationId="{C0FDA094-45D5-AF34-83C9-ED97138D5BF7}"/>
          </ac:spMkLst>
        </pc:spChg>
        <pc:spChg chg="mod">
          <ac:chgData name="Robes Gael" userId="4d90193bba27c808" providerId="LiveId" clId="{F9702F9E-F840-497A-94F5-A7698E6713CC}" dt="2024-03-27T16:52:56.120" v="674" actId="1038"/>
          <ac:spMkLst>
            <pc:docMk/>
            <pc:sldMk cId="3843010065" sldId="256"/>
            <ac:spMk id="29" creationId="{9EDC95C0-314F-AB5C-1A4C-C672CD6FFFD7}"/>
          </ac:spMkLst>
        </pc:spChg>
        <pc:spChg chg="add mod ord">
          <ac:chgData name="Robes Gael" userId="4d90193bba27c808" providerId="LiveId" clId="{F9702F9E-F840-497A-94F5-A7698E6713CC}" dt="2024-03-27T16:57:11.467" v="754" actId="123"/>
          <ac:spMkLst>
            <pc:docMk/>
            <pc:sldMk cId="3843010065" sldId="256"/>
            <ac:spMk id="30" creationId="{4453CAE3-30E8-4095-AC58-419D0D46697B}"/>
          </ac:spMkLst>
        </pc:spChg>
        <pc:spChg chg="del mod">
          <ac:chgData name="Robes Gael" userId="4d90193bba27c808" providerId="LiveId" clId="{F9702F9E-F840-497A-94F5-A7698E6713CC}" dt="2024-03-27T16:57:06.434" v="753" actId="478"/>
          <ac:spMkLst>
            <pc:docMk/>
            <pc:sldMk cId="3843010065" sldId="256"/>
            <ac:spMk id="34" creationId="{751B8F72-9D0F-4401-5248-262044EB7C42}"/>
          </ac:spMkLst>
        </pc:spChg>
        <pc:spChg chg="del mod">
          <ac:chgData name="Robes Gael" userId="4d90193bba27c808" providerId="LiveId" clId="{F9702F9E-F840-497A-94F5-A7698E6713CC}" dt="2024-03-27T16:57:04.997" v="752" actId="478"/>
          <ac:spMkLst>
            <pc:docMk/>
            <pc:sldMk cId="3843010065" sldId="256"/>
            <ac:spMk id="35" creationId="{552A08BC-3934-FE6B-99B6-EF4E8F461F71}"/>
          </ac:spMkLst>
        </pc:spChg>
        <pc:graphicFrameChg chg="del">
          <ac:chgData name="Robes Gael" userId="4d90193bba27c808" providerId="LiveId" clId="{F9702F9E-F840-497A-94F5-A7698E6713CC}" dt="2024-03-27T16:17:33.636" v="144" actId="478"/>
          <ac:graphicFrameMkLst>
            <pc:docMk/>
            <pc:sldMk cId="3843010065" sldId="256"/>
            <ac:graphicFrameMk id="9" creationId="{6A44DB14-9B0D-E7C0-EF73-E90403A6033C}"/>
          </ac:graphicFrameMkLst>
        </pc:graphicFrameChg>
        <pc:graphicFrameChg chg="del">
          <ac:chgData name="Robes Gael" userId="4d90193bba27c808" providerId="LiveId" clId="{F9702F9E-F840-497A-94F5-A7698E6713CC}" dt="2024-03-27T16:19:11.994" v="163" actId="478"/>
          <ac:graphicFrameMkLst>
            <pc:docMk/>
            <pc:sldMk cId="3843010065" sldId="256"/>
            <ac:graphicFrameMk id="10" creationId="{1EEA981F-F70C-FD36-44B4-9586EDC33DBE}"/>
          </ac:graphicFrameMkLst>
        </pc:graphicFrameChg>
        <pc:picChg chg="del">
          <ac:chgData name="Robes Gael" userId="4d90193bba27c808" providerId="LiveId" clId="{F9702F9E-F840-497A-94F5-A7698E6713CC}" dt="2024-03-27T15:51:51.349" v="45" actId="478"/>
          <ac:picMkLst>
            <pc:docMk/>
            <pc:sldMk cId="3843010065" sldId="256"/>
            <ac:picMk id="5" creationId="{12AFA3FF-32AC-095E-99E0-13D124288D48}"/>
          </ac:picMkLst>
        </pc:picChg>
        <pc:picChg chg="add mod">
          <ac:chgData name="Robes Gael" userId="4d90193bba27c808" providerId="LiveId" clId="{F9702F9E-F840-497A-94F5-A7698E6713CC}" dt="2024-03-27T16:39:06.420" v="493" actId="14100"/>
          <ac:picMkLst>
            <pc:docMk/>
            <pc:sldMk cId="3843010065" sldId="256"/>
            <ac:picMk id="15" creationId="{60FB2C2E-41A6-CABC-2C1A-0145384F71A9}"/>
          </ac:picMkLst>
        </pc:picChg>
        <pc:picChg chg="add mod">
          <ac:chgData name="Robes Gael" userId="4d90193bba27c808" providerId="LiveId" clId="{F9702F9E-F840-497A-94F5-A7698E6713CC}" dt="2024-03-27T16:38:53.604" v="476" actId="1036"/>
          <ac:picMkLst>
            <pc:docMk/>
            <pc:sldMk cId="3843010065" sldId="256"/>
            <ac:picMk id="19" creationId="{AEE0EC8A-B103-2B81-53EF-4DC62B4439A8}"/>
          </ac:picMkLst>
        </pc:picChg>
        <pc:cxnChg chg="mod">
          <ac:chgData name="Robes Gael" userId="4d90193bba27c808" providerId="LiveId" clId="{F9702F9E-F840-497A-94F5-A7698E6713CC}" dt="2024-03-27T16:53:33.200" v="684" actId="208"/>
          <ac:cxnSpMkLst>
            <pc:docMk/>
            <pc:sldMk cId="3843010065" sldId="256"/>
            <ac:cxnSpMk id="16" creationId="{2D5E7AD6-29AD-C67D-1154-C6A1DEF34148}"/>
          </ac:cxnSpMkLst>
        </pc:cxnChg>
        <pc:cxnChg chg="mod">
          <ac:chgData name="Robes Gael" userId="4d90193bba27c808" providerId="LiveId" clId="{F9702F9E-F840-497A-94F5-A7698E6713CC}" dt="2024-03-27T16:39:46.520" v="494" actId="14100"/>
          <ac:cxnSpMkLst>
            <pc:docMk/>
            <pc:sldMk cId="3843010065" sldId="256"/>
            <ac:cxnSpMk id="17" creationId="{34A2D0E5-E883-ECB6-3F55-6ED0F2115A00}"/>
          </ac:cxnSpMkLst>
        </pc:cxnChg>
      </pc:sldChg>
    </pc:docChg>
  </pc:docChgLst>
  <pc:docChgLst>
    <pc:chgData name="Robes Gael" userId="4d90193bba27c808" providerId="LiveId" clId="{7B0AD689-EC4F-42AE-96F7-4CFC75DB63E6}"/>
    <pc:docChg chg="modSld">
      <pc:chgData name="Robes Gael" userId="4d90193bba27c808" providerId="LiveId" clId="{7B0AD689-EC4F-42AE-96F7-4CFC75DB63E6}" dt="2024-02-11T15:56:37.810" v="26" actId="1076"/>
      <pc:docMkLst>
        <pc:docMk/>
      </pc:docMkLst>
      <pc:sldChg chg="modSp mod">
        <pc:chgData name="Robes Gael" userId="4d90193bba27c808" providerId="LiveId" clId="{7B0AD689-EC4F-42AE-96F7-4CFC75DB63E6}" dt="2024-02-11T15:56:37.810" v="26" actId="1076"/>
        <pc:sldMkLst>
          <pc:docMk/>
          <pc:sldMk cId="3843010065" sldId="256"/>
        </pc:sldMkLst>
        <pc:spChg chg="mod">
          <ac:chgData name="Robes Gael" userId="4d90193bba27c808" providerId="LiveId" clId="{7B0AD689-EC4F-42AE-96F7-4CFC75DB63E6}" dt="2024-02-11T15:44:50.136" v="25" actId="20577"/>
          <ac:spMkLst>
            <pc:docMk/>
            <pc:sldMk cId="3843010065" sldId="256"/>
            <ac:spMk id="7" creationId="{F3726172-3472-8E75-1F3C-837A30F06310}"/>
          </ac:spMkLst>
        </pc:spChg>
        <pc:picChg chg="mod">
          <ac:chgData name="Robes Gael" userId="4d90193bba27c808" providerId="LiveId" clId="{7B0AD689-EC4F-42AE-96F7-4CFC75DB63E6}" dt="2024-02-11T15:56:37.810" v="26" actId="1076"/>
          <ac:picMkLst>
            <pc:docMk/>
            <pc:sldMk cId="3843010065" sldId="256"/>
            <ac:picMk id="5" creationId="{12AFA3FF-32AC-095E-99E0-13D124288D4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2D63E7-3B7A-42D7-988A-377162D29594}" type="datetimeFigureOut">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C57549-38AE-4DA0-8A50-77F50255EFE7}" type="slidenum">
              <a:rPr lang="en-US" smtClean="0"/>
              <a:t>‹#›</a:t>
            </a:fld>
            <a:endParaRPr lang="en-US"/>
          </a:p>
        </p:txBody>
      </p:sp>
    </p:spTree>
    <p:extLst>
      <p:ext uri="{BB962C8B-B14F-4D97-AF65-F5344CB8AC3E}">
        <p14:creationId xmlns:p14="http://schemas.microsoft.com/office/powerpoint/2010/main" val="1220220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2D63E7-3B7A-42D7-988A-377162D29594}" type="datetimeFigureOut">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C57549-38AE-4DA0-8A50-77F50255EFE7}" type="slidenum">
              <a:rPr lang="en-US" smtClean="0"/>
              <a:t>‹#›</a:t>
            </a:fld>
            <a:endParaRPr lang="en-US"/>
          </a:p>
        </p:txBody>
      </p:sp>
    </p:spTree>
    <p:extLst>
      <p:ext uri="{BB962C8B-B14F-4D97-AF65-F5344CB8AC3E}">
        <p14:creationId xmlns:p14="http://schemas.microsoft.com/office/powerpoint/2010/main" val="2626989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2D63E7-3B7A-42D7-988A-377162D29594}" type="datetimeFigureOut">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C57549-38AE-4DA0-8A50-77F50255EFE7}" type="slidenum">
              <a:rPr lang="en-US" smtClean="0"/>
              <a:t>‹#›</a:t>
            </a:fld>
            <a:endParaRPr lang="en-US"/>
          </a:p>
        </p:txBody>
      </p:sp>
    </p:spTree>
    <p:extLst>
      <p:ext uri="{BB962C8B-B14F-4D97-AF65-F5344CB8AC3E}">
        <p14:creationId xmlns:p14="http://schemas.microsoft.com/office/powerpoint/2010/main" val="2122201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2D63E7-3B7A-42D7-988A-377162D29594}" type="datetimeFigureOut">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C57549-38AE-4DA0-8A50-77F50255EFE7}" type="slidenum">
              <a:rPr lang="en-US" smtClean="0"/>
              <a:t>‹#›</a:t>
            </a:fld>
            <a:endParaRPr lang="en-US"/>
          </a:p>
        </p:txBody>
      </p:sp>
    </p:spTree>
    <p:extLst>
      <p:ext uri="{BB962C8B-B14F-4D97-AF65-F5344CB8AC3E}">
        <p14:creationId xmlns:p14="http://schemas.microsoft.com/office/powerpoint/2010/main" val="385130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2D63E7-3B7A-42D7-988A-377162D29594}" type="datetimeFigureOut">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C57549-38AE-4DA0-8A50-77F50255EFE7}" type="slidenum">
              <a:rPr lang="en-US" smtClean="0"/>
              <a:t>‹#›</a:t>
            </a:fld>
            <a:endParaRPr lang="en-US"/>
          </a:p>
        </p:txBody>
      </p:sp>
    </p:spTree>
    <p:extLst>
      <p:ext uri="{BB962C8B-B14F-4D97-AF65-F5344CB8AC3E}">
        <p14:creationId xmlns:p14="http://schemas.microsoft.com/office/powerpoint/2010/main" val="3242771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2D63E7-3B7A-42D7-988A-377162D29594}" type="datetimeFigureOut">
              <a:rPr lang="en-US" smtClean="0"/>
              <a:t>3/27/2024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C57549-38AE-4DA0-8A50-77F50255EFE7}" type="slidenum">
              <a:rPr lang="en-US" smtClean="0"/>
              <a:t>‹#›</a:t>
            </a:fld>
            <a:endParaRPr lang="en-US"/>
          </a:p>
        </p:txBody>
      </p:sp>
    </p:spTree>
    <p:extLst>
      <p:ext uri="{BB962C8B-B14F-4D97-AF65-F5344CB8AC3E}">
        <p14:creationId xmlns:p14="http://schemas.microsoft.com/office/powerpoint/2010/main" val="3106357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2D63E7-3B7A-42D7-988A-377162D29594}" type="datetimeFigureOut">
              <a:rPr lang="en-US" smtClean="0"/>
              <a:t>3/27/2024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C57549-38AE-4DA0-8A50-77F50255EFE7}" type="slidenum">
              <a:rPr lang="en-US" smtClean="0"/>
              <a:t>‹#›</a:t>
            </a:fld>
            <a:endParaRPr lang="en-US"/>
          </a:p>
        </p:txBody>
      </p:sp>
    </p:spTree>
    <p:extLst>
      <p:ext uri="{BB962C8B-B14F-4D97-AF65-F5344CB8AC3E}">
        <p14:creationId xmlns:p14="http://schemas.microsoft.com/office/powerpoint/2010/main" val="4224997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2D63E7-3B7A-42D7-988A-377162D29594}" type="datetimeFigureOut">
              <a:rPr lang="en-US" smtClean="0"/>
              <a:t>3/27/2024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C57549-38AE-4DA0-8A50-77F50255EFE7}" type="slidenum">
              <a:rPr lang="en-US" smtClean="0"/>
              <a:t>‹#›</a:t>
            </a:fld>
            <a:endParaRPr lang="en-US"/>
          </a:p>
        </p:txBody>
      </p:sp>
    </p:spTree>
    <p:extLst>
      <p:ext uri="{BB962C8B-B14F-4D97-AF65-F5344CB8AC3E}">
        <p14:creationId xmlns:p14="http://schemas.microsoft.com/office/powerpoint/2010/main" val="1598916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2D63E7-3B7A-42D7-988A-377162D29594}" type="datetimeFigureOut">
              <a:rPr lang="en-US" smtClean="0"/>
              <a:t>3/27/2024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C57549-38AE-4DA0-8A50-77F50255EFE7}" type="slidenum">
              <a:rPr lang="en-US" smtClean="0"/>
              <a:t>‹#›</a:t>
            </a:fld>
            <a:endParaRPr lang="en-US"/>
          </a:p>
        </p:txBody>
      </p:sp>
    </p:spTree>
    <p:extLst>
      <p:ext uri="{BB962C8B-B14F-4D97-AF65-F5344CB8AC3E}">
        <p14:creationId xmlns:p14="http://schemas.microsoft.com/office/powerpoint/2010/main" val="2275547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FE2D63E7-3B7A-42D7-988A-377162D29594}" type="datetimeFigureOut">
              <a:rPr lang="en-US" smtClean="0"/>
              <a:t>3/27/2024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C57549-38AE-4DA0-8A50-77F50255EFE7}" type="slidenum">
              <a:rPr lang="en-US" smtClean="0"/>
              <a:t>‹#›</a:t>
            </a:fld>
            <a:endParaRPr lang="en-US"/>
          </a:p>
        </p:txBody>
      </p:sp>
    </p:spTree>
    <p:extLst>
      <p:ext uri="{BB962C8B-B14F-4D97-AF65-F5344CB8AC3E}">
        <p14:creationId xmlns:p14="http://schemas.microsoft.com/office/powerpoint/2010/main" val="1629882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FE2D63E7-3B7A-42D7-988A-377162D29594}" type="datetimeFigureOut">
              <a:rPr lang="en-US" smtClean="0"/>
              <a:t>3/27/2024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C57549-38AE-4DA0-8A50-77F50255EFE7}" type="slidenum">
              <a:rPr lang="en-US" smtClean="0"/>
              <a:t>‹#›</a:t>
            </a:fld>
            <a:endParaRPr lang="en-US"/>
          </a:p>
        </p:txBody>
      </p:sp>
    </p:spTree>
    <p:extLst>
      <p:ext uri="{BB962C8B-B14F-4D97-AF65-F5344CB8AC3E}">
        <p14:creationId xmlns:p14="http://schemas.microsoft.com/office/powerpoint/2010/main" val="2497829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FE2D63E7-3B7A-42D7-988A-377162D29594}" type="datetimeFigureOut">
              <a:rPr lang="en-US" smtClean="0"/>
              <a:t>3/27/2024</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89C57549-38AE-4DA0-8A50-77F50255EFE7}" type="slidenum">
              <a:rPr lang="en-US" smtClean="0"/>
              <a:t>‹#›</a:t>
            </a:fld>
            <a:endParaRPr lang="en-US"/>
          </a:p>
        </p:txBody>
      </p:sp>
    </p:spTree>
    <p:extLst>
      <p:ext uri="{BB962C8B-B14F-4D97-AF65-F5344CB8AC3E}">
        <p14:creationId xmlns:p14="http://schemas.microsoft.com/office/powerpoint/2010/main" val="24267903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4453CAE3-30E8-4095-AC58-419D0D46697B}"/>
              </a:ext>
            </a:extLst>
          </p:cNvPr>
          <p:cNvSpPr txBox="1"/>
          <p:nvPr/>
        </p:nvSpPr>
        <p:spPr>
          <a:xfrm>
            <a:off x="84165" y="6991418"/>
            <a:ext cx="3351385" cy="3300968"/>
          </a:xfrm>
          <a:prstGeom prst="rect">
            <a:avLst/>
          </a:prstGeom>
          <a:solidFill>
            <a:schemeClr val="accent5">
              <a:lumMod val="60000"/>
              <a:lumOff val="40000"/>
            </a:schemeClr>
          </a:solidFill>
        </p:spPr>
        <p:txBody>
          <a:bodyPr wrap="square" rtlCol="0">
            <a:spAutoFit/>
          </a:bodyPr>
          <a:lstStyle/>
          <a:p>
            <a:pPr marL="0" marR="0">
              <a:lnSpc>
                <a:spcPct val="107000"/>
              </a:lnSpc>
              <a:spcBef>
                <a:spcPts val="0"/>
              </a:spcBef>
              <a:spcAft>
                <a:spcPts val="800"/>
              </a:spcAft>
            </a:pPr>
            <a:r>
              <a:rPr lang="en-US" sz="1400" b="1" u="sng" kern="0" dirty="0">
                <a:solidFill>
                  <a:srgbClr val="1F1F1F"/>
                </a:solidFill>
                <a:latin typeface="Google Sans" panose="020B0604020202020204" charset="0"/>
                <a:cs typeface="Times New Roman" panose="02020603050405020304" pitchFamily="18" charset="0"/>
              </a:rPr>
              <a:t>Recommendations</a:t>
            </a:r>
          </a:p>
          <a:p>
            <a:pPr marL="0" marR="0" algn="just">
              <a:lnSpc>
                <a:spcPct val="107000"/>
              </a:lnSpc>
              <a:spcBef>
                <a:spcPts val="0"/>
              </a:spcBef>
              <a:spcAft>
                <a:spcPts val="800"/>
              </a:spcAft>
            </a:pPr>
            <a:r>
              <a:rPr lang="en-US" sz="1300" dirty="0"/>
              <a:t>Of the three available promotion types (TV, radio, and social media), TV has the strongest positive linear relationship with sales. According to the model, an increase of one million dollars for the TV promotional budget will result in an estimated 3.5614 million dollars more in sales. This is a very confident estimate, as the p-value for this coefficient estimate is small. Thus, the business should prioritize increasing the TV promotional budget over the radio and social media promotional budgets to increase sales. </a:t>
            </a:r>
          </a:p>
          <a:p>
            <a:pPr marL="0" marR="0">
              <a:lnSpc>
                <a:spcPct val="107000"/>
              </a:lnSpc>
              <a:spcBef>
                <a:spcPts val="0"/>
              </a:spcBef>
              <a:spcAft>
                <a:spcPts val="800"/>
              </a:spcAft>
            </a:pPr>
            <a:endParaRPr lang="en-US" sz="1300" kern="0" dirty="0">
              <a:solidFill>
                <a:srgbClr val="1F1F1F"/>
              </a:solidFill>
              <a:latin typeface="Google Sans" panose="020B0604020202020204" charset="0"/>
              <a:cs typeface="Times New Roman" panose="02020603050405020304" pitchFamily="18" charset="0"/>
            </a:endParaRPr>
          </a:p>
        </p:txBody>
      </p:sp>
      <p:sp>
        <p:nvSpPr>
          <p:cNvPr id="2" name="Title 1">
            <a:extLst>
              <a:ext uri="{FF2B5EF4-FFF2-40B4-BE49-F238E27FC236}">
                <a16:creationId xmlns:a16="http://schemas.microsoft.com/office/drawing/2014/main" id="{635EC756-62AF-B2AF-D4E6-E6721D0040B1}"/>
              </a:ext>
            </a:extLst>
          </p:cNvPr>
          <p:cNvSpPr>
            <a:spLocks noGrp="1"/>
          </p:cNvSpPr>
          <p:nvPr>
            <p:ph type="ctrTitle"/>
          </p:nvPr>
        </p:nvSpPr>
        <p:spPr>
          <a:xfrm>
            <a:off x="364565" y="614149"/>
            <a:ext cx="6606540" cy="982640"/>
          </a:xfrm>
        </p:spPr>
        <p:txBody>
          <a:bodyPr>
            <a:normAutofit fontScale="90000"/>
          </a:bodyPr>
          <a:lstStyle/>
          <a:p>
            <a:r>
              <a:rPr lang="en-US" sz="2000"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rPr>
              <a:t>Simple Linear Regression Analysis</a:t>
            </a:r>
            <a:br>
              <a:rPr lang="en-US" sz="1800" b="1"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br>
            <a:r>
              <a:rPr lang="en-US" sz="1600" b="1"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Executive Summary Report</a:t>
            </a:r>
            <a:br>
              <a:rPr lang="en-US" sz="1800" b="1"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br>
            <a:r>
              <a:rPr lang="en-US" sz="1300" i="1"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Prepared by Robes Fokoueng</a:t>
            </a:r>
            <a:r>
              <a:rPr lang="en-US" sz="1300" i="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 March 2024</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6" name="TextBox 5">
            <a:extLst>
              <a:ext uri="{FF2B5EF4-FFF2-40B4-BE49-F238E27FC236}">
                <a16:creationId xmlns:a16="http://schemas.microsoft.com/office/drawing/2014/main" id="{508C6448-229E-E2E9-FB5C-2245EA19E64A}"/>
              </a:ext>
            </a:extLst>
          </p:cNvPr>
          <p:cNvSpPr txBox="1"/>
          <p:nvPr/>
        </p:nvSpPr>
        <p:spPr>
          <a:xfrm>
            <a:off x="84165" y="1895160"/>
            <a:ext cx="3355070" cy="5086714"/>
          </a:xfrm>
          <a:prstGeom prst="rect">
            <a:avLst/>
          </a:prstGeom>
          <a:solidFill>
            <a:schemeClr val="accent6">
              <a:lumMod val="40000"/>
              <a:lumOff val="60000"/>
            </a:schemeClr>
          </a:solidFill>
          <a:ln>
            <a:noFill/>
          </a:ln>
        </p:spPr>
        <p:txBody>
          <a:bodyPr wrap="square" rtlCol="0">
            <a:spAutoFit/>
          </a:bodyPr>
          <a:lstStyle/>
          <a:p>
            <a:pPr marL="0" marR="0">
              <a:lnSpc>
                <a:spcPct val="107000"/>
              </a:lnSpc>
              <a:spcBef>
                <a:spcPts val="0"/>
              </a:spcBef>
              <a:spcAft>
                <a:spcPts val="800"/>
              </a:spcAft>
            </a:pPr>
            <a:r>
              <a:rPr lang="en-US" sz="1400" b="1" u="sng" kern="0" dirty="0">
                <a:solidFill>
                  <a:srgbClr val="1F1F1F"/>
                </a:solidFill>
                <a:latin typeface="Google Sans" panose="020B0604020202020204" charset="0"/>
                <a:cs typeface="Times New Roman" panose="02020603050405020304" pitchFamily="18" charset="0"/>
              </a:rPr>
              <a:t>Key Insights</a:t>
            </a:r>
            <a:br>
              <a:rPr lang="en-US" sz="1800" b="1" i="1" u="sng"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750"/>
              </a:spcAft>
              <a:buSzPts val="1000"/>
              <a:tabLst>
                <a:tab pos="457200" algn="l"/>
              </a:tabLst>
            </a:pPr>
            <a:r>
              <a:rPr lang="en-US" sz="1300" dirty="0"/>
              <a:t>Among TV, social media, and radio, TV had the strongest positive linear relationship with sales. </a:t>
            </a:r>
          </a:p>
          <a:p>
            <a:pPr marR="0" lvl="0" algn="just">
              <a:lnSpc>
                <a:spcPct val="107000"/>
              </a:lnSpc>
              <a:spcBef>
                <a:spcPts val="0"/>
              </a:spcBef>
              <a:spcAft>
                <a:spcPts val="750"/>
              </a:spcAft>
              <a:buSzPts val="1000"/>
              <a:tabLst>
                <a:tab pos="457200" algn="l"/>
              </a:tabLst>
            </a:pPr>
            <a:r>
              <a:rPr lang="en-US" sz="1300" dirty="0"/>
              <a:t>The linear regression model estimates that 99.9% of the variation in sales is explained by the TV promotional budget. In other words, nearly all  the variation in sales can be explained by the TV promotional budget alone, making TV an excellent predictor of sales. </a:t>
            </a:r>
          </a:p>
          <a:p>
            <a:pPr marR="0" lvl="0" algn="just">
              <a:lnSpc>
                <a:spcPct val="107000"/>
              </a:lnSpc>
              <a:spcBef>
                <a:spcPts val="0"/>
              </a:spcBef>
              <a:spcAft>
                <a:spcPts val="750"/>
              </a:spcAft>
              <a:buSzPts val="1000"/>
              <a:tabLst>
                <a:tab pos="457200" algn="l"/>
              </a:tabLst>
            </a:pPr>
            <a:r>
              <a:rPr lang="en-US" sz="1300" dirty="0"/>
              <a:t>According to the model, when TV is used as the independent variable X, an increase of one million dollars for the TV promotional budget would result in an estimated 3.5614 million more dollars in sales. </a:t>
            </a:r>
          </a:p>
          <a:p>
            <a:pPr marR="0" lvl="0" algn="just">
              <a:lnSpc>
                <a:spcPct val="107000"/>
              </a:lnSpc>
              <a:spcBef>
                <a:spcPts val="0"/>
              </a:spcBef>
              <a:spcAft>
                <a:spcPts val="750"/>
              </a:spcAft>
              <a:buSzPts val="1000"/>
              <a:tabLst>
                <a:tab pos="457200" algn="l"/>
              </a:tabLst>
            </a:pPr>
            <a:r>
              <a:rPr lang="en-US" sz="1300" dirty="0"/>
              <a:t>The interval (3.558 million, 3.565 million) has a 95% probability of containing the true estimate of the increase in sales for a one million dollar increase in the TV promotional budget. </a:t>
            </a:r>
            <a:endParaRPr lang="en-US" sz="1300" kern="100"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F3726172-3472-8E75-1F3C-837A30F06310}"/>
              </a:ext>
            </a:extLst>
          </p:cNvPr>
          <p:cNvSpPr txBox="1"/>
          <p:nvPr/>
        </p:nvSpPr>
        <p:spPr>
          <a:xfrm>
            <a:off x="65966" y="982640"/>
            <a:ext cx="7622269" cy="844014"/>
          </a:xfrm>
          <a:prstGeom prst="rect">
            <a:avLst/>
          </a:prstGeom>
          <a:noFill/>
        </p:spPr>
        <p:txBody>
          <a:bodyPr wrap="square" rtlCol="0">
            <a:spAutoFit/>
          </a:bodyPr>
          <a:lstStyle/>
          <a:p>
            <a:pPr marL="0" marR="0" algn="just">
              <a:lnSpc>
                <a:spcPct val="107000"/>
              </a:lnSpc>
              <a:spcBef>
                <a:spcPts val="0"/>
              </a:spcBef>
              <a:spcAft>
                <a:spcPts val="800"/>
              </a:spcAft>
            </a:pPr>
            <a:r>
              <a:rPr lang="en-US" sz="1400" b="1" u="sng" kern="0" dirty="0">
                <a:solidFill>
                  <a:schemeClr val="accent2"/>
                </a:solidFill>
                <a:latin typeface="Google Sans" panose="020B0604020202020204" charset="0"/>
                <a:cs typeface="Times New Roman" panose="02020603050405020304" pitchFamily="18" charset="0"/>
              </a:rPr>
              <a:t>Project Overview</a:t>
            </a:r>
          </a:p>
          <a:p>
            <a:pPr marL="171450" marR="0" lvl="0" indent="-171450" algn="just">
              <a:lnSpc>
                <a:spcPct val="107000"/>
              </a:lnSpc>
              <a:spcBef>
                <a:spcPts val="0"/>
              </a:spcBef>
              <a:spcAft>
                <a:spcPts val="800"/>
              </a:spcAft>
              <a:buSzPts val="1000"/>
              <a:buFont typeface="Arial" panose="020B0604020202020204" pitchFamily="34" charset="0"/>
              <a:buChar char="•"/>
              <a:tabLst>
                <a:tab pos="457200" algn="l"/>
              </a:tabLst>
            </a:pPr>
            <a:r>
              <a:rPr lang="en-US" sz="1300" b="0" i="0" dirty="0">
                <a:effectLst/>
                <a:latin typeface="system-ui"/>
              </a:rPr>
              <a:t>We want to explore the relationship between different marketing promotional budgets and sales. This will help the leaders to make decisions about where to focus future marketing effort.</a:t>
            </a:r>
            <a:endParaRPr lang="en-US" sz="1300" dirty="0"/>
          </a:p>
        </p:txBody>
      </p:sp>
      <p:sp>
        <p:nvSpPr>
          <p:cNvPr id="8" name="TextBox 7">
            <a:extLst>
              <a:ext uri="{FF2B5EF4-FFF2-40B4-BE49-F238E27FC236}">
                <a16:creationId xmlns:a16="http://schemas.microsoft.com/office/drawing/2014/main" id="{A53F0DE1-D24E-A0E1-4A93-208AF26B1AF2}"/>
              </a:ext>
            </a:extLst>
          </p:cNvPr>
          <p:cNvSpPr txBox="1"/>
          <p:nvPr/>
        </p:nvSpPr>
        <p:spPr>
          <a:xfrm>
            <a:off x="3445748" y="8929944"/>
            <a:ext cx="4302808" cy="1412374"/>
          </a:xfrm>
          <a:prstGeom prst="rect">
            <a:avLst/>
          </a:prstGeom>
          <a:solidFill>
            <a:schemeClr val="accent2">
              <a:lumMod val="60000"/>
              <a:lumOff val="40000"/>
            </a:schemeClr>
          </a:solidFill>
        </p:spPr>
        <p:txBody>
          <a:bodyPr wrap="square" rtlCol="0">
            <a:spAutoFit/>
          </a:bodyPr>
          <a:lstStyle/>
          <a:p>
            <a:pPr marL="0" marR="0">
              <a:lnSpc>
                <a:spcPct val="107000"/>
              </a:lnSpc>
              <a:spcBef>
                <a:spcPts val="0"/>
              </a:spcBef>
              <a:spcAft>
                <a:spcPts val="800"/>
              </a:spcAft>
            </a:pPr>
            <a:r>
              <a:rPr lang="en-US" sz="1400" b="1" u="sng" kern="0" dirty="0">
                <a:solidFill>
                  <a:srgbClr val="1F1F1F"/>
                </a:solidFill>
                <a:latin typeface="Google Sans" panose="020B0604020202020204" charset="0"/>
                <a:cs typeface="Times New Roman" panose="02020603050405020304" pitchFamily="18" charset="0"/>
              </a:rPr>
              <a:t>Next Steps</a:t>
            </a:r>
          </a:p>
          <a:p>
            <a:pPr marL="0" marR="0">
              <a:lnSpc>
                <a:spcPct val="107000"/>
              </a:lnSpc>
              <a:spcBef>
                <a:spcPts val="0"/>
              </a:spcBef>
              <a:spcAft>
                <a:spcPts val="800"/>
              </a:spcAft>
            </a:pPr>
            <a:r>
              <a:rPr lang="en-US" sz="1200" dirty="0"/>
              <a:t>Providing the business with the estimated sales given different TV promotional budgets</a:t>
            </a:r>
          </a:p>
          <a:p>
            <a:pPr marR="0" lvl="0" algn="just">
              <a:lnSpc>
                <a:spcPct val="107000"/>
              </a:lnSpc>
              <a:spcBef>
                <a:spcPts val="0"/>
              </a:spcBef>
              <a:spcAft>
                <a:spcPts val="750"/>
              </a:spcAft>
              <a:buSzPts val="1000"/>
              <a:tabLst>
                <a:tab pos="457200" algn="l"/>
              </a:tabLst>
            </a:pPr>
            <a:r>
              <a:rPr lang="en-US" sz="1200" dirty="0"/>
              <a:t>Using both TV and Radio as independent variables</a:t>
            </a:r>
            <a:r>
              <a:rPr lang="en-US" sz="1200" kern="0" dirty="0">
                <a:solidFill>
                  <a:srgbClr val="1F1F1F"/>
                </a:solidFill>
                <a:latin typeface="Google Sans" panose="020B0604020202020204" charset="0"/>
                <a:cs typeface="Times New Roman" panose="02020603050405020304" pitchFamily="18" charset="0"/>
              </a:rPr>
              <a:t>.</a:t>
            </a:r>
          </a:p>
          <a:p>
            <a:pPr marR="0" lvl="0" algn="just">
              <a:lnSpc>
                <a:spcPct val="107000"/>
              </a:lnSpc>
              <a:spcBef>
                <a:spcPts val="0"/>
              </a:spcBef>
              <a:spcAft>
                <a:spcPts val="750"/>
              </a:spcAft>
              <a:buSzPts val="1000"/>
              <a:tabLst>
                <a:tab pos="457200" algn="l"/>
              </a:tabLst>
            </a:pPr>
            <a:endParaRPr lang="en-US" sz="1200" kern="0" dirty="0">
              <a:solidFill>
                <a:srgbClr val="1F1F1F"/>
              </a:solidFill>
              <a:latin typeface="Google Sans" panose="020B0604020202020204" charset="0"/>
              <a:cs typeface="Times New Roman" panose="02020603050405020304" pitchFamily="18" charset="0"/>
            </a:endParaRPr>
          </a:p>
        </p:txBody>
      </p:sp>
      <p:sp>
        <p:nvSpPr>
          <p:cNvPr id="11" name="TextBox 10">
            <a:extLst>
              <a:ext uri="{FF2B5EF4-FFF2-40B4-BE49-F238E27FC236}">
                <a16:creationId xmlns:a16="http://schemas.microsoft.com/office/drawing/2014/main" id="{CE46A954-E3E0-5190-47E3-C49DD3EB717F}"/>
              </a:ext>
            </a:extLst>
          </p:cNvPr>
          <p:cNvSpPr txBox="1"/>
          <p:nvPr/>
        </p:nvSpPr>
        <p:spPr>
          <a:xfrm>
            <a:off x="3479946" y="4969665"/>
            <a:ext cx="4188129" cy="281231"/>
          </a:xfrm>
          <a:prstGeom prst="rect">
            <a:avLst/>
          </a:prstGeom>
          <a:noFill/>
        </p:spPr>
        <p:txBody>
          <a:bodyPr wrap="square" rtlCol="0">
            <a:spAutoFit/>
          </a:bodyPr>
          <a:lstStyle/>
          <a:p>
            <a:pPr marL="171450" lvl="0" indent="-171450">
              <a:lnSpc>
                <a:spcPct val="107000"/>
              </a:lnSpc>
              <a:spcAft>
                <a:spcPts val="800"/>
              </a:spcAft>
              <a:buSzPts val="1000"/>
              <a:buFont typeface="Arial" panose="020B0604020202020204" pitchFamily="34" charset="0"/>
              <a:buChar char="•"/>
              <a:tabLst>
                <a:tab pos="457200" algn="l"/>
              </a:tabLst>
            </a:pPr>
            <a:r>
              <a:rPr lang="en-US" sz="1200" dirty="0"/>
              <a:t>TV has the strongest linear relationship with sales.</a:t>
            </a:r>
            <a:endParaRPr lang="en-US" dirty="0"/>
          </a:p>
        </p:txBody>
      </p:sp>
      <p:sp>
        <p:nvSpPr>
          <p:cNvPr id="12" name="TextBox 11">
            <a:extLst>
              <a:ext uri="{FF2B5EF4-FFF2-40B4-BE49-F238E27FC236}">
                <a16:creationId xmlns:a16="http://schemas.microsoft.com/office/drawing/2014/main" id="{54E2767A-CF37-FB61-63ED-097CC1FBE789}"/>
              </a:ext>
            </a:extLst>
          </p:cNvPr>
          <p:cNvSpPr txBox="1"/>
          <p:nvPr/>
        </p:nvSpPr>
        <p:spPr>
          <a:xfrm>
            <a:off x="3411706" y="1857879"/>
            <a:ext cx="4188129" cy="811954"/>
          </a:xfrm>
          <a:prstGeom prst="rect">
            <a:avLst/>
          </a:prstGeom>
          <a:noFill/>
        </p:spPr>
        <p:txBody>
          <a:bodyPr wrap="square" rtlCol="0">
            <a:spAutoFit/>
          </a:bodyPr>
          <a:lstStyle/>
          <a:p>
            <a:pPr>
              <a:lnSpc>
                <a:spcPct val="107000"/>
              </a:lnSpc>
              <a:spcAft>
                <a:spcPts val="800"/>
              </a:spcAft>
            </a:pPr>
            <a:r>
              <a:rPr lang="en-US" sz="1400" b="1" u="sng" kern="0" dirty="0">
                <a:solidFill>
                  <a:srgbClr val="1F1F1F"/>
                </a:solidFill>
                <a:latin typeface="Google Sans" panose="020B0604020202020204" charset="0"/>
                <a:cs typeface="Times New Roman" panose="02020603050405020304" pitchFamily="18" charset="0"/>
              </a:rPr>
              <a:t>Details</a:t>
            </a:r>
          </a:p>
          <a:p>
            <a:pPr marL="171450" marR="0" lvl="0" indent="-171450" algn="just">
              <a:lnSpc>
                <a:spcPct val="107000"/>
              </a:lnSpc>
              <a:spcBef>
                <a:spcPts val="0"/>
              </a:spcBef>
              <a:spcAft>
                <a:spcPts val="750"/>
              </a:spcAft>
              <a:buSzPts val="1000"/>
              <a:buFont typeface="Arial" panose="020B0604020202020204" pitchFamily="34" charset="0"/>
              <a:buChar char="•"/>
              <a:tabLst>
                <a:tab pos="457200" algn="l"/>
              </a:tabLst>
            </a:pPr>
            <a:r>
              <a:rPr lang="en-US" sz="1200" dirty="0"/>
              <a:t> Sales is relatively equally distributed between $25 and $350 million across all promotions.</a:t>
            </a:r>
            <a:endParaRPr lang="en-US" dirty="0"/>
          </a:p>
        </p:txBody>
      </p:sp>
      <p:cxnSp>
        <p:nvCxnSpPr>
          <p:cNvPr id="13" name="Straight Connector 12">
            <a:extLst>
              <a:ext uri="{FF2B5EF4-FFF2-40B4-BE49-F238E27FC236}">
                <a16:creationId xmlns:a16="http://schemas.microsoft.com/office/drawing/2014/main" id="{5756AC7A-6E9A-1C98-639D-E629B59725BA}"/>
              </a:ext>
            </a:extLst>
          </p:cNvPr>
          <p:cNvCxnSpPr>
            <a:cxnSpLocks/>
          </p:cNvCxnSpPr>
          <p:nvPr/>
        </p:nvCxnSpPr>
        <p:spPr>
          <a:xfrm>
            <a:off x="139177" y="982640"/>
            <a:ext cx="7460658"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16" name="Straight Connector 15">
            <a:extLst>
              <a:ext uri="{FF2B5EF4-FFF2-40B4-BE49-F238E27FC236}">
                <a16:creationId xmlns:a16="http://schemas.microsoft.com/office/drawing/2014/main" id="{2D5E7AD6-29AD-C67D-1154-C6A1DEF34148}"/>
              </a:ext>
            </a:extLst>
          </p:cNvPr>
          <p:cNvCxnSpPr>
            <a:cxnSpLocks/>
          </p:cNvCxnSpPr>
          <p:nvPr/>
        </p:nvCxnSpPr>
        <p:spPr>
          <a:xfrm>
            <a:off x="139177" y="1844717"/>
            <a:ext cx="7460658" cy="0"/>
          </a:xfrm>
          <a:prstGeom prst="line">
            <a:avLst/>
          </a:prstGeom>
          <a:ln>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17" name="Straight Connector 16">
            <a:extLst>
              <a:ext uri="{FF2B5EF4-FFF2-40B4-BE49-F238E27FC236}">
                <a16:creationId xmlns:a16="http://schemas.microsoft.com/office/drawing/2014/main" id="{34A2D0E5-E883-ECB6-3F55-6ED0F2115A00}"/>
              </a:ext>
            </a:extLst>
          </p:cNvPr>
          <p:cNvCxnSpPr>
            <a:cxnSpLocks/>
          </p:cNvCxnSpPr>
          <p:nvPr/>
        </p:nvCxnSpPr>
        <p:spPr>
          <a:xfrm flipV="1">
            <a:off x="3435550" y="1894841"/>
            <a:ext cx="0" cy="8174405"/>
          </a:xfrm>
          <a:prstGeom prst="line">
            <a:avLst/>
          </a:prstGeom>
        </p:spPr>
        <p:style>
          <a:lnRef idx="1">
            <a:schemeClr val="dk1"/>
          </a:lnRef>
          <a:fillRef idx="0">
            <a:schemeClr val="dk1"/>
          </a:fillRef>
          <a:effectRef idx="0">
            <a:schemeClr val="dk1"/>
          </a:effectRef>
          <a:fontRef idx="minor">
            <a:schemeClr val="tx1"/>
          </a:fontRef>
        </p:style>
      </p:cxnSp>
      <p:sp>
        <p:nvSpPr>
          <p:cNvPr id="21" name="Rectangle 20">
            <a:extLst>
              <a:ext uri="{FF2B5EF4-FFF2-40B4-BE49-F238E27FC236}">
                <a16:creationId xmlns:a16="http://schemas.microsoft.com/office/drawing/2014/main" id="{89C0A192-C44E-3B5B-298E-68FE83155323}"/>
              </a:ext>
            </a:extLst>
          </p:cNvPr>
          <p:cNvSpPr/>
          <p:nvPr/>
        </p:nvSpPr>
        <p:spPr>
          <a:xfrm>
            <a:off x="172565" y="2532364"/>
            <a:ext cx="622197" cy="4619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85FBD2D-74BE-B8C7-70AD-BA7AAE9BDE71}"/>
              </a:ext>
            </a:extLst>
          </p:cNvPr>
          <p:cNvSpPr/>
          <p:nvPr/>
        </p:nvSpPr>
        <p:spPr>
          <a:xfrm>
            <a:off x="174837" y="3257978"/>
            <a:ext cx="622197" cy="4619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A0550C2-E141-04B1-72AA-F2D6E3BFCD6D}"/>
              </a:ext>
            </a:extLst>
          </p:cNvPr>
          <p:cNvSpPr/>
          <p:nvPr/>
        </p:nvSpPr>
        <p:spPr>
          <a:xfrm>
            <a:off x="190757" y="4638684"/>
            <a:ext cx="622197" cy="46190"/>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5E157EA-BBE2-4835-A4E8-334E01FE81A6}"/>
              </a:ext>
            </a:extLst>
          </p:cNvPr>
          <p:cNvSpPr/>
          <p:nvPr/>
        </p:nvSpPr>
        <p:spPr>
          <a:xfrm>
            <a:off x="172565" y="5783594"/>
            <a:ext cx="622197" cy="4619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C0FDA094-45D5-AF34-83C9-ED97138D5BF7}"/>
              </a:ext>
            </a:extLst>
          </p:cNvPr>
          <p:cNvSpPr/>
          <p:nvPr/>
        </p:nvSpPr>
        <p:spPr>
          <a:xfrm>
            <a:off x="3547805" y="9768055"/>
            <a:ext cx="622197" cy="4619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9EDC95C0-314F-AB5C-1A4C-C672CD6FFFD7}"/>
              </a:ext>
            </a:extLst>
          </p:cNvPr>
          <p:cNvSpPr/>
          <p:nvPr/>
        </p:nvSpPr>
        <p:spPr>
          <a:xfrm>
            <a:off x="3531545" y="9265354"/>
            <a:ext cx="622197" cy="4619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8B576F8-590C-32F1-C883-0129A940CEC2}"/>
              </a:ext>
            </a:extLst>
          </p:cNvPr>
          <p:cNvSpPr txBox="1"/>
          <p:nvPr/>
        </p:nvSpPr>
        <p:spPr>
          <a:xfrm>
            <a:off x="3435550" y="3119403"/>
            <a:ext cx="3889612" cy="1200329"/>
          </a:xfrm>
          <a:prstGeom prst="rect">
            <a:avLst/>
          </a:prstGeom>
          <a:noFill/>
        </p:spPr>
        <p:txBody>
          <a:bodyPr wrap="square">
            <a:spAutoFit/>
          </a:bodyPr>
          <a:lstStyle/>
          <a:p>
            <a:endParaRPr lang="en-US" dirty="0"/>
          </a:p>
          <a:p>
            <a:endParaRPr lang="en-US" dirty="0"/>
          </a:p>
          <a:p>
            <a:endParaRPr lang="en-US" dirty="0"/>
          </a:p>
          <a:p>
            <a:endParaRPr lang="en-US" dirty="0"/>
          </a:p>
        </p:txBody>
      </p:sp>
      <p:pic>
        <p:nvPicPr>
          <p:cNvPr id="15" name="Picture 14" descr="A graph of sales&#10;&#10;Description automatically generated">
            <a:extLst>
              <a:ext uri="{FF2B5EF4-FFF2-40B4-BE49-F238E27FC236}">
                <a16:creationId xmlns:a16="http://schemas.microsoft.com/office/drawing/2014/main" id="{60FB2C2E-41A6-CABC-2C1A-0145384F71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9947" y="2595661"/>
            <a:ext cx="4103968" cy="2321554"/>
          </a:xfrm>
          <a:prstGeom prst="rect">
            <a:avLst/>
          </a:prstGeom>
        </p:spPr>
      </p:pic>
      <p:pic>
        <p:nvPicPr>
          <p:cNvPr id="19" name="Picture 18" descr="A collage of blue and white graphs&#10;&#10;Description automatically generated">
            <a:extLst>
              <a:ext uri="{FF2B5EF4-FFF2-40B4-BE49-F238E27FC236}">
                <a16:creationId xmlns:a16="http://schemas.microsoft.com/office/drawing/2014/main" id="{AEE0EC8A-B103-2B81-53EF-4DC62B4439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9338" y="5373726"/>
            <a:ext cx="4208897" cy="3495496"/>
          </a:xfrm>
          <a:prstGeom prst="rect">
            <a:avLst/>
          </a:prstGeom>
        </p:spPr>
      </p:pic>
    </p:spTree>
    <p:extLst>
      <p:ext uri="{BB962C8B-B14F-4D97-AF65-F5344CB8AC3E}">
        <p14:creationId xmlns:p14="http://schemas.microsoft.com/office/powerpoint/2010/main" val="384301006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139</TotalTime>
  <Words>338</Words>
  <Application>Microsoft Office PowerPoint</Application>
  <PresentationFormat>Custom</PresentationFormat>
  <Paragraphs>18</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Google Sans</vt:lpstr>
      <vt:lpstr>system-ui</vt:lpstr>
      <vt:lpstr>Office Theme</vt:lpstr>
      <vt:lpstr>Simple Linear Regression Analysis Executive Summary Report Prepared by Robes Fokoueng – March 2024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Bike’s Store Executive Summary Report Prepared by Robes Fokoueng </dc:title>
  <dc:creator>Robes Gael</dc:creator>
  <cp:lastModifiedBy>Robes Gael</cp:lastModifiedBy>
  <cp:revision>1</cp:revision>
  <dcterms:created xsi:type="dcterms:W3CDTF">2024-02-11T14:43:24Z</dcterms:created>
  <dcterms:modified xsi:type="dcterms:W3CDTF">2024-03-27T16:57:13Z</dcterms:modified>
</cp:coreProperties>
</file>