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93F3B-C6E2-46BD-414B-97D5FBE025E3}" v="260" dt="2020-09-07T14:50:14.454"/>
    <p1510:client id="{328C145A-D3C9-7903-FD1C-B0BB0C6FA40F}" v="148" dt="2020-09-07T15:06:30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07/09/2020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Uma imagem com portátil, computador&#10;&#10;Descrição gerada automaticamente">
            <a:extLst>
              <a:ext uri="{FF2B5EF4-FFF2-40B4-BE49-F238E27FC236}">
                <a16:creationId xmlns:a16="http://schemas.microsoft.com/office/drawing/2014/main" id="{1532B42F-C275-4F6A-96F8-363EC4538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487" b="5926"/>
          <a:stretch/>
        </p:blipFill>
        <p:spPr>
          <a:xfrm>
            <a:off x="-14375" y="10"/>
            <a:ext cx="12278261" cy="6857990"/>
          </a:xfrm>
          <a:prstGeom prst="rect">
            <a:avLst/>
          </a:prstGeom>
        </p:spPr>
      </p:pic>
      <p:sp>
        <p:nvSpPr>
          <p:cNvPr id="84" name="Rectangle 8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pt-PT" sz="2000" b="1">
              <a:solidFill>
                <a:schemeClr val="tx2"/>
              </a:solidFill>
              <a:cs typeface="Calibri"/>
            </a:endParaRPr>
          </a:p>
          <a:p>
            <a:pPr algn="l"/>
            <a:endParaRPr lang="pt-PT" sz="2000">
              <a:solidFill>
                <a:schemeClr val="tx2"/>
              </a:solidFill>
              <a:cs typeface="Calibri"/>
            </a:endParaRPr>
          </a:p>
        </p:txBody>
      </p:sp>
      <p:cxnSp>
        <p:nvCxnSpPr>
          <p:cNvPr id="86" name="Straight Connector 8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81FF65-9F00-4F04-9633-44F03A4AC7B4}"/>
              </a:ext>
            </a:extLst>
          </p:cNvPr>
          <p:cNvSpPr txBox="1"/>
          <p:nvPr/>
        </p:nvSpPr>
        <p:spPr>
          <a:xfrm>
            <a:off x="957532" y="5683204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b="1" dirty="0"/>
              <a:t>Contamos Cada Centavo</a:t>
            </a:r>
            <a:endParaRPr lang="pt-P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3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17" descr="Uma imagem com computador&#10;&#10;Descrição gerada automaticamente">
            <a:extLst>
              <a:ext uri="{FF2B5EF4-FFF2-40B4-BE49-F238E27FC236}">
                <a16:creationId xmlns:a16="http://schemas.microsoft.com/office/drawing/2014/main" id="{9BA2BE46-FEDB-4143-8B83-F3036E538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" r="1" b="5078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92" name="Rectangle 9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6A8183-4EC9-4E79-BB3B-5E8F8383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53" y="921451"/>
            <a:ext cx="3874685" cy="524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  <a:ea typeface="+mn-lt"/>
                <a:cs typeface="+mn-lt"/>
              </a:rPr>
              <a:t>A Contabilidade é um mecanismo de controle das movimentações e variações financeiras, numéricas e patrimoniais de uma empresa. Cabe à ela realizar o registro de todas as operações que de alguma forma impactam o caixa ou o patrimônio da empresa. </a:t>
            </a:r>
            <a:r>
              <a:rPr lang="pt-PT" sz="1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pt-PT" sz="18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2370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m pessoa, propriedade, interior, computador&#10;&#10;Descrição gerada automaticamente">
            <a:extLst>
              <a:ext uri="{FF2B5EF4-FFF2-40B4-BE49-F238E27FC236}">
                <a16:creationId xmlns:a16="http://schemas.microsoft.com/office/drawing/2014/main" id="{021ACFF4-79D7-4AB5-86A0-D92AE592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" r="9496" b="6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Freeform: Shape 3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8F465D-7EFC-4171-80D0-C800FBE1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796712"/>
            <a:ext cx="4062642" cy="37317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sz="1800"/>
          </a:p>
          <a:p>
            <a:r>
              <a:rPr lang="pt-PT" dirty="0">
                <a:ea typeface="+mn-lt"/>
                <a:cs typeface="+mn-lt"/>
              </a:rPr>
              <a:t>Porém, hoje em dia nota-se a necessidade de agilizar este processo, onde todos os funcionários realizem seu trabalho com mais facilidade e em menos tempo</a:t>
            </a:r>
            <a:r>
              <a:rPr lang="pt-PT" sz="1800" dirty="0">
                <a:ea typeface="+mn-lt"/>
                <a:cs typeface="+mn-lt"/>
              </a:rPr>
              <a:t>.</a:t>
            </a:r>
            <a:endParaRPr lang="pt-PT" sz="1800" dirty="0">
              <a:cs typeface="Calibri"/>
            </a:endParaRPr>
          </a:p>
          <a:p>
            <a:endParaRPr lang="pt-PT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68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Uma imagem com pessoa, interior, mesa, computador&#10;&#10;Descrição gerada automaticamente">
            <a:extLst>
              <a:ext uri="{FF2B5EF4-FFF2-40B4-BE49-F238E27FC236}">
                <a16:creationId xmlns:a16="http://schemas.microsoft.com/office/drawing/2014/main" id="{2539D1E9-0735-40A7-B76A-0638D24D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29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90935F-7E64-4DDF-8E1B-002BAFA5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870933"/>
            <a:ext cx="3764826" cy="50238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PT" sz="1800">
              <a:cs typeface="Calibri" panose="020F0502020204030204"/>
            </a:endParaRPr>
          </a:p>
          <a:p>
            <a:r>
              <a:rPr lang="pt-PT" dirty="0">
                <a:ea typeface="+mn-lt"/>
                <a:cs typeface="+mn-lt"/>
              </a:rPr>
              <a:t>Diante de tal necessidade, buscamos fazer a implantação de um sistema que pudesse tornar as tarefas difíceis mais fáceis e ágeis, facilitando o processo em relação ao preenchimento dos dados das empresas.</a:t>
            </a:r>
            <a:endParaRPr lang="pt-PT" dirty="0">
              <a:cs typeface="Calibri"/>
            </a:endParaRPr>
          </a:p>
          <a:p>
            <a:endParaRPr lang="pt-PT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4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interior, pessoa, mesa, homem&#10;&#10;Descrição gerada automaticamente">
            <a:extLst>
              <a:ext uri="{FF2B5EF4-FFF2-40B4-BE49-F238E27FC236}">
                <a16:creationId xmlns:a16="http://schemas.microsoft.com/office/drawing/2014/main" id="{6CC56F1E-772E-4A94-B5CE-499FCF35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727" b="1200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C167A-423E-4AE2-844D-B252A018A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ea typeface="+mn-lt"/>
                <a:cs typeface="+mn-lt"/>
              </a:rPr>
              <a:t>O sistema utilizado neste trabalho se assemelha a muitos outros sistemas de contabilidade distribuídos no mercado especializado. A inclusão de um sistema moderno que traz praticidade e segurança para uma contadora trazendo consigo mais confiança.</a:t>
            </a:r>
            <a:endParaRPr lang="pt-PT" sz="4000" dirty="0">
              <a:solidFill>
                <a:srgbClr val="FFFFFF"/>
              </a:solidFill>
              <a:cs typeface="Calibri"/>
            </a:endParaRPr>
          </a:p>
          <a:p>
            <a:endParaRPr lang="pt-PT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55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188</cp:revision>
  <dcterms:created xsi:type="dcterms:W3CDTF">2020-09-07T14:27:55Z</dcterms:created>
  <dcterms:modified xsi:type="dcterms:W3CDTF">2020-09-07T15:54:27Z</dcterms:modified>
</cp:coreProperties>
</file>