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33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9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95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4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79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3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6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5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6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5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5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7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EF23-0ADD-4A7A-8BE7-B4D33E7E74B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2DCAE5-3B77-47A2-83EF-9DFD870C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00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7202-BC7F-40BD-9D3A-D4BF742AC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Estacionamento - Juliana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3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A97B-5046-4A3F-B67D-A6145C17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Vaga Para o Veículo do Id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9BBBE1-53A0-4054-B0E5-2102300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476376"/>
            <a:ext cx="8998226" cy="48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7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CCD78-5C43-4E77-8C13-04B61ADE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			App -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4CCBBE-F4C5-4EEC-A3C3-465581A4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8" y="1681163"/>
            <a:ext cx="2828925" cy="4972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226800-0AE7-4301-8E0E-6FB041E9D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19" y="1690688"/>
            <a:ext cx="28289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1C5F2-2ECF-4791-90D3-7413C9F6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2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Contratou um funcionário que fica registrando em um caderno a placa do automóvel ou motocicleta que chegou, a data e o horário que chegou e quando saiu, também quanto foi cobrado. Você deve criar um banco de dados que substitua este caderno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544F-41CB-4796-B737-4878F1B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	MER/DER conceitual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4602F6-A485-4682-887A-79A61D7CB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3" y="1934818"/>
            <a:ext cx="9395792" cy="3843130"/>
          </a:xfrm>
        </p:spPr>
      </p:pic>
    </p:spTree>
    <p:extLst>
      <p:ext uri="{BB962C8B-B14F-4D97-AF65-F5344CB8AC3E}">
        <p14:creationId xmlns:p14="http://schemas.microsoft.com/office/powerpoint/2010/main" val="40034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349A-6F6D-4320-8551-25D103F8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		Modelo lógico 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8EBAD4-F0DF-4228-93F3-5DA0F50CF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8" y="1843516"/>
            <a:ext cx="10084904" cy="3815162"/>
          </a:xfrm>
        </p:spPr>
      </p:pic>
    </p:spTree>
    <p:extLst>
      <p:ext uri="{BB962C8B-B14F-4D97-AF65-F5344CB8AC3E}">
        <p14:creationId xmlns:p14="http://schemas.microsoft.com/office/powerpoint/2010/main" val="4559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213C-F459-4AF1-8FB4-47AE9DF5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		Modelo físico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BAB3C4-84F6-4214-9FB2-E6BC34A8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4" y="1825624"/>
            <a:ext cx="6097875" cy="43513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647BE3-6FBD-4CCC-B65D-608D6326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31" y="1825624"/>
            <a:ext cx="5590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5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FC15-BFB3-4B6A-B9ED-EFB9230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	Diagrama de Classes 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CEA733-BF24-4B13-97FE-7F2C71382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3" y="1460500"/>
            <a:ext cx="5817705" cy="5032375"/>
          </a:xfrm>
        </p:spPr>
      </p:pic>
    </p:spTree>
    <p:extLst>
      <p:ext uri="{BB962C8B-B14F-4D97-AF65-F5344CB8AC3E}">
        <p14:creationId xmlns:p14="http://schemas.microsoft.com/office/powerpoint/2010/main" val="222312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D103D-4ADE-4354-808D-48F4AB2E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Tabela Para Cadastrar Veículo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72E3FF-D92C-4270-8A16-4859CD48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960" y="2160588"/>
            <a:ext cx="38041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6D46-1780-4CDC-9A27-516C3818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	Cadastrar Uma Vaga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B2D786A-AD30-4A39-B7E8-A0901F2E9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48" y="1825625"/>
            <a:ext cx="8627165" cy="48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8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7E944-D31E-4227-87E4-3A1A3FF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Veículo Com Id 6 Cadastrado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9C379-7E78-49C4-8D25-B32663EE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94" y="1537251"/>
            <a:ext cx="6722165" cy="52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81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105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Estacionamento - Juliana</vt:lpstr>
      <vt:lpstr>Apresentação do PowerPoint</vt:lpstr>
      <vt:lpstr>  MER/DER conceitual </vt:lpstr>
      <vt:lpstr>   Modelo lógico  </vt:lpstr>
      <vt:lpstr>   Modelo físico </vt:lpstr>
      <vt:lpstr>  Diagrama de Classes  </vt:lpstr>
      <vt:lpstr> Tabela Para Cadastrar Veículo</vt:lpstr>
      <vt:lpstr>  Cadastrar Uma Vaga</vt:lpstr>
      <vt:lpstr> Veículo Com Id 6 Cadastrado</vt:lpstr>
      <vt:lpstr> Add Vaga Para o Veículo do Id 6</vt:lpstr>
      <vt:lpstr>    App - ionic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Estacionamento - Juliana</dc:title>
  <dc:creator>robesio silva</dc:creator>
  <cp:lastModifiedBy>robesio silva</cp:lastModifiedBy>
  <cp:revision>7</cp:revision>
  <dcterms:created xsi:type="dcterms:W3CDTF">2020-12-16T09:03:11Z</dcterms:created>
  <dcterms:modified xsi:type="dcterms:W3CDTF">2020-12-16T13:02:45Z</dcterms:modified>
</cp:coreProperties>
</file>