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7" r:id="rId2"/>
    <p:sldId id="258" r:id="rId3"/>
    <p:sldId id="260" r:id="rId4"/>
    <p:sldId id="261" r:id="rId5"/>
    <p:sldId id="263" r:id="rId6"/>
    <p:sldId id="267" r:id="rId7"/>
    <p:sldId id="262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069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9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60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0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9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63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47" y="424994"/>
            <a:ext cx="7620000" cy="4286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020336"/>
            <a:ext cx="121919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The Heck Do I Use GitHub?</a:t>
            </a:r>
          </a:p>
        </p:txBody>
      </p:sp>
    </p:spTree>
    <p:extLst>
      <p:ext uri="{BB962C8B-B14F-4D97-AF65-F5344CB8AC3E}">
        <p14:creationId xmlns:p14="http://schemas.microsoft.com/office/powerpoint/2010/main" val="377535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098" r="12958"/>
          <a:stretch/>
        </p:blipFill>
        <p:spPr>
          <a:xfrm>
            <a:off x="3258353" y="2202142"/>
            <a:ext cx="8384147" cy="4385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99" r="1"/>
          <a:stretch/>
        </p:blipFill>
        <p:spPr>
          <a:xfrm>
            <a:off x="167425" y="148789"/>
            <a:ext cx="2801558" cy="6438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68983" y="143032"/>
            <a:ext cx="62351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 and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 for 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It…</a:t>
            </a:r>
          </a:p>
        </p:txBody>
      </p:sp>
    </p:spTree>
    <p:extLst>
      <p:ext uri="{BB962C8B-B14F-4D97-AF65-F5344CB8AC3E}">
        <p14:creationId xmlns:p14="http://schemas.microsoft.com/office/powerpoint/2010/main" val="273821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210505">
            <a:off x="4332540" y="1390917"/>
            <a:ext cx="336502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1"/>
                </a:solidFill>
                <a:latin typeface="Monotype Corsiva" panose="03010101010201010101" pitchFamily="66" charset="0"/>
              </a:rPr>
              <a:t>Thank </a:t>
            </a:r>
          </a:p>
          <a:p>
            <a:pPr algn="ctr"/>
            <a:r>
              <a:rPr lang="en-US" sz="10000" b="1" dirty="0">
                <a:solidFill>
                  <a:schemeClr val="accent1"/>
                </a:solidFill>
                <a:latin typeface="Monotype Corsiva" panose="03010101010201010101" pitchFamily="66" charset="0"/>
              </a:rPr>
              <a:t>You</a:t>
            </a:r>
            <a:endParaRPr lang="en-IN" sz="10000" b="1" dirty="0">
              <a:solidFill>
                <a:schemeClr val="accent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1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158" y="1646484"/>
            <a:ext cx="6412459" cy="2137892"/>
          </a:xfrm>
        </p:spPr>
        <p:txBody>
          <a:bodyPr>
            <a:normAutofit lnSpcReduction="10000"/>
          </a:bodyPr>
          <a:lstStyle/>
          <a:p>
            <a:pPr algn="just"/>
            <a:endParaRPr lang="en-IN" dirty="0">
              <a:solidFill>
                <a:schemeClr val="accent1"/>
              </a:solidFill>
            </a:endParaRPr>
          </a:p>
          <a:p>
            <a:pPr algn="just"/>
            <a:r>
              <a:rPr lang="en-IN" dirty="0">
                <a:solidFill>
                  <a:schemeClr val="accent1"/>
                </a:solidFill>
              </a:rPr>
              <a:t>git config --global user.name "Your Name Here“</a:t>
            </a:r>
          </a:p>
          <a:p>
            <a:pPr algn="just"/>
            <a:r>
              <a:rPr lang="en-IN" dirty="0" err="1">
                <a:solidFill>
                  <a:schemeClr val="accent1"/>
                </a:solidFill>
              </a:rPr>
              <a:t>Eg</a:t>
            </a:r>
            <a:r>
              <a:rPr lang="en-IN" dirty="0">
                <a:solidFill>
                  <a:schemeClr val="accent1"/>
                </a:solidFill>
              </a:rPr>
              <a:t>: git config --global user.name “</a:t>
            </a:r>
            <a:r>
              <a:rPr lang="en-IN" dirty="0" err="1">
                <a:solidFill>
                  <a:schemeClr val="accent1"/>
                </a:solidFill>
              </a:rPr>
              <a:t>Robetron</a:t>
            </a:r>
            <a:r>
              <a:rPr lang="en-IN" dirty="0">
                <a:solidFill>
                  <a:schemeClr val="accent1"/>
                </a:solidFill>
              </a:rPr>
              <a:t>“</a:t>
            </a:r>
          </a:p>
          <a:p>
            <a:pPr algn="just"/>
            <a:endParaRPr lang="en-IN" dirty="0">
              <a:solidFill>
                <a:schemeClr val="accent1"/>
              </a:solidFill>
            </a:endParaRPr>
          </a:p>
          <a:p>
            <a:pPr algn="just"/>
            <a:r>
              <a:rPr lang="en-IN" dirty="0">
                <a:solidFill>
                  <a:schemeClr val="accent1"/>
                </a:solidFill>
              </a:rPr>
              <a:t>git config --global </a:t>
            </a:r>
            <a:r>
              <a:rPr lang="en-IN" dirty="0" err="1">
                <a:solidFill>
                  <a:schemeClr val="accent1"/>
                </a:solidFill>
              </a:rPr>
              <a:t>user.email</a:t>
            </a:r>
            <a:r>
              <a:rPr lang="en-IN" dirty="0">
                <a:solidFill>
                  <a:schemeClr val="accent1"/>
                </a:solidFill>
              </a:rPr>
              <a:t> "your_email@youremail.com"</a:t>
            </a:r>
          </a:p>
          <a:p>
            <a:pPr algn="just"/>
            <a:r>
              <a:rPr lang="en-IN" dirty="0" err="1">
                <a:solidFill>
                  <a:schemeClr val="accent1"/>
                </a:solidFill>
              </a:rPr>
              <a:t>Eg</a:t>
            </a:r>
            <a:r>
              <a:rPr lang="en-IN" dirty="0">
                <a:solidFill>
                  <a:schemeClr val="accent1"/>
                </a:solidFill>
              </a:rPr>
              <a:t>: git config --global </a:t>
            </a:r>
            <a:r>
              <a:rPr lang="en-IN" dirty="0" err="1">
                <a:solidFill>
                  <a:schemeClr val="accent1"/>
                </a:solidFill>
              </a:rPr>
              <a:t>user.email</a:t>
            </a:r>
            <a:r>
              <a:rPr lang="en-IN" dirty="0">
                <a:solidFill>
                  <a:schemeClr val="accent1"/>
                </a:solidFill>
              </a:rPr>
              <a:t> “vishalsnedan@gmail.com"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45" t="17061" r="-303" b="768"/>
          <a:stretch/>
        </p:blipFill>
        <p:spPr>
          <a:xfrm>
            <a:off x="0" y="4237149"/>
            <a:ext cx="12192000" cy="20219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29566" y="363880"/>
            <a:ext cx="555564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        SHELL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677" t="13292" r="2425" b="14407"/>
          <a:stretch/>
        </p:blipFill>
        <p:spPr>
          <a:xfrm>
            <a:off x="4752304" y="422041"/>
            <a:ext cx="1287888" cy="9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937" t="8806" r="13380" b="7585"/>
          <a:stretch/>
        </p:blipFill>
        <p:spPr>
          <a:xfrm>
            <a:off x="1275008" y="1197735"/>
            <a:ext cx="9331052" cy="55314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35292" y="167425"/>
            <a:ext cx="2010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Fork It</a:t>
            </a:r>
          </a:p>
        </p:txBody>
      </p:sp>
    </p:spTree>
    <p:extLst>
      <p:ext uri="{BB962C8B-B14F-4D97-AF65-F5344CB8AC3E}">
        <p14:creationId xmlns:p14="http://schemas.microsoft.com/office/powerpoint/2010/main" val="105743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917" t="9558" r="40752" b="18482"/>
          <a:stretch/>
        </p:blipFill>
        <p:spPr>
          <a:xfrm>
            <a:off x="295836" y="629550"/>
            <a:ext cx="3697941" cy="4932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073" t="4487" r="5147" b="8607"/>
          <a:stretch/>
        </p:blipFill>
        <p:spPr>
          <a:xfrm>
            <a:off x="4156277" y="1756737"/>
            <a:ext cx="7713602" cy="4197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11649" y="167885"/>
            <a:ext cx="2380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Clone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33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7" y="128789"/>
            <a:ext cx="6239893" cy="4507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12" y="3912257"/>
            <a:ext cx="5486399" cy="27462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03509" y="1584102"/>
            <a:ext cx="2927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 It</a:t>
            </a:r>
          </a:p>
        </p:txBody>
      </p:sp>
    </p:spTree>
    <p:extLst>
      <p:ext uri="{BB962C8B-B14F-4D97-AF65-F5344CB8AC3E}">
        <p14:creationId xmlns:p14="http://schemas.microsoft.com/office/powerpoint/2010/main" val="71234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9510"/>
          <a:stretch/>
        </p:blipFill>
        <p:spPr>
          <a:xfrm>
            <a:off x="0" y="283335"/>
            <a:ext cx="12192000" cy="3155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7565"/>
            <a:ext cx="12192000" cy="29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0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798"/>
          <a:stretch/>
        </p:blipFill>
        <p:spPr>
          <a:xfrm>
            <a:off x="1146221" y="1275009"/>
            <a:ext cx="9569003" cy="53318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3162" y="236865"/>
            <a:ext cx="62351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 It</a:t>
            </a:r>
          </a:p>
        </p:txBody>
      </p:sp>
    </p:spTree>
    <p:extLst>
      <p:ext uri="{BB962C8B-B14F-4D97-AF65-F5344CB8AC3E}">
        <p14:creationId xmlns:p14="http://schemas.microsoft.com/office/powerpoint/2010/main" val="428922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0173"/>
          <a:stretch/>
        </p:blipFill>
        <p:spPr>
          <a:xfrm>
            <a:off x="927280" y="1297460"/>
            <a:ext cx="9878096" cy="50518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48768" y="236866"/>
            <a:ext cx="62351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Sync It</a:t>
            </a:r>
          </a:p>
        </p:txBody>
      </p:sp>
    </p:spTree>
    <p:extLst>
      <p:ext uri="{BB962C8B-B14F-4D97-AF65-F5344CB8AC3E}">
        <p14:creationId xmlns:p14="http://schemas.microsoft.com/office/powerpoint/2010/main" val="250024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578"/>
          <a:stretch/>
        </p:blipFill>
        <p:spPr>
          <a:xfrm>
            <a:off x="1120462" y="1100103"/>
            <a:ext cx="9736428" cy="52234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48768" y="176773"/>
            <a:ext cx="62351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Pull It</a:t>
            </a:r>
          </a:p>
        </p:txBody>
      </p:sp>
    </p:spTree>
    <p:extLst>
      <p:ext uri="{BB962C8B-B14F-4D97-AF65-F5344CB8AC3E}">
        <p14:creationId xmlns:p14="http://schemas.microsoft.com/office/powerpoint/2010/main" val="292305239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66</TotalTime>
  <Words>86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Corbel</vt:lpstr>
      <vt:lpstr>Monotype Corsiva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Snedan</dc:creator>
  <cp:lastModifiedBy>Snedan</cp:lastModifiedBy>
  <cp:revision>7</cp:revision>
  <dcterms:created xsi:type="dcterms:W3CDTF">2017-01-27T15:32:15Z</dcterms:created>
  <dcterms:modified xsi:type="dcterms:W3CDTF">2017-01-27T16:39:11Z</dcterms:modified>
</cp:coreProperties>
</file>