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EBE2199-CD5C-4D0E-816A-BE3F736184B2}">
          <p14:sldIdLst>
            <p14:sldId id="256"/>
            <p14:sldId id="257"/>
            <p14:sldId id="262"/>
            <p14:sldId id="258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2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9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12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6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3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5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8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7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7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8DAA22-1DB2-4D85-9297-BA581726EFE9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717DC0-DF6E-4D71-A5EC-25DE85149A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13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F033A-CD30-4EC0-AC2C-0DEB0AA4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135"/>
            <a:ext cx="9144000" cy="1641490"/>
          </a:xfrm>
        </p:spPr>
        <p:txBody>
          <a:bodyPr/>
          <a:lstStyle/>
          <a:p>
            <a:pPr algn="ctr"/>
            <a:r>
              <a:rPr lang="fr-FR" dirty="0"/>
              <a:t>Projet 4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8C94D-405A-463C-8EDE-90CF0D598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85" y="3429000"/>
            <a:ext cx="5464029" cy="754025"/>
          </a:xfrm>
        </p:spPr>
        <p:txBody>
          <a:bodyPr/>
          <a:lstStyle/>
          <a:p>
            <a:pPr algn="l"/>
            <a:r>
              <a:rPr lang="fr-FR" b="1" dirty="0">
                <a:latin typeface="Montserrat"/>
              </a:rPr>
              <a:t>Optimisez un site web existant</a:t>
            </a:r>
            <a:endParaRPr lang="fr-FR" b="1" i="0" dirty="0">
              <a:effectLst/>
              <a:latin typeface="Montserrat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A0CA849-34A0-4F75-B43D-B866A4AF1F2B}"/>
              </a:ext>
            </a:extLst>
          </p:cNvPr>
          <p:cNvSpPr txBox="1">
            <a:spLocks/>
          </p:cNvSpPr>
          <p:nvPr/>
        </p:nvSpPr>
        <p:spPr>
          <a:xfrm>
            <a:off x="3800211" y="4448400"/>
            <a:ext cx="5464029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latin typeface="Montserrat"/>
              </a:rPr>
              <a:t>Rapport d’optimisation</a:t>
            </a:r>
          </a:p>
        </p:txBody>
      </p:sp>
    </p:spTree>
    <p:extLst>
      <p:ext uri="{BB962C8B-B14F-4D97-AF65-F5344CB8AC3E}">
        <p14:creationId xmlns:p14="http://schemas.microsoft.com/office/powerpoint/2010/main" val="27831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DB4EC-4EE2-4C38-BE26-CA6E98F3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790C2-B180-4DB2-A46B-8A59399E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143897"/>
            <a:ext cx="10233800" cy="25702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Amélioration du référencement		  			… 3</a:t>
            </a:r>
          </a:p>
          <a:p>
            <a:pPr marL="0" indent="0">
              <a:buNone/>
            </a:pPr>
            <a:endParaRPr lang="fr-FR" sz="1400" dirty="0"/>
          </a:p>
          <a:p>
            <a:pPr>
              <a:buFontTx/>
              <a:buChar char="-"/>
            </a:pPr>
            <a:r>
              <a:rPr lang="fr-FR" dirty="0"/>
              <a:t>Optimisation de l’accessibilité	 				… 6</a:t>
            </a:r>
          </a:p>
          <a:p>
            <a:pPr marL="0" indent="0">
              <a:buNone/>
            </a:pPr>
            <a:endParaRPr lang="fr-FR" sz="1600" dirty="0"/>
          </a:p>
          <a:p>
            <a:pPr>
              <a:buFontTx/>
              <a:buChar char="-"/>
            </a:pPr>
            <a:r>
              <a:rPr lang="fr-FR" dirty="0"/>
              <a:t>Optimisation technique						...8	 	 				</a:t>
            </a:r>
          </a:p>
        </p:txBody>
      </p:sp>
    </p:spTree>
    <p:extLst>
      <p:ext uri="{BB962C8B-B14F-4D97-AF65-F5344CB8AC3E}">
        <p14:creationId xmlns:p14="http://schemas.microsoft.com/office/powerpoint/2010/main" val="373021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616F8-A0AB-4D9D-98CB-A286737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Amélioration du référencement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5DBAB0-4E1F-4FB9-897D-593BA3A6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750"/>
            <a:ext cx="3162300" cy="647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B26F13-7D2F-47FD-B343-D18ADF7A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4212"/>
            <a:ext cx="4656589" cy="22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C2D892-33AD-4147-A7C8-A6895596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8419"/>
            <a:ext cx="3086100" cy="152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14317A-2C75-4E95-BFF1-581741A9E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71974"/>
            <a:ext cx="1457325" cy="2667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5FE39B-99B0-43C4-A8F9-699272AB0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73734"/>
            <a:ext cx="2619375" cy="1047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56CF7F3-8985-4ACE-861B-46CE20061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454" y="2190750"/>
            <a:ext cx="1999689" cy="5315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A9EC5E7-73D7-4E76-BF98-D095FB0F3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101" y="3915081"/>
            <a:ext cx="5024394" cy="219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930F55A-F6A0-410B-8186-77A8DFA04D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4911" y="4372410"/>
            <a:ext cx="3028774" cy="31588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14388C9-22EC-4665-98AC-DCC621FBFA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1289" y="5059176"/>
            <a:ext cx="3796018" cy="109626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59A0DF1-F085-4529-BC80-A68DB81E611A}"/>
              </a:ext>
            </a:extLst>
          </p:cNvPr>
          <p:cNvSpPr txBox="1"/>
          <p:nvPr/>
        </p:nvSpPr>
        <p:spPr>
          <a:xfrm>
            <a:off x="5645790" y="3189518"/>
            <a:ext cx="322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Suppression de la balise keyword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ACF372-EE29-4690-B5EE-4BCBE6E9917B}"/>
              </a:ext>
            </a:extLst>
          </p:cNvPr>
          <p:cNvSpPr txBox="1"/>
          <p:nvPr/>
        </p:nvSpPr>
        <p:spPr>
          <a:xfrm>
            <a:off x="4000500" y="2255437"/>
            <a:ext cx="18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Rajout de </a:t>
            </a:r>
            <a:r>
              <a:rPr lang="fr-FR" dirty="0" err="1"/>
              <a:t>lang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0F044E-CB03-42BD-BE0C-5018340BAB53}"/>
              </a:ext>
            </a:extLst>
          </p:cNvPr>
          <p:cNvSpPr txBox="1"/>
          <p:nvPr/>
        </p:nvSpPr>
        <p:spPr>
          <a:xfrm>
            <a:off x="3924300" y="3838574"/>
            <a:ext cx="322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Ajout d’une description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A8CF797-1DA8-46DB-8BCC-C4C06944C274}"/>
              </a:ext>
            </a:extLst>
          </p:cNvPr>
          <p:cNvSpPr txBox="1"/>
          <p:nvPr/>
        </p:nvSpPr>
        <p:spPr>
          <a:xfrm>
            <a:off x="3924300" y="4343003"/>
            <a:ext cx="322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Ajout d’un titre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1A3F83-B303-4CC2-B359-0AFED7EA5171}"/>
              </a:ext>
            </a:extLst>
          </p:cNvPr>
          <p:cNvSpPr txBox="1"/>
          <p:nvPr/>
        </p:nvSpPr>
        <p:spPr>
          <a:xfrm>
            <a:off x="3884102" y="5528332"/>
            <a:ext cx="322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Ajout des balises sémantique</a:t>
            </a:r>
          </a:p>
        </p:txBody>
      </p:sp>
    </p:spTree>
    <p:extLst>
      <p:ext uri="{BB962C8B-B14F-4D97-AF65-F5344CB8AC3E}">
        <p14:creationId xmlns:p14="http://schemas.microsoft.com/office/powerpoint/2010/main" val="26508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AFB7B47-5562-47B9-B9E2-2188EF25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3" y="583297"/>
            <a:ext cx="8077200" cy="171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27FBFF-2229-4D37-ACE2-29CD8C55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4" y="1245284"/>
            <a:ext cx="5495488" cy="25050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0A9D82-1E8D-4971-A779-9E8F7CE9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" y="4765646"/>
            <a:ext cx="5948493" cy="1219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9871348-DAAE-4670-A240-B3AD2E6C8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044" y="4904426"/>
            <a:ext cx="3995956" cy="2571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7674121-2CC5-473A-8C32-229C38AFB5DF}"/>
              </a:ext>
            </a:extLst>
          </p:cNvPr>
          <p:cNvSpPr txBox="1"/>
          <p:nvPr/>
        </p:nvSpPr>
        <p:spPr>
          <a:xfrm>
            <a:off x="8683304" y="583297"/>
            <a:ext cx="322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Suppression de la div  balise keyword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899435-F082-4295-8582-606A3AF39E94}"/>
              </a:ext>
            </a:extLst>
          </p:cNvPr>
          <p:cNvSpPr txBox="1"/>
          <p:nvPr/>
        </p:nvSpPr>
        <p:spPr>
          <a:xfrm>
            <a:off x="7750891" y="23131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Suppression des annuaires pas en corrélation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A4D10F-E512-4FE6-8745-B316B6479478}"/>
              </a:ext>
            </a:extLst>
          </p:cNvPr>
          <p:cNvSpPr txBox="1"/>
          <p:nvPr/>
        </p:nvSpPr>
        <p:spPr>
          <a:xfrm rot="10800000" flipV="1">
            <a:off x="8026150" y="5615514"/>
            <a:ext cx="352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Alt : modifier pour décrire l’image</a:t>
            </a:r>
          </a:p>
        </p:txBody>
      </p:sp>
    </p:spTree>
    <p:extLst>
      <p:ext uri="{BB962C8B-B14F-4D97-AF65-F5344CB8AC3E}">
        <p14:creationId xmlns:p14="http://schemas.microsoft.com/office/powerpoint/2010/main" val="29334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2802F00-7100-4D9D-9352-7D279E87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9" y="338138"/>
            <a:ext cx="5058955" cy="20530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1B7FFD-ED02-43BD-949B-A27AF94C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8" y="2759979"/>
            <a:ext cx="5058955" cy="25260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CBB5C3-A21B-4755-8B08-11D8CC1A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8" y="5605462"/>
            <a:ext cx="5058955" cy="914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E10C2D-CB6B-4DF7-B3B2-34B765DB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366" y="578836"/>
            <a:ext cx="4391025" cy="15716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FD4D3B-83C0-484A-AEDD-B5CAD1F0E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366" y="2735266"/>
            <a:ext cx="4477370" cy="25260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A5CE163-CEE5-4A01-AED0-8AE196706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0366" y="5557837"/>
            <a:ext cx="4477370" cy="9620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32A194D-60F0-461F-AAE9-844CEA7286DB}"/>
              </a:ext>
            </a:extLst>
          </p:cNvPr>
          <p:cNvSpPr txBox="1"/>
          <p:nvPr/>
        </p:nvSpPr>
        <p:spPr>
          <a:xfrm>
            <a:off x="5704512" y="1179982"/>
            <a:ext cx="1744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Suppression des li vide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3FEA65-16E1-4ACD-A6F2-E66DF4C49DEE}"/>
              </a:ext>
            </a:extLst>
          </p:cNvPr>
          <p:cNvSpPr txBox="1"/>
          <p:nvPr/>
        </p:nvSpPr>
        <p:spPr>
          <a:xfrm>
            <a:off x="5444060" y="3036815"/>
            <a:ext cx="220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Ajout d’un </a:t>
            </a:r>
            <a:r>
              <a:rPr lang="fr-FR" dirty="0" err="1"/>
              <a:t>arial</a:t>
            </a:r>
            <a:r>
              <a:rPr lang="fr-FR" dirty="0"/>
              <a:t>-label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F253D33-AABB-498B-BD02-1B3C5BB601C1}"/>
              </a:ext>
            </a:extLst>
          </p:cNvPr>
          <p:cNvSpPr txBox="1"/>
          <p:nvPr/>
        </p:nvSpPr>
        <p:spPr>
          <a:xfrm>
            <a:off x="5498981" y="5778378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Modification des sources</a:t>
            </a:r>
          </a:p>
        </p:txBody>
      </p:sp>
    </p:spTree>
    <p:extLst>
      <p:ext uri="{BB962C8B-B14F-4D97-AF65-F5344CB8AC3E}">
        <p14:creationId xmlns:p14="http://schemas.microsoft.com/office/powerpoint/2010/main" val="35213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5956203E-43BF-46CA-B697-EBE11E01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Optimisation de l’accessibilité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60A5053-338E-4608-812D-5B71F7F4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7" y="2016022"/>
            <a:ext cx="4179509" cy="238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BE18544-02D7-4687-8239-4A547719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7" y="3055732"/>
            <a:ext cx="4179508" cy="169154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DC04CC1-34D1-45F4-AA68-499C5301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" y="5481480"/>
            <a:ext cx="4481513" cy="37823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E7BCD68-C164-4BA3-99D0-DE2D55E54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207" y="1582963"/>
            <a:ext cx="4334793" cy="106765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4BB4981-FA68-4E2B-B05F-B4D338C00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3115693"/>
            <a:ext cx="4391025" cy="1571625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E8E49F2-4D79-4838-AC09-0AE7393BA2F9}"/>
              </a:ext>
            </a:extLst>
          </p:cNvPr>
          <p:cNvSpPr txBox="1"/>
          <p:nvPr/>
        </p:nvSpPr>
        <p:spPr>
          <a:xfrm>
            <a:off x="5002393" y="1792482"/>
            <a:ext cx="2206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img</a:t>
            </a:r>
            <a:r>
              <a:rPr lang="fr-FR" dirty="0"/>
              <a:t>-texte et  écriture du texte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76B350A-731D-4F25-97BD-B2925E91229B}"/>
              </a:ext>
            </a:extLst>
          </p:cNvPr>
          <p:cNvSpPr txBox="1"/>
          <p:nvPr/>
        </p:nvSpPr>
        <p:spPr>
          <a:xfrm>
            <a:off x="5002393" y="3550113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Page 2 renommé en contact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72F3A975-86A8-4EA6-B1C9-049E69FF9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813" y="5497750"/>
            <a:ext cx="4546832" cy="361964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DE09E7F1-1F13-4F47-AF9B-1B0D866D9F2A}"/>
              </a:ext>
            </a:extLst>
          </p:cNvPr>
          <p:cNvSpPr txBox="1"/>
          <p:nvPr/>
        </p:nvSpPr>
        <p:spPr>
          <a:xfrm>
            <a:off x="4878197" y="5288032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Renommage des liens et </a:t>
            </a:r>
            <a:r>
              <a:rPr lang="fr-FR" dirty="0" err="1"/>
              <a:t>img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8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538B79-C0AE-4C7F-A1D1-5FD6CD4A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2" y="861134"/>
            <a:ext cx="3509394" cy="53941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C26DB9-4094-4A33-952D-4EC8E7C5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1" y="861135"/>
            <a:ext cx="4163627" cy="53941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5FDCD0-8B7A-497F-8BE6-FD355BF9355D}"/>
              </a:ext>
            </a:extLst>
          </p:cNvPr>
          <p:cNvSpPr txBox="1"/>
          <p:nvPr/>
        </p:nvSpPr>
        <p:spPr>
          <a:xfrm>
            <a:off x="4816732" y="1057896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Modification du header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118EC0-ABF7-4DB0-B677-38207BB63ACD}"/>
              </a:ext>
            </a:extLst>
          </p:cNvPr>
          <p:cNvSpPr txBox="1"/>
          <p:nvPr/>
        </p:nvSpPr>
        <p:spPr>
          <a:xfrm>
            <a:off x="4742334" y="2782669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Modification de la mise en page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6077F9-A9BC-4301-81D5-7B6B6232D6BC}"/>
              </a:ext>
            </a:extLst>
          </p:cNvPr>
          <p:cNvSpPr txBox="1"/>
          <p:nvPr/>
        </p:nvSpPr>
        <p:spPr>
          <a:xfrm>
            <a:off x="4665730" y="4313511"/>
            <a:ext cx="2206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Modification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88925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E4C046-070C-442D-942A-D50D6F0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Optimisation technique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899C74-F346-4AA0-8CC0-4D5A6812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68" y="1751202"/>
            <a:ext cx="5497584" cy="33555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5F6AC1-19F6-4B96-9F42-3B78C636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1202"/>
            <a:ext cx="6096000" cy="33555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C677E0A-80DB-4621-9658-893F751A66CC}"/>
              </a:ext>
            </a:extLst>
          </p:cNvPr>
          <p:cNvSpPr txBox="1"/>
          <p:nvPr/>
        </p:nvSpPr>
        <p:spPr>
          <a:xfrm>
            <a:off x="2457974" y="5696125"/>
            <a:ext cx="7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Gain de performance grâce à la minification, et compression du code et des images, ainsi que la redimensionne des images </a:t>
            </a:r>
          </a:p>
        </p:txBody>
      </p:sp>
    </p:spTree>
    <p:extLst>
      <p:ext uri="{BB962C8B-B14F-4D97-AF65-F5344CB8AC3E}">
        <p14:creationId xmlns:p14="http://schemas.microsoft.com/office/powerpoint/2010/main" val="3282022264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819</TotalTime>
  <Words>155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Corbel</vt:lpstr>
      <vt:lpstr>Montserrat</vt:lpstr>
      <vt:lpstr>Profondeur</vt:lpstr>
      <vt:lpstr>Projet 4 </vt:lpstr>
      <vt:lpstr>Sommaire</vt:lpstr>
      <vt:lpstr>Amélioration du référencement</vt:lpstr>
      <vt:lpstr>Présentation PowerPoint</vt:lpstr>
      <vt:lpstr>Présentation PowerPoint</vt:lpstr>
      <vt:lpstr>Optimisation de l’accessibilité</vt:lpstr>
      <vt:lpstr>Présentation PowerPoint</vt:lpstr>
      <vt:lpstr>Optimisation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ben</dc:creator>
  <cp:lastModifiedBy>robin ben</cp:lastModifiedBy>
  <cp:revision>35</cp:revision>
  <dcterms:created xsi:type="dcterms:W3CDTF">2021-04-13T19:28:09Z</dcterms:created>
  <dcterms:modified xsi:type="dcterms:W3CDTF">2021-07-22T09:41:00Z</dcterms:modified>
</cp:coreProperties>
</file>