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58D89-2C30-4121-A1D6-C72BE1F45098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73E0451-330D-4D93-A8DE-332A3E241F08}">
      <dgm:prSet phldrT="[Text]"/>
      <dgm:spPr/>
      <dgm:t>
        <a:bodyPr/>
        <a:lstStyle/>
        <a:p>
          <a:r>
            <a:rPr lang="en-MY" baseline="0" dirty="0">
              <a:latin typeface="Times New Roman" panose="02020603050405020304" pitchFamily="18" charset="0"/>
            </a:rPr>
            <a:t>ESP 32</a:t>
          </a:r>
        </a:p>
      </dgm:t>
    </dgm:pt>
    <dgm:pt modelId="{E6DC67BC-A132-4835-A3A2-9705D40E70F5}" type="parTrans" cxnId="{7FE43172-5995-4352-A814-7A591D1EEA84}">
      <dgm:prSet/>
      <dgm:spPr/>
      <dgm:t>
        <a:bodyPr/>
        <a:lstStyle/>
        <a:p>
          <a:endParaRPr lang="en-MY"/>
        </a:p>
      </dgm:t>
    </dgm:pt>
    <dgm:pt modelId="{6B30F7AF-5B31-4757-BEB8-A44717AA117B}" type="sibTrans" cxnId="{7FE43172-5995-4352-A814-7A591D1EEA84}">
      <dgm:prSet/>
      <dgm:spPr/>
      <dgm:t>
        <a:bodyPr/>
        <a:lstStyle/>
        <a:p>
          <a:endParaRPr lang="en-MY"/>
        </a:p>
      </dgm:t>
    </dgm:pt>
    <dgm:pt modelId="{24D14419-0F09-45B8-A153-8BC90A1F1232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gm:t>
    </dgm:pt>
    <dgm:pt modelId="{C936B494-A5D5-4FEF-8992-5F1F0ED9603F}" type="parTrans" cxnId="{E89644F3-8C9C-4A41-8313-3D2B9661ED06}">
      <dgm:prSet/>
      <dgm:spPr/>
      <dgm:t>
        <a:bodyPr/>
        <a:lstStyle/>
        <a:p>
          <a:endParaRPr lang="en-MY"/>
        </a:p>
      </dgm:t>
    </dgm:pt>
    <dgm:pt modelId="{ECECD5A8-4300-45AA-A4AD-E5C9791200FE}" type="sibTrans" cxnId="{E89644F3-8C9C-4A41-8313-3D2B9661ED06}">
      <dgm:prSet/>
      <dgm:spPr/>
      <dgm:t>
        <a:bodyPr/>
        <a:lstStyle/>
        <a:p>
          <a:endParaRPr lang="en-MY"/>
        </a:p>
      </dgm:t>
    </dgm:pt>
    <dgm:pt modelId="{D1700732-C5DE-4091-8EA2-B3D0984A1FB4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gm:t>
    </dgm:pt>
    <dgm:pt modelId="{3AFBD691-D7E2-4402-8B17-5F72321C0F98}" type="parTrans" cxnId="{29CBE7DB-7208-4159-8C04-935FB3951A88}">
      <dgm:prSet/>
      <dgm:spPr/>
      <dgm:t>
        <a:bodyPr/>
        <a:lstStyle/>
        <a:p>
          <a:endParaRPr lang="en-MY"/>
        </a:p>
      </dgm:t>
    </dgm:pt>
    <dgm:pt modelId="{1C5F2DDB-A4BC-4589-94A5-96D3A5DFD1C4}" type="sibTrans" cxnId="{29CBE7DB-7208-4159-8C04-935FB3951A88}">
      <dgm:prSet/>
      <dgm:spPr/>
      <dgm:t>
        <a:bodyPr/>
        <a:lstStyle/>
        <a:p>
          <a:endParaRPr lang="en-MY"/>
        </a:p>
      </dgm:t>
    </dgm:pt>
    <dgm:pt modelId="{66E974E6-1620-4B53-BDFB-B9999BF22795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gm:t>
    </dgm:pt>
    <dgm:pt modelId="{0B88B581-9570-46FE-B862-A4D5834272CA}" type="parTrans" cxnId="{A888F704-08C4-4314-9C83-C1B39A1FAD2E}">
      <dgm:prSet/>
      <dgm:spPr/>
      <dgm:t>
        <a:bodyPr/>
        <a:lstStyle/>
        <a:p>
          <a:endParaRPr lang="en-MY"/>
        </a:p>
      </dgm:t>
    </dgm:pt>
    <dgm:pt modelId="{3DB446D7-CFD1-41D8-A367-BBCA277B01F5}" type="sibTrans" cxnId="{A888F704-08C4-4314-9C83-C1B39A1FAD2E}">
      <dgm:prSet/>
      <dgm:spPr/>
      <dgm:t>
        <a:bodyPr/>
        <a:lstStyle/>
        <a:p>
          <a:endParaRPr lang="en-MY"/>
        </a:p>
      </dgm:t>
    </dgm:pt>
    <dgm:pt modelId="{AC71FFFA-7CED-47F6-B62F-8886B1632A12}" type="pres">
      <dgm:prSet presAssocID="{A6058D89-2C30-4121-A1D6-C72BE1F4509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3C5CBCF9-8732-4853-9BB6-F40FB1A25669}" type="pres">
      <dgm:prSet presAssocID="{A73E0451-330D-4D93-A8DE-332A3E241F08}" presName="Parent" presStyleLbl="node1" presStyleIdx="0" presStyleCnt="2">
        <dgm:presLayoutVars>
          <dgm:chMax val="4"/>
          <dgm:chPref val="3"/>
        </dgm:presLayoutVars>
      </dgm:prSet>
      <dgm:spPr/>
    </dgm:pt>
    <dgm:pt modelId="{7C234FE7-E31E-4EE4-B7BB-CE3B2808C165}" type="pres">
      <dgm:prSet presAssocID="{24D14419-0F09-45B8-A153-8BC90A1F1232}" presName="Accent" presStyleLbl="node1" presStyleIdx="1" presStyleCnt="2"/>
      <dgm:spPr/>
    </dgm:pt>
    <dgm:pt modelId="{9BA0D8D1-96C4-43C2-82DF-682CB69F5E41}" type="pres">
      <dgm:prSet presAssocID="{24D14419-0F09-45B8-A153-8BC90A1F1232}" presName="Image1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1F4C97B-8C39-439A-8C96-5237209578B6}" type="pres">
      <dgm:prSet presAssocID="{24D14419-0F09-45B8-A153-8BC90A1F1232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2CE03F-578E-42C4-84AD-B7E6CA7F61A6}" type="pres">
      <dgm:prSet presAssocID="{D1700732-C5DE-4091-8EA2-B3D0984A1FB4}" presName="Image2" presStyleCnt="0"/>
      <dgm:spPr/>
    </dgm:pt>
    <dgm:pt modelId="{B0BF5D3B-C6AA-474B-B18C-B8EEBC0564D1}" type="pres">
      <dgm:prSet presAssocID="{D1700732-C5DE-4091-8EA2-B3D0984A1FB4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475FF13-1D06-4485-9E04-40CC383DCE18}" type="pres">
      <dgm:prSet presAssocID="{D1700732-C5DE-4091-8EA2-B3D0984A1FB4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CE79C11-225A-4061-A147-998315416FBF}" type="pres">
      <dgm:prSet presAssocID="{66E974E6-1620-4B53-BDFB-B9999BF22795}" presName="Image3" presStyleCnt="0"/>
      <dgm:spPr/>
    </dgm:pt>
    <dgm:pt modelId="{2DFB635F-79E4-4032-9075-9255A735EC34}" type="pres">
      <dgm:prSet presAssocID="{66E974E6-1620-4B53-BDFB-B9999BF22795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75E117E8-EF8B-4448-828D-1D3076D8E4ED}" type="pres">
      <dgm:prSet presAssocID="{66E974E6-1620-4B53-BDFB-B9999BF22795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888F704-08C4-4314-9C83-C1B39A1FAD2E}" srcId="{A73E0451-330D-4D93-A8DE-332A3E241F08}" destId="{66E974E6-1620-4B53-BDFB-B9999BF22795}" srcOrd="2" destOrd="0" parTransId="{0B88B581-9570-46FE-B862-A4D5834272CA}" sibTransId="{3DB446D7-CFD1-41D8-A367-BBCA277B01F5}"/>
    <dgm:cxn modelId="{15578B09-4DA6-4B3C-AFD3-FD94A792D3B9}" type="presOf" srcId="{66E974E6-1620-4B53-BDFB-B9999BF22795}" destId="{75E117E8-EF8B-4448-828D-1D3076D8E4ED}" srcOrd="0" destOrd="0" presId="urn:microsoft.com/office/officeart/2011/layout/RadialPictureList"/>
    <dgm:cxn modelId="{23A0281D-17C9-4859-BCD4-469DA14E471F}" type="presOf" srcId="{24D14419-0F09-45B8-A153-8BC90A1F1232}" destId="{61F4C97B-8C39-439A-8C96-5237209578B6}" srcOrd="0" destOrd="0" presId="urn:microsoft.com/office/officeart/2011/layout/RadialPictureList"/>
    <dgm:cxn modelId="{994EBA25-5E39-4B10-BB16-32867014074D}" type="presOf" srcId="{A6058D89-2C30-4121-A1D6-C72BE1F45098}" destId="{AC71FFFA-7CED-47F6-B62F-8886B1632A12}" srcOrd="0" destOrd="0" presId="urn:microsoft.com/office/officeart/2011/layout/RadialPictureList"/>
    <dgm:cxn modelId="{7FE43172-5995-4352-A814-7A591D1EEA84}" srcId="{A6058D89-2C30-4121-A1D6-C72BE1F45098}" destId="{A73E0451-330D-4D93-A8DE-332A3E241F08}" srcOrd="0" destOrd="0" parTransId="{E6DC67BC-A132-4835-A3A2-9705D40E70F5}" sibTransId="{6B30F7AF-5B31-4757-BEB8-A44717AA117B}"/>
    <dgm:cxn modelId="{48F46E75-820F-40F2-A558-4131760608C2}" type="presOf" srcId="{D1700732-C5DE-4091-8EA2-B3D0984A1FB4}" destId="{B475FF13-1D06-4485-9E04-40CC383DCE18}" srcOrd="0" destOrd="0" presId="urn:microsoft.com/office/officeart/2011/layout/RadialPictureList"/>
    <dgm:cxn modelId="{025EF481-21DE-4407-A80F-B4DF74AAFFCB}" type="presOf" srcId="{A73E0451-330D-4D93-A8DE-332A3E241F08}" destId="{3C5CBCF9-8732-4853-9BB6-F40FB1A25669}" srcOrd="0" destOrd="0" presId="urn:microsoft.com/office/officeart/2011/layout/RadialPictureList"/>
    <dgm:cxn modelId="{29CBE7DB-7208-4159-8C04-935FB3951A88}" srcId="{A73E0451-330D-4D93-A8DE-332A3E241F08}" destId="{D1700732-C5DE-4091-8EA2-B3D0984A1FB4}" srcOrd="1" destOrd="0" parTransId="{3AFBD691-D7E2-4402-8B17-5F72321C0F98}" sibTransId="{1C5F2DDB-A4BC-4589-94A5-96D3A5DFD1C4}"/>
    <dgm:cxn modelId="{E89644F3-8C9C-4A41-8313-3D2B9661ED06}" srcId="{A73E0451-330D-4D93-A8DE-332A3E241F08}" destId="{24D14419-0F09-45B8-A153-8BC90A1F1232}" srcOrd="0" destOrd="0" parTransId="{C936B494-A5D5-4FEF-8992-5F1F0ED9603F}" sibTransId="{ECECD5A8-4300-45AA-A4AD-E5C9791200FE}"/>
    <dgm:cxn modelId="{43B89E71-42EA-4774-9ABF-6FFA7E7F0680}" type="presParOf" srcId="{AC71FFFA-7CED-47F6-B62F-8886B1632A12}" destId="{3C5CBCF9-8732-4853-9BB6-F40FB1A25669}" srcOrd="0" destOrd="0" presId="urn:microsoft.com/office/officeart/2011/layout/RadialPictureList"/>
    <dgm:cxn modelId="{EB1B96C2-3F91-4C81-88FE-8CFDC6E9B902}" type="presParOf" srcId="{AC71FFFA-7CED-47F6-B62F-8886B1632A12}" destId="{7C234FE7-E31E-4EE4-B7BB-CE3B2808C165}" srcOrd="1" destOrd="0" presId="urn:microsoft.com/office/officeart/2011/layout/RadialPictureList"/>
    <dgm:cxn modelId="{B83067EA-01A9-44C0-80AB-67E51653B733}" type="presParOf" srcId="{AC71FFFA-7CED-47F6-B62F-8886B1632A12}" destId="{9BA0D8D1-96C4-43C2-82DF-682CB69F5E41}" srcOrd="2" destOrd="0" presId="urn:microsoft.com/office/officeart/2011/layout/RadialPictureList"/>
    <dgm:cxn modelId="{CCBD8275-DA6B-4609-9425-C40D0136CF63}" type="presParOf" srcId="{AC71FFFA-7CED-47F6-B62F-8886B1632A12}" destId="{61F4C97B-8C39-439A-8C96-5237209578B6}" srcOrd="3" destOrd="0" presId="urn:microsoft.com/office/officeart/2011/layout/RadialPictureList"/>
    <dgm:cxn modelId="{76CFF832-4A8D-4830-8633-569961A58457}" type="presParOf" srcId="{AC71FFFA-7CED-47F6-B62F-8886B1632A12}" destId="{2D2CE03F-578E-42C4-84AD-B7E6CA7F61A6}" srcOrd="4" destOrd="0" presId="urn:microsoft.com/office/officeart/2011/layout/RadialPictureList"/>
    <dgm:cxn modelId="{2B133757-2136-4A9B-AB8E-66B025AD253E}" type="presParOf" srcId="{2D2CE03F-578E-42C4-84AD-B7E6CA7F61A6}" destId="{B0BF5D3B-C6AA-474B-B18C-B8EEBC0564D1}" srcOrd="0" destOrd="0" presId="urn:microsoft.com/office/officeart/2011/layout/RadialPictureList"/>
    <dgm:cxn modelId="{F9D0B505-59DE-496C-A1B2-E8EF9381D77B}" type="presParOf" srcId="{AC71FFFA-7CED-47F6-B62F-8886B1632A12}" destId="{B475FF13-1D06-4485-9E04-40CC383DCE18}" srcOrd="5" destOrd="0" presId="urn:microsoft.com/office/officeart/2011/layout/RadialPictureList"/>
    <dgm:cxn modelId="{2FC4BC5F-C1BB-4F5A-81DC-4B6EFB837384}" type="presParOf" srcId="{AC71FFFA-7CED-47F6-B62F-8886B1632A12}" destId="{6CE79C11-225A-4061-A147-998315416FBF}" srcOrd="6" destOrd="0" presId="urn:microsoft.com/office/officeart/2011/layout/RadialPictureList"/>
    <dgm:cxn modelId="{3213441E-5253-4F0B-9085-37D8103E808A}" type="presParOf" srcId="{6CE79C11-225A-4061-A147-998315416FBF}" destId="{2DFB635F-79E4-4032-9075-9255A735EC34}" srcOrd="0" destOrd="0" presId="urn:microsoft.com/office/officeart/2011/layout/RadialPictureList"/>
    <dgm:cxn modelId="{3EA14EE7-9274-45F8-964D-4FA8CCC748C9}" type="presParOf" srcId="{AC71FFFA-7CED-47F6-B62F-8886B1632A12}" destId="{75E117E8-EF8B-4448-828D-1D3076D8E4ED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E4C1E-11CE-4DC7-AAD7-F1D3ED9E4DE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403CCFB-FED8-4713-9D6C-BD6D19D501C9}">
      <dgm:prSet phldrT="[Text]"/>
      <dgm:spPr/>
      <dgm:t>
        <a:bodyPr/>
        <a:lstStyle/>
        <a:p>
          <a:r>
            <a:rPr lang="en-MY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gm:t>
    </dgm:pt>
    <dgm:pt modelId="{7F6755A2-94BF-4BBA-80BE-E8CE59843E9A}" type="parTrans" cxnId="{034351A4-F8CC-429A-8707-3D008660F8C7}">
      <dgm:prSet/>
      <dgm:spPr/>
      <dgm:t>
        <a:bodyPr/>
        <a:lstStyle/>
        <a:p>
          <a:endParaRPr lang="en-MY"/>
        </a:p>
      </dgm:t>
    </dgm:pt>
    <dgm:pt modelId="{6ED9EBAF-174B-44DB-BBD8-BC29856C5437}" type="sibTrans" cxnId="{034351A4-F8CC-429A-8707-3D008660F8C7}">
      <dgm:prSet/>
      <dgm:spPr/>
      <dgm:t>
        <a:bodyPr/>
        <a:lstStyle/>
        <a:p>
          <a:endParaRPr lang="en-MY"/>
        </a:p>
      </dgm:t>
    </dgm:pt>
    <dgm:pt modelId="{11402B20-86C5-4C47-88C9-C6D0A5938641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gm:t>
    </dgm:pt>
    <dgm:pt modelId="{E53193C5-D555-447C-8FB5-73DAD8519E27}" type="parTrans" cxnId="{E3F93690-EC52-4835-A304-28F97604B650}">
      <dgm:prSet/>
      <dgm:spPr/>
      <dgm:t>
        <a:bodyPr/>
        <a:lstStyle/>
        <a:p>
          <a:endParaRPr lang="en-MY"/>
        </a:p>
      </dgm:t>
    </dgm:pt>
    <dgm:pt modelId="{A5C859F8-137B-4167-82C3-2DFE5F7564EA}" type="sibTrans" cxnId="{E3F93690-EC52-4835-A304-28F97604B650}">
      <dgm:prSet/>
      <dgm:spPr/>
      <dgm:t>
        <a:bodyPr/>
        <a:lstStyle/>
        <a:p>
          <a:endParaRPr lang="en-MY"/>
        </a:p>
      </dgm:t>
    </dgm:pt>
    <dgm:pt modelId="{F4C594B8-68B6-4CBF-B5AF-77AAEB924037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gm:t>
    </dgm:pt>
    <dgm:pt modelId="{3498DC37-F52B-4AEB-B21F-460510530CC2}" type="parTrans" cxnId="{D9A58BD1-847B-4700-8C21-5759AAD3C873}">
      <dgm:prSet/>
      <dgm:spPr/>
      <dgm:t>
        <a:bodyPr/>
        <a:lstStyle/>
        <a:p>
          <a:endParaRPr lang="en-MY"/>
        </a:p>
      </dgm:t>
    </dgm:pt>
    <dgm:pt modelId="{6F3A7051-92D7-4B28-AAA8-6E004DDB3436}" type="sibTrans" cxnId="{D9A58BD1-847B-4700-8C21-5759AAD3C873}">
      <dgm:prSet/>
      <dgm:spPr/>
      <dgm:t>
        <a:bodyPr/>
        <a:lstStyle/>
        <a:p>
          <a:endParaRPr lang="en-MY"/>
        </a:p>
      </dgm:t>
    </dgm:pt>
    <dgm:pt modelId="{0E1540B9-CAF8-407E-9D50-B83C54613E13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gm:t>
    </dgm:pt>
    <dgm:pt modelId="{C8B4C63B-E6FB-4DCA-9D81-394EF931BC2E}" type="parTrans" cxnId="{D3733BBB-9571-4538-9813-F6823383BB31}">
      <dgm:prSet/>
      <dgm:spPr/>
      <dgm:t>
        <a:bodyPr/>
        <a:lstStyle/>
        <a:p>
          <a:endParaRPr lang="en-MY"/>
        </a:p>
      </dgm:t>
    </dgm:pt>
    <dgm:pt modelId="{AA578AE2-0A35-401F-99C7-EBE99E246150}" type="sibTrans" cxnId="{D3733BBB-9571-4538-9813-F6823383BB31}">
      <dgm:prSet/>
      <dgm:spPr/>
      <dgm:t>
        <a:bodyPr/>
        <a:lstStyle/>
        <a:p>
          <a:endParaRPr lang="en-MY"/>
        </a:p>
      </dgm:t>
    </dgm:pt>
    <dgm:pt modelId="{8DAE3358-D7FB-4FDB-BCAB-2433F3D4CC20}" type="pres">
      <dgm:prSet presAssocID="{EF1E4C1E-11CE-4DC7-AAD7-F1D3ED9E4DE1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89341C90-4BD9-4CB3-B175-0B9DA31484AA}" type="pres">
      <dgm:prSet presAssocID="{A403CCFB-FED8-4713-9D6C-BD6D19D501C9}" presName="Parent" presStyleLbl="node1" presStyleIdx="0" presStyleCnt="2" custLinFactNeighborX="602" custLinFactNeighborY="205">
        <dgm:presLayoutVars>
          <dgm:chMax val="4"/>
          <dgm:chPref val="3"/>
        </dgm:presLayoutVars>
      </dgm:prSet>
      <dgm:spPr/>
    </dgm:pt>
    <dgm:pt modelId="{E1B5F711-5B76-4501-A244-AE1523475687}" type="pres">
      <dgm:prSet presAssocID="{11402B20-86C5-4C47-88C9-C6D0A5938641}" presName="Accent" presStyleLbl="node1" presStyleIdx="1" presStyleCnt="2"/>
      <dgm:spPr/>
    </dgm:pt>
    <dgm:pt modelId="{8941607E-6913-499D-A703-42BA6595C49E}" type="pres">
      <dgm:prSet presAssocID="{11402B20-86C5-4C47-88C9-C6D0A5938641}" presName="Image1" presStyleLbl="fgImgPlace1" presStyleIdx="0" presStyleCnt="3" custLinFactNeighborX="3523" custLinFactNeighborY="-536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08B6C30D-CA01-4037-8FE6-CCE00E9EC983}" type="pres">
      <dgm:prSet presAssocID="{11402B20-86C5-4C47-88C9-C6D0A593864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13F64BF-6091-4174-8A50-4331D6211C0D}" type="pres">
      <dgm:prSet presAssocID="{F4C594B8-68B6-4CBF-B5AF-77AAEB924037}" presName="Image2" presStyleCnt="0"/>
      <dgm:spPr/>
    </dgm:pt>
    <dgm:pt modelId="{E20BFE8F-25BD-4F4C-B417-AC9388F4371D}" type="pres">
      <dgm:prSet presAssocID="{F4C594B8-68B6-4CBF-B5AF-77AAEB924037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F3A7F2D-A1E2-4BC8-B154-101B9E3C3DC6}" type="pres">
      <dgm:prSet presAssocID="{F4C594B8-68B6-4CBF-B5AF-77AAEB924037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42EDE8-5CBC-425E-A34B-B973BBC07ECB}" type="pres">
      <dgm:prSet presAssocID="{0E1540B9-CAF8-407E-9D50-B83C54613E13}" presName="Image3" presStyleCnt="0"/>
      <dgm:spPr/>
    </dgm:pt>
    <dgm:pt modelId="{AC1B4DD3-F576-4CA0-8140-4804E8D7C3E8}" type="pres">
      <dgm:prSet presAssocID="{0E1540B9-CAF8-407E-9D50-B83C54613E13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8201CC81-3528-4F76-B949-597BBCC6DF23}" type="pres">
      <dgm:prSet presAssocID="{0E1540B9-CAF8-407E-9D50-B83C54613E13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7DE1A03-AEA7-4484-B3FE-65A460B260F7}" type="presOf" srcId="{A403CCFB-FED8-4713-9D6C-BD6D19D501C9}" destId="{89341C90-4BD9-4CB3-B175-0B9DA31484AA}" srcOrd="0" destOrd="0" presId="urn:microsoft.com/office/officeart/2011/layout/RadialPictureList"/>
    <dgm:cxn modelId="{33FA3C65-6620-4D4B-8EB7-DE5924A83712}" type="presOf" srcId="{0E1540B9-CAF8-407E-9D50-B83C54613E13}" destId="{8201CC81-3528-4F76-B949-597BBCC6DF23}" srcOrd="0" destOrd="0" presId="urn:microsoft.com/office/officeart/2011/layout/RadialPictureList"/>
    <dgm:cxn modelId="{DA111773-A76C-4AD0-A13E-0CE179F2CD37}" type="presOf" srcId="{11402B20-86C5-4C47-88C9-C6D0A5938641}" destId="{08B6C30D-CA01-4037-8FE6-CCE00E9EC983}" srcOrd="0" destOrd="0" presId="urn:microsoft.com/office/officeart/2011/layout/RadialPictureList"/>
    <dgm:cxn modelId="{E3F93690-EC52-4835-A304-28F97604B650}" srcId="{A403CCFB-FED8-4713-9D6C-BD6D19D501C9}" destId="{11402B20-86C5-4C47-88C9-C6D0A5938641}" srcOrd="0" destOrd="0" parTransId="{E53193C5-D555-447C-8FB5-73DAD8519E27}" sibTransId="{A5C859F8-137B-4167-82C3-2DFE5F7564EA}"/>
    <dgm:cxn modelId="{034351A4-F8CC-429A-8707-3D008660F8C7}" srcId="{EF1E4C1E-11CE-4DC7-AAD7-F1D3ED9E4DE1}" destId="{A403CCFB-FED8-4713-9D6C-BD6D19D501C9}" srcOrd="0" destOrd="0" parTransId="{7F6755A2-94BF-4BBA-80BE-E8CE59843E9A}" sibTransId="{6ED9EBAF-174B-44DB-BBD8-BC29856C5437}"/>
    <dgm:cxn modelId="{D3733BBB-9571-4538-9813-F6823383BB31}" srcId="{A403CCFB-FED8-4713-9D6C-BD6D19D501C9}" destId="{0E1540B9-CAF8-407E-9D50-B83C54613E13}" srcOrd="2" destOrd="0" parTransId="{C8B4C63B-E6FB-4DCA-9D81-394EF931BC2E}" sibTransId="{AA578AE2-0A35-401F-99C7-EBE99E246150}"/>
    <dgm:cxn modelId="{4C4420C0-4DB7-4B1C-AC5E-24349A61F4D4}" type="presOf" srcId="{EF1E4C1E-11CE-4DC7-AAD7-F1D3ED9E4DE1}" destId="{8DAE3358-D7FB-4FDB-BCAB-2433F3D4CC20}" srcOrd="0" destOrd="0" presId="urn:microsoft.com/office/officeart/2011/layout/RadialPictureList"/>
    <dgm:cxn modelId="{D9A58BD1-847B-4700-8C21-5759AAD3C873}" srcId="{A403CCFB-FED8-4713-9D6C-BD6D19D501C9}" destId="{F4C594B8-68B6-4CBF-B5AF-77AAEB924037}" srcOrd="1" destOrd="0" parTransId="{3498DC37-F52B-4AEB-B21F-460510530CC2}" sibTransId="{6F3A7051-92D7-4B28-AAA8-6E004DDB3436}"/>
    <dgm:cxn modelId="{3C3BA5F5-CFC6-42D9-B8DD-367EA5EB36AD}" type="presOf" srcId="{F4C594B8-68B6-4CBF-B5AF-77AAEB924037}" destId="{AF3A7F2D-A1E2-4BC8-B154-101B9E3C3DC6}" srcOrd="0" destOrd="0" presId="urn:microsoft.com/office/officeart/2011/layout/RadialPictureList"/>
    <dgm:cxn modelId="{36E8A989-A476-445F-BBAB-FEEB8DD6641A}" type="presParOf" srcId="{8DAE3358-D7FB-4FDB-BCAB-2433F3D4CC20}" destId="{89341C90-4BD9-4CB3-B175-0B9DA31484AA}" srcOrd="0" destOrd="0" presId="urn:microsoft.com/office/officeart/2011/layout/RadialPictureList"/>
    <dgm:cxn modelId="{AB6519F0-9D8E-45E2-BE52-028C0893DEBE}" type="presParOf" srcId="{8DAE3358-D7FB-4FDB-BCAB-2433F3D4CC20}" destId="{E1B5F711-5B76-4501-A244-AE1523475687}" srcOrd="1" destOrd="0" presId="urn:microsoft.com/office/officeart/2011/layout/RadialPictureList"/>
    <dgm:cxn modelId="{9BC63C93-0388-40AB-A576-A7E37C15A4B9}" type="presParOf" srcId="{8DAE3358-D7FB-4FDB-BCAB-2433F3D4CC20}" destId="{8941607E-6913-499D-A703-42BA6595C49E}" srcOrd="2" destOrd="0" presId="urn:microsoft.com/office/officeart/2011/layout/RadialPictureList"/>
    <dgm:cxn modelId="{4C591904-7219-47CE-A0A8-0CA688C1482C}" type="presParOf" srcId="{8DAE3358-D7FB-4FDB-BCAB-2433F3D4CC20}" destId="{08B6C30D-CA01-4037-8FE6-CCE00E9EC983}" srcOrd="3" destOrd="0" presId="urn:microsoft.com/office/officeart/2011/layout/RadialPictureList"/>
    <dgm:cxn modelId="{99BD584E-E9AF-4058-807D-03AE52054A95}" type="presParOf" srcId="{8DAE3358-D7FB-4FDB-BCAB-2433F3D4CC20}" destId="{F13F64BF-6091-4174-8A50-4331D6211C0D}" srcOrd="4" destOrd="0" presId="urn:microsoft.com/office/officeart/2011/layout/RadialPictureList"/>
    <dgm:cxn modelId="{1EF23828-8366-48AE-A4AC-0CB3062C3A80}" type="presParOf" srcId="{F13F64BF-6091-4174-8A50-4331D6211C0D}" destId="{E20BFE8F-25BD-4F4C-B417-AC9388F4371D}" srcOrd="0" destOrd="0" presId="urn:microsoft.com/office/officeart/2011/layout/RadialPictureList"/>
    <dgm:cxn modelId="{80B56DD4-9536-4988-97B6-0E05CCC72BFE}" type="presParOf" srcId="{8DAE3358-D7FB-4FDB-BCAB-2433F3D4CC20}" destId="{AF3A7F2D-A1E2-4BC8-B154-101B9E3C3DC6}" srcOrd="5" destOrd="0" presId="urn:microsoft.com/office/officeart/2011/layout/RadialPictureList"/>
    <dgm:cxn modelId="{545A2374-234B-4A95-B9B9-BF6AFAD653C6}" type="presParOf" srcId="{8DAE3358-D7FB-4FDB-BCAB-2433F3D4CC20}" destId="{2742EDE8-5CBC-425E-A34B-B973BBC07ECB}" srcOrd="6" destOrd="0" presId="urn:microsoft.com/office/officeart/2011/layout/RadialPictureList"/>
    <dgm:cxn modelId="{230367ED-5BBA-4402-AA46-234D7ECB84E3}" type="presParOf" srcId="{2742EDE8-5CBC-425E-A34B-B973BBC07ECB}" destId="{AC1B4DD3-F576-4CA0-8140-4804E8D7C3E8}" srcOrd="0" destOrd="0" presId="urn:microsoft.com/office/officeart/2011/layout/RadialPictureList"/>
    <dgm:cxn modelId="{0C19E973-95B0-47AD-BCA1-ABBF74CE940A}" type="presParOf" srcId="{8DAE3358-D7FB-4FDB-BCAB-2433F3D4CC20}" destId="{8201CC81-3528-4F76-B949-597BBCC6DF23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CBCF9-8732-4853-9BB6-F40FB1A25669}">
      <dsp:nvSpPr>
        <dsp:cNvPr id="0" name=""/>
        <dsp:cNvSpPr/>
      </dsp:nvSpPr>
      <dsp:spPr>
        <a:xfrm>
          <a:off x="1058098" y="860651"/>
          <a:ext cx="1547859" cy="1547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baseline="0" dirty="0">
              <a:latin typeface="Times New Roman" panose="02020603050405020304" pitchFamily="18" charset="0"/>
            </a:rPr>
            <a:t>ESP 32</a:t>
          </a:r>
        </a:p>
      </dsp:txBody>
      <dsp:txXfrm>
        <a:off x="1284777" y="1087341"/>
        <a:ext cx="1094501" cy="1094556"/>
      </dsp:txXfrm>
    </dsp:sp>
    <dsp:sp modelId="{7C234FE7-E31E-4EE4-B7BB-CE3B2808C165}">
      <dsp:nvSpPr>
        <dsp:cNvPr id="0" name=""/>
        <dsp:cNvSpPr/>
      </dsp:nvSpPr>
      <dsp:spPr>
        <a:xfrm>
          <a:off x="259889" y="0"/>
          <a:ext cx="3120229" cy="325265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0D8D1-96C4-43C2-82DF-682CB69F5E41}">
      <dsp:nvSpPr>
        <dsp:cNvPr id="0" name=""/>
        <dsp:cNvSpPr/>
      </dsp:nvSpPr>
      <dsp:spPr>
        <a:xfrm>
          <a:off x="2557399" y="274198"/>
          <a:ext cx="829193" cy="82942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C97B-8C39-439A-8C96-5237209578B6}">
      <dsp:nvSpPr>
        <dsp:cNvPr id="0" name=""/>
        <dsp:cNvSpPr/>
      </dsp:nvSpPr>
      <dsp:spPr>
        <a:xfrm>
          <a:off x="3449488" y="287534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sp:txBody>
      <dsp:txXfrm>
        <a:off x="3449488" y="287534"/>
        <a:ext cx="1109908" cy="802754"/>
      </dsp:txXfrm>
    </dsp:sp>
    <dsp:sp modelId="{B0BF5D3B-C6AA-474B-B18C-B8EEBC0564D1}">
      <dsp:nvSpPr>
        <dsp:cNvPr id="0" name=""/>
        <dsp:cNvSpPr/>
      </dsp:nvSpPr>
      <dsp:spPr>
        <a:xfrm>
          <a:off x="2877885" y="1217792"/>
          <a:ext cx="829193" cy="82942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5FF13-1D06-4485-9E04-40CC383DCE18}">
      <dsp:nvSpPr>
        <dsp:cNvPr id="0" name=""/>
        <dsp:cNvSpPr/>
      </dsp:nvSpPr>
      <dsp:spPr>
        <a:xfrm>
          <a:off x="3774599" y="1229501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sp:txBody>
      <dsp:txXfrm>
        <a:off x="3774599" y="1229501"/>
        <a:ext cx="1109908" cy="802754"/>
      </dsp:txXfrm>
    </dsp:sp>
    <dsp:sp modelId="{2DFB635F-79E4-4032-9075-9255A735EC34}">
      <dsp:nvSpPr>
        <dsp:cNvPr id="0" name=""/>
        <dsp:cNvSpPr/>
      </dsp:nvSpPr>
      <dsp:spPr>
        <a:xfrm>
          <a:off x="2557399" y="2174721"/>
          <a:ext cx="829193" cy="82942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117E8-EF8B-4448-828D-1D3076D8E4ED}">
      <dsp:nvSpPr>
        <dsp:cNvPr id="0" name=""/>
        <dsp:cNvSpPr/>
      </dsp:nvSpPr>
      <dsp:spPr>
        <a:xfrm>
          <a:off x="3449488" y="2191635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sp:txBody>
      <dsp:txXfrm>
        <a:off x="3449488" y="2191635"/>
        <a:ext cx="1109908" cy="802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41C90-4BD9-4CB3-B175-0B9DA31484AA}">
      <dsp:nvSpPr>
        <dsp:cNvPr id="0" name=""/>
        <dsp:cNvSpPr/>
      </dsp:nvSpPr>
      <dsp:spPr>
        <a:xfrm>
          <a:off x="2266452" y="903856"/>
          <a:ext cx="1533371" cy="1533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sp:txBody>
      <dsp:txXfrm>
        <a:off x="2491009" y="1128424"/>
        <a:ext cx="1084257" cy="1084311"/>
      </dsp:txXfrm>
    </dsp:sp>
    <dsp:sp modelId="{E1B5F711-5B76-4501-A244-AE1523475687}">
      <dsp:nvSpPr>
        <dsp:cNvPr id="0" name=""/>
        <dsp:cNvSpPr/>
      </dsp:nvSpPr>
      <dsp:spPr>
        <a:xfrm rot="10800000">
          <a:off x="1490306" y="48117"/>
          <a:ext cx="3091024" cy="3222204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1607E-6913-499D-A703-42BA6595C49E}">
      <dsp:nvSpPr>
        <dsp:cNvPr id="0" name=""/>
        <dsp:cNvSpPr/>
      </dsp:nvSpPr>
      <dsp:spPr>
        <a:xfrm>
          <a:off x="1512832" y="315344"/>
          <a:ext cx="821432" cy="82166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6C30D-CA01-4037-8FE6-CCE00E9EC983}">
      <dsp:nvSpPr>
        <dsp:cNvPr id="0" name=""/>
        <dsp:cNvSpPr/>
      </dsp:nvSpPr>
      <dsp:spPr>
        <a:xfrm>
          <a:off x="322067" y="332959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sp:txBody>
      <dsp:txXfrm>
        <a:off x="322067" y="332959"/>
        <a:ext cx="1099519" cy="795240"/>
      </dsp:txXfrm>
    </dsp:sp>
    <dsp:sp modelId="{E20BFE8F-25BD-4F4C-B417-AC9388F4371D}">
      <dsp:nvSpPr>
        <dsp:cNvPr id="0" name=""/>
        <dsp:cNvSpPr/>
      </dsp:nvSpPr>
      <dsp:spPr>
        <a:xfrm>
          <a:off x="1166406" y="1254510"/>
          <a:ext cx="821432" cy="82166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A7F2D-A1E2-4BC8-B154-101B9E3C3DC6}">
      <dsp:nvSpPr>
        <dsp:cNvPr id="0" name=""/>
        <dsp:cNvSpPr/>
      </dsp:nvSpPr>
      <dsp:spPr>
        <a:xfrm>
          <a:off x="0" y="1266110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sp:txBody>
      <dsp:txXfrm>
        <a:off x="0" y="1266110"/>
        <a:ext cx="1099519" cy="795240"/>
      </dsp:txXfrm>
    </dsp:sp>
    <dsp:sp modelId="{AC1B4DD3-F576-4CA0-8140-4804E8D7C3E8}">
      <dsp:nvSpPr>
        <dsp:cNvPr id="0" name=""/>
        <dsp:cNvSpPr/>
      </dsp:nvSpPr>
      <dsp:spPr>
        <a:xfrm>
          <a:off x="1483893" y="2202483"/>
          <a:ext cx="821432" cy="82166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1CC81-3528-4F76-B949-597BBCC6DF23}">
      <dsp:nvSpPr>
        <dsp:cNvPr id="0" name=""/>
        <dsp:cNvSpPr/>
      </dsp:nvSpPr>
      <dsp:spPr>
        <a:xfrm>
          <a:off x="322067" y="2219238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sp:txBody>
      <dsp:txXfrm>
        <a:off x="322067" y="2219238"/>
        <a:ext cx="1099519" cy="79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5731-D82C-65C7-B223-1BA261293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A837-A0F7-9289-75FB-17BDA55E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37ED-415F-6115-35D1-B9FD1F13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3B7-B85F-87E7-CC8F-097B6FD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CF2C-91F9-8314-AB94-5C01D491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124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BFC-7259-28FF-0353-B48DF9A4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480FF-4C1C-FA64-D4E3-2E80D270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99A3-6227-96CF-B806-3922637D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5645-12A8-4AE0-86AD-18C9C28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74EA-81B9-0A85-381D-FBC1CF24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80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49739-85EF-8837-E3FA-98DF9D22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D962-2A74-45FA-0B07-CD10BC5F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BEE7-DECA-0B8F-4C47-99FB1DAE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FC98-CF25-9ED5-DCE4-643EAE16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109C-BE51-A5DA-CE2A-3064A20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97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3A16-31FF-5BB9-8908-CB7C0DB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A74D-A91A-E071-8DD3-34628395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E7D2-8C66-3851-DF69-7BEA4DF0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B431-3450-05E1-40CF-392DE5C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40E3-1605-845A-F932-B67C1F3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570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093-FEDA-BD98-4C07-0E7F7B3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6D79-9F6A-4408-7BB8-F58DCEA2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723-3C09-12AF-9E6D-E19DBA8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C052-D9AB-6D27-7C1C-D9DA4FC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7223-B75B-CE2E-32E3-08B3891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091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EDB-A9A3-E3CA-0AFF-4A02711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C339-89CE-02CA-0516-37D3A08CB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463E7-8CEA-22B2-51A3-D1B0D7E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6E4E-BD0E-6290-92F8-787180C3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F187-8F33-59E1-AF69-155FB57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BDBF-8EBB-113A-DA48-F53F257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637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A87-AA7D-9580-0B16-2D26EFDA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47E7-7F4F-0390-96BE-5B98FA59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12C2-0F02-3A49-66B5-5E9FA66E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1501-0D14-346D-904A-AFE8FC813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8F82-D28E-EB15-2BF9-CF6B2382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E657D-31EE-FFF3-80F2-147B7FEA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72BD0-C3B8-D015-A209-2C8C8C45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2E2D-1E2D-7076-B165-B56F723E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957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0978-E7B4-EEB8-CDC5-B35BED3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6CCFC-03B2-6230-5E1A-47D5638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B519-FBA2-E021-17D0-3ED34420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21550-8530-D83C-F5C5-506C1801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008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97C03-863A-ACF2-1056-A5CE2DBA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9CC6B-76EF-8F78-F51C-815DBEB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2AAB-87B7-843B-7BB6-CE2B821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176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B12-595D-A3D5-8267-C6B3E4D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7526-111F-EBA7-494B-85E6421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31DF3-09FA-8405-D12F-B2567445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E08C-4885-7043-5662-1B55C637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64A9-8DB8-2313-8E08-D69B30A5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D4AA-A148-6ECF-147F-36CBAA2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188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678-9EB5-FBC8-4B8F-0BA35359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9AA9-5DCE-DC99-9339-80F59DDF3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7A42-FED7-683E-A409-B88665B0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13E0-A760-AA6B-2BAF-2D4C698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92BF-5673-1FE9-132D-875846A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7786-C4A4-5534-FADA-AA36B3A5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095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0AF36-3CD5-A14E-017C-C8A6534B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B269-694F-E01C-D6D6-5E031321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01C-55A0-27A0-1A8D-E8A834E56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DBB0-47D2-4C78-AFF8-E6A7E14DFDE1}" type="datetimeFigureOut">
              <a:rPr lang="en-MY" smtClean="0"/>
              <a:t>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9522-66FE-5C95-3676-7A16567F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0F0C-9A19-BCFC-538E-035D747AD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8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svg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CDA-8D97-8C30-6253-667F3FE0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872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WILDFIRES OF COMMUNITY BASED AND MONITORING </a:t>
            </a:r>
            <a:endParaRPr lang="en-MY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3B532-1DF1-60F5-733A-D965D0A2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19" y="3173135"/>
            <a:ext cx="4261525" cy="28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3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0F99-B7B2-0897-79A9-B280EB0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NSL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EBFE-D395-709F-D4EE-E0B23160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</a:rPr>
              <a:t>R.M.SUBASH NATRAYAN</a:t>
            </a:r>
          </a:p>
          <a:p>
            <a:r>
              <a:rPr lang="en-MY" dirty="0">
                <a:latin typeface="Times New Roman" panose="02020603050405020304" pitchFamily="18" charset="0"/>
              </a:rPr>
              <a:t>ROBIN J </a:t>
            </a:r>
            <a:r>
              <a:rPr lang="en-MY" dirty="0" err="1">
                <a:latin typeface="Times New Roman" panose="02020603050405020304" pitchFamily="18" charset="0"/>
              </a:rPr>
              <a:t>J</a:t>
            </a:r>
            <a:endParaRPr lang="en-MY" dirty="0">
              <a:latin typeface="Times New Roman" panose="02020603050405020304" pitchFamily="18" charset="0"/>
            </a:endParaRPr>
          </a:p>
          <a:p>
            <a:r>
              <a:rPr lang="en-MY" dirty="0">
                <a:latin typeface="Times New Roman" panose="02020603050405020304" pitchFamily="18" charset="0"/>
              </a:rPr>
              <a:t>MUTHUVEL M</a:t>
            </a:r>
          </a:p>
          <a:p>
            <a:r>
              <a:rPr lang="en-MY" dirty="0">
                <a:latin typeface="Times New Roman" panose="02020603050405020304" pitchFamily="18" charset="0"/>
              </a:rPr>
              <a:t>NAVEEN KUMAR R</a:t>
            </a:r>
          </a:p>
          <a:p>
            <a:r>
              <a:rPr lang="en-MY" dirty="0">
                <a:latin typeface="Times New Roman" panose="02020603050405020304" pitchFamily="18" charset="0"/>
              </a:rPr>
              <a:t>MUHAMED SULAIMAN A</a:t>
            </a:r>
          </a:p>
          <a:p>
            <a:r>
              <a:rPr lang="en-MY" dirty="0">
                <a:latin typeface="Times New Roman" panose="02020603050405020304" pitchFamily="18" charset="0"/>
              </a:rPr>
              <a:t>VISHWANATHAN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CFB93-9531-650F-92ED-0F00B879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22" y="45059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6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A08-8DED-AA40-DA51-51D6AAD0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031" y="620202"/>
            <a:ext cx="9003788" cy="852777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  <a:endParaRPr lang="en-MY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E4BAC-B9E5-1A7F-7277-17130A21FA7D}"/>
              </a:ext>
            </a:extLst>
          </p:cNvPr>
          <p:cNvSpPr txBox="1"/>
          <p:nvPr/>
        </p:nvSpPr>
        <p:spPr>
          <a:xfrm>
            <a:off x="1334278" y="1749490"/>
            <a:ext cx="9218645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We have used the esp32 cam which detects and monitors the fire accidents.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It also monitors the environment and activities.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These data’s are collected and sent to the other nodes which reaches the gateway.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Form the gateway the data’s are sent to the webapp.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By the help of this project we can give the fire accident data which can be easily accessible to our people.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NASA data’s from FIRMS and </a:t>
            </a:r>
            <a:r>
              <a:rPr lang="en-MY" dirty="0" err="1">
                <a:latin typeface="Times New Roman" panose="02020603050405020304" pitchFamily="18" charset="0"/>
              </a:rPr>
              <a:t>earthdata’s</a:t>
            </a:r>
            <a:r>
              <a:rPr lang="en-MY" dirty="0">
                <a:latin typeface="Times New Roman" panose="02020603050405020304" pitchFamily="18" charset="0"/>
              </a:rPr>
              <a:t> are used and displayed in the webapp.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When the fire accidents happens, our protocol will intimate the us and give the emergency warning.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We created a prototype which alerts the fire accidents and give the LIVE updates.</a:t>
            </a:r>
          </a:p>
        </p:txBody>
      </p:sp>
    </p:spTree>
    <p:extLst>
      <p:ext uri="{BB962C8B-B14F-4D97-AF65-F5344CB8AC3E}">
        <p14:creationId xmlns:p14="http://schemas.microsoft.com/office/powerpoint/2010/main" val="1993335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12DE-6B89-764A-FE24-C8A04B0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733" y="6209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amera with solid fill">
            <a:extLst>
              <a:ext uri="{FF2B5EF4-FFF2-40B4-BE49-F238E27FC236}">
                <a16:creationId xmlns:a16="http://schemas.microsoft.com/office/drawing/2014/main" id="{7DCE8E4E-A890-C53E-BDD4-A7F3043CB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08" y="1209694"/>
            <a:ext cx="729734" cy="72973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B1A9B5-C36F-A9E2-5214-0D9FBA5D30F0}"/>
              </a:ext>
            </a:extLst>
          </p:cNvPr>
          <p:cNvSpPr/>
          <p:nvPr/>
        </p:nvSpPr>
        <p:spPr>
          <a:xfrm rot="16200000">
            <a:off x="-4053029" y="2697780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9407022-66DE-C9CD-5F4F-E033510D7138}"/>
              </a:ext>
            </a:extLst>
          </p:cNvPr>
          <p:cNvSpPr/>
          <p:nvPr/>
        </p:nvSpPr>
        <p:spPr>
          <a:xfrm rot="16200000">
            <a:off x="-499419" y="1095573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2B84E2-C9CB-7B9B-C771-C00DAD2CB684}"/>
              </a:ext>
            </a:extLst>
          </p:cNvPr>
          <p:cNvSpPr/>
          <p:nvPr/>
        </p:nvSpPr>
        <p:spPr>
          <a:xfrm>
            <a:off x="280088" y="1106184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3" name="Content Placeholder 5" descr="Camera with solid fill">
            <a:extLst>
              <a:ext uri="{FF2B5EF4-FFF2-40B4-BE49-F238E27FC236}">
                <a16:creationId xmlns:a16="http://schemas.microsoft.com/office/drawing/2014/main" id="{596B84EF-77D7-BB99-5249-56FED62F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75" y="1277061"/>
            <a:ext cx="594999" cy="594999"/>
          </a:xfrm>
          <a:prstGeom prst="rect">
            <a:avLst/>
          </a:prstGeom>
        </p:spPr>
      </p:pic>
      <p:pic>
        <p:nvPicPr>
          <p:cNvPr id="14" name="Graphic 13" descr="Atom with solid fill">
            <a:extLst>
              <a:ext uri="{FF2B5EF4-FFF2-40B4-BE49-F238E27FC236}">
                <a16:creationId xmlns:a16="http://schemas.microsoft.com/office/drawing/2014/main" id="{FCB5D216-7511-A177-CE6D-DE37DAEA2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2386753"/>
            <a:ext cx="663488" cy="663488"/>
          </a:xfrm>
          <a:prstGeom prst="rect">
            <a:avLst/>
          </a:prstGeom>
        </p:spPr>
      </p:pic>
      <p:pic>
        <p:nvPicPr>
          <p:cNvPr id="15" name="Graphic 14" descr="Atom with solid fill">
            <a:extLst>
              <a:ext uri="{FF2B5EF4-FFF2-40B4-BE49-F238E27FC236}">
                <a16:creationId xmlns:a16="http://schemas.microsoft.com/office/drawing/2014/main" id="{BEEB8200-C673-182C-4DD2-A65A25DD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3352688"/>
            <a:ext cx="663488" cy="663488"/>
          </a:xfrm>
          <a:prstGeom prst="rect">
            <a:avLst/>
          </a:prstGeom>
        </p:spPr>
      </p:pic>
      <p:pic>
        <p:nvPicPr>
          <p:cNvPr id="16" name="Content Placeholder 7" descr="Lightbulb and gear with solid fill">
            <a:extLst>
              <a:ext uri="{FF2B5EF4-FFF2-40B4-BE49-F238E27FC236}">
                <a16:creationId xmlns:a16="http://schemas.microsoft.com/office/drawing/2014/main" id="{E0772600-F958-EBE7-3B6E-3F85E37D2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78" name="Teardrop 77">
            <a:extLst>
              <a:ext uri="{FF2B5EF4-FFF2-40B4-BE49-F238E27FC236}">
                <a16:creationId xmlns:a16="http://schemas.microsoft.com/office/drawing/2014/main" id="{0119196B-8B32-FD3E-E835-86E98EA3F418}"/>
              </a:ext>
            </a:extLst>
          </p:cNvPr>
          <p:cNvSpPr/>
          <p:nvPr/>
        </p:nvSpPr>
        <p:spPr>
          <a:xfrm rot="2700000">
            <a:off x="6275388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0" name="Teardrop 79">
            <a:extLst>
              <a:ext uri="{FF2B5EF4-FFF2-40B4-BE49-F238E27FC236}">
                <a16:creationId xmlns:a16="http://schemas.microsoft.com/office/drawing/2014/main" id="{655EDEED-CECF-473F-F3EF-225C820FF159}"/>
              </a:ext>
            </a:extLst>
          </p:cNvPr>
          <p:cNvSpPr/>
          <p:nvPr/>
        </p:nvSpPr>
        <p:spPr>
          <a:xfrm rot="2700000">
            <a:off x="5563363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2" name="Teardrop 81">
            <a:extLst>
              <a:ext uri="{FF2B5EF4-FFF2-40B4-BE49-F238E27FC236}">
                <a16:creationId xmlns:a16="http://schemas.microsoft.com/office/drawing/2014/main" id="{60202137-E6BA-FDC2-7870-9A9E658C909F}"/>
              </a:ext>
            </a:extLst>
          </p:cNvPr>
          <p:cNvSpPr/>
          <p:nvPr/>
        </p:nvSpPr>
        <p:spPr>
          <a:xfrm rot="2700000">
            <a:off x="4848370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24D391-71B2-5F26-EF0D-4B5EA792C33D}"/>
              </a:ext>
            </a:extLst>
          </p:cNvPr>
          <p:cNvGrpSpPr/>
          <p:nvPr/>
        </p:nvGrpSpPr>
        <p:grpSpPr>
          <a:xfrm>
            <a:off x="1102191" y="1992318"/>
            <a:ext cx="9945603" cy="3318439"/>
            <a:chOff x="1102191" y="1992318"/>
            <a:chExt cx="9945603" cy="3318439"/>
          </a:xfrm>
        </p:grpSpPr>
        <p:graphicFrame>
          <p:nvGraphicFramePr>
            <p:cNvPr id="73" name="Diagram 72">
              <a:extLst>
                <a:ext uri="{FF2B5EF4-FFF2-40B4-BE49-F238E27FC236}">
                  <a16:creationId xmlns:a16="http://schemas.microsoft.com/office/drawing/2014/main" id="{8141DD2A-9F29-61FB-59AD-DBBC528DCE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1303447"/>
                </p:ext>
              </p:extLst>
            </p:nvPr>
          </p:nvGraphicFramePr>
          <p:xfrm>
            <a:off x="5903397" y="2058107"/>
            <a:ext cx="5144397" cy="32526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66" name="Diagram 65">
              <a:extLst>
                <a:ext uri="{FF2B5EF4-FFF2-40B4-BE49-F238E27FC236}">
                  <a16:creationId xmlns:a16="http://schemas.microsoft.com/office/drawing/2014/main" id="{C7728339-5E2D-DF6D-C053-882E18FB70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4388568"/>
                </p:ext>
              </p:extLst>
            </p:nvPr>
          </p:nvGraphicFramePr>
          <p:xfrm>
            <a:off x="1102191" y="1992318"/>
            <a:ext cx="4581331" cy="33184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ABE5D79-D637-F1CC-C243-1201FC5CCD67}"/>
                </a:ext>
              </a:extLst>
            </p:cNvPr>
            <p:cNvGrpSpPr/>
            <p:nvPr/>
          </p:nvGrpSpPr>
          <p:grpSpPr>
            <a:xfrm>
              <a:off x="4874298" y="3350199"/>
              <a:ext cx="2075850" cy="645752"/>
              <a:chOff x="4871517" y="3340836"/>
              <a:chExt cx="2075850" cy="645752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BD12044-5191-5CFD-A8D2-4EF83E57A079}"/>
                  </a:ext>
                </a:extLst>
              </p:cNvPr>
              <p:cNvSpPr/>
              <p:nvPr/>
            </p:nvSpPr>
            <p:spPr>
              <a:xfrm>
                <a:off x="6301501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5B5A254-6B7A-C143-531F-52A132B60898}"/>
                  </a:ext>
                </a:extLst>
              </p:cNvPr>
              <p:cNvSpPr/>
              <p:nvPr/>
            </p:nvSpPr>
            <p:spPr>
              <a:xfrm>
                <a:off x="5586509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ESPnow</a:t>
                </a: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DC24945-E9AC-38C7-9ABF-4BAEA4B2B904}"/>
                  </a:ext>
                </a:extLst>
              </p:cNvPr>
              <p:cNvSpPr/>
              <p:nvPr/>
            </p:nvSpPr>
            <p:spPr>
              <a:xfrm>
                <a:off x="4871517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6" tIns="103697" rIns="103697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641BD8A-FFB9-BDA1-1BF4-279A4B4994AB}"/>
              </a:ext>
            </a:extLst>
          </p:cNvPr>
          <p:cNvSpPr txBox="1"/>
          <p:nvPr/>
        </p:nvSpPr>
        <p:spPr>
          <a:xfrm>
            <a:off x="3878755" y="5310757"/>
            <a:ext cx="450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@Flow chart for fire detection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448583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 descr="Camera with solid fill">
            <a:extLst>
              <a:ext uri="{FF2B5EF4-FFF2-40B4-BE49-F238E27FC236}">
                <a16:creationId xmlns:a16="http://schemas.microsoft.com/office/drawing/2014/main" id="{56747235-B684-B1F8-CFAE-4C4F66FADD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09675"/>
            <a:ext cx="730250" cy="73025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02610B-95CD-6DD8-7CA9-EF1196FFD0C1}"/>
              </a:ext>
            </a:extLst>
          </p:cNvPr>
          <p:cNvSpPr/>
          <p:nvPr/>
        </p:nvSpPr>
        <p:spPr>
          <a:xfrm rot="16200000">
            <a:off x="-4193341" y="2774096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9BE19B6-3763-1B96-6DE5-3C69A3FDD4AA}"/>
              </a:ext>
            </a:extLst>
          </p:cNvPr>
          <p:cNvSpPr/>
          <p:nvPr/>
        </p:nvSpPr>
        <p:spPr>
          <a:xfrm rot="16200000">
            <a:off x="-643956" y="2163462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F7BB29A-59CC-782A-FF19-43E168E6CFC9}"/>
              </a:ext>
            </a:extLst>
          </p:cNvPr>
          <p:cNvSpPr/>
          <p:nvPr/>
        </p:nvSpPr>
        <p:spPr>
          <a:xfrm>
            <a:off x="94048" y="2136587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5" name="Content Placeholder 5" descr="Camera with solid fill">
            <a:extLst>
              <a:ext uri="{FF2B5EF4-FFF2-40B4-BE49-F238E27FC236}">
                <a16:creationId xmlns:a16="http://schemas.microsoft.com/office/drawing/2014/main" id="{A5EBD877-C4C2-A33B-718D-BB49F0286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154" y="1276646"/>
            <a:ext cx="594999" cy="594999"/>
          </a:xfrm>
          <a:prstGeom prst="rect">
            <a:avLst/>
          </a:prstGeom>
        </p:spPr>
      </p:pic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F1A5C2B2-74DF-64AA-4D74-467470A6D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57655" y="3468388"/>
            <a:ext cx="663488" cy="663488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442D81B3-ED7A-CC70-48A2-28377B5BD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891" y="2273220"/>
            <a:ext cx="663488" cy="663488"/>
          </a:xfrm>
          <a:prstGeom prst="rect">
            <a:avLst/>
          </a:prstGeom>
        </p:spPr>
      </p:pic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97FD73E9-3397-1626-ECF1-04A3DCC33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E75459-6A91-72EE-0FCC-308F5420EE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0390" y="1498297"/>
            <a:ext cx="1046321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 detects and transfers the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gas sensor, the smoke are also detected any time.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is used to give the location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are received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espnow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the data is transferred.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collected at the gateway(GSM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gateway data’s are sent to the webapp.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from the NASA’s are collected and displayed.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now opensource and always available for our people.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detect the activities in the forestry areas.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7AABA-9309-FD4C-1334-C3F8EBE7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90" y="415331"/>
            <a:ext cx="7639050" cy="13255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EA757-9F9A-50D1-132B-4BABB6BD5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12" y="1158458"/>
            <a:ext cx="3963597" cy="222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059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F86074B5-5EB2-E340-B04B-718081FD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1" y="3359170"/>
            <a:ext cx="802931" cy="8029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6C0E91-6E88-9D28-A6EE-ECC93E002368}"/>
              </a:ext>
            </a:extLst>
          </p:cNvPr>
          <p:cNvSpPr/>
          <p:nvPr/>
        </p:nvSpPr>
        <p:spPr>
          <a:xfrm rot="16200000">
            <a:off x="-4053590" y="2704264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67267E-0098-04B8-10CB-29858FCC8310}"/>
              </a:ext>
            </a:extLst>
          </p:cNvPr>
          <p:cNvSpPr/>
          <p:nvPr/>
        </p:nvSpPr>
        <p:spPr>
          <a:xfrm rot="16200000">
            <a:off x="-499419" y="3290048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F6BA2A8-235A-84FE-5FF4-9E4067586736}"/>
              </a:ext>
            </a:extLst>
          </p:cNvPr>
          <p:cNvSpPr/>
          <p:nvPr/>
        </p:nvSpPr>
        <p:spPr>
          <a:xfrm>
            <a:off x="254713" y="3306818"/>
            <a:ext cx="941174" cy="9367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8" name="Content Placeholder 7" descr="Lightbulb and gear with solid fill">
            <a:extLst>
              <a:ext uri="{FF2B5EF4-FFF2-40B4-BE49-F238E27FC236}">
                <a16:creationId xmlns:a16="http://schemas.microsoft.com/office/drawing/2014/main" id="{ED50BF00-78C1-A3E7-3DD0-E94600C2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334" y="4540014"/>
            <a:ext cx="660225" cy="660225"/>
          </a:xfrm>
          <a:prstGeom prst="rect">
            <a:avLst/>
          </a:prstGeom>
        </p:spPr>
      </p:pic>
      <p:pic>
        <p:nvPicPr>
          <p:cNvPr id="4" name="Content Placeholder 5" descr="Camera with solid fill">
            <a:extLst>
              <a:ext uri="{FF2B5EF4-FFF2-40B4-BE49-F238E27FC236}">
                <a16:creationId xmlns:a16="http://schemas.microsoft.com/office/drawing/2014/main" id="{1E952981-06B7-8A57-966A-ACE907AD3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45" y="1281040"/>
            <a:ext cx="594999" cy="594999"/>
          </a:xfrm>
          <a:prstGeom prst="rect">
            <a:avLst/>
          </a:prstGeom>
        </p:spPr>
      </p:pic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FCC2C90A-47F9-F579-CABA-A3723F25E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45" y="2188459"/>
            <a:ext cx="663488" cy="663488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86597077-53B8-41E8-C19A-F0754C670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56" y="3434214"/>
            <a:ext cx="663488" cy="66348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A7EDBE8-4F88-3A67-A74D-94978AB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</a:rPr>
              <a:t>ISSUES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1CCFD-D832-88A3-C173-857178BCAAD9}"/>
              </a:ext>
            </a:extLst>
          </p:cNvPr>
          <p:cNvSpPr txBox="1"/>
          <p:nvPr/>
        </p:nvSpPr>
        <p:spPr>
          <a:xfrm>
            <a:off x="1427583" y="1657761"/>
            <a:ext cx="7735077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80% efficient but the 15% get affects by the environment and power supply.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Distance coverage is low but it detects efficiently.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5% the colour problems may occur in our prototype.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If rains signal transfer through gateway may get affected.</a:t>
            </a:r>
          </a:p>
          <a:p>
            <a:pPr>
              <a:lnSpc>
                <a:spcPct val="150000"/>
              </a:lnSpc>
            </a:pPr>
            <a:endParaRPr lang="en-MY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</p:txBody>
      </p:sp>
      <p:sp>
        <p:nvSpPr>
          <p:cNvPr id="20" name="Title 15">
            <a:extLst>
              <a:ext uri="{FF2B5EF4-FFF2-40B4-BE49-F238E27FC236}">
                <a16:creationId xmlns:a16="http://schemas.microsoft.com/office/drawing/2014/main" id="{60CDD2B0-B557-9208-81C8-AE1EF0583DCE}"/>
              </a:ext>
            </a:extLst>
          </p:cNvPr>
          <p:cNvSpPr txBox="1">
            <a:spLocks/>
          </p:cNvSpPr>
          <p:nvPr/>
        </p:nvSpPr>
        <p:spPr>
          <a:xfrm>
            <a:off x="1255725" y="3283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latin typeface="Times New Roman" panose="02020603050405020304" pitchFamily="18" charset="0"/>
              </a:rPr>
              <a:t>CHALLENGES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6BAB7-4C23-C52F-EBA9-82254DB3515A}"/>
              </a:ext>
            </a:extLst>
          </p:cNvPr>
          <p:cNvSpPr txBox="1"/>
          <p:nvPr/>
        </p:nvSpPr>
        <p:spPr>
          <a:xfrm>
            <a:off x="1427582" y="4434288"/>
            <a:ext cx="783771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 The difficulty we experienced is lack of components.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 Because of varying supply voltage the components get affected.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Getting some network problem and we rectified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Getting the whole data and assigning it.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3E27D3-0769-9F1F-8846-406E64F7D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51" y="2325493"/>
            <a:ext cx="4532098" cy="2283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867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8DE9-3258-060B-F376-60AB8088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23" y="249125"/>
            <a:ext cx="7009737" cy="1325563"/>
          </a:xfrm>
        </p:spPr>
        <p:txBody>
          <a:bodyPr>
            <a:normAutofit/>
          </a:bodyPr>
          <a:lstStyle/>
          <a:p>
            <a:r>
              <a:rPr lang="en-MY" sz="3600" dirty="0">
                <a:latin typeface="Times New Roman" panose="02020603050405020304" pitchFamily="18" charset="0"/>
              </a:rPr>
              <a:t>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915C-14FD-B499-B20D-972E28B1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486" y="1292585"/>
            <a:ext cx="7009737" cy="4351338"/>
          </a:xfrm>
        </p:spPr>
        <p:txBody>
          <a:bodyPr>
            <a:normAutofit/>
          </a:bodyPr>
          <a:lstStyle/>
          <a:p>
            <a:r>
              <a:rPr lang="en-MY" sz="1800" dirty="0">
                <a:latin typeface="Times New Roman" panose="02020603050405020304" pitchFamily="18" charset="0"/>
              </a:rPr>
              <a:t>Team work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Brain storming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Multi directional thinking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Content creating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Technical intelligence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Sensors knowledge</a:t>
            </a:r>
          </a:p>
          <a:p>
            <a:endParaRPr lang="en-MY" sz="18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80C92-E40F-F858-4E86-997351875983}"/>
              </a:ext>
            </a:extLst>
          </p:cNvPr>
          <p:cNvSpPr/>
          <p:nvPr/>
        </p:nvSpPr>
        <p:spPr>
          <a:xfrm rot="16200000">
            <a:off x="-4053590" y="2774095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4CCFF7E-2CA3-3F34-DE03-877D6525E1F2}"/>
              </a:ext>
            </a:extLst>
          </p:cNvPr>
          <p:cNvSpPr/>
          <p:nvPr/>
        </p:nvSpPr>
        <p:spPr>
          <a:xfrm rot="16200000">
            <a:off x="-499419" y="4187561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6" name="Content Placeholder 5" descr="Camera with solid fill">
            <a:extLst>
              <a:ext uri="{FF2B5EF4-FFF2-40B4-BE49-F238E27FC236}">
                <a16:creationId xmlns:a16="http://schemas.microsoft.com/office/drawing/2014/main" id="{B59273B4-F2E5-F57A-D112-CDB36A406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6" y="1277189"/>
            <a:ext cx="594999" cy="594999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DBCE1CB7-8878-A8D8-2A6D-85F72460E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" y="3094898"/>
            <a:ext cx="663488" cy="663488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5018A1-B523-339D-C7C3-FE2C45534685}"/>
              </a:ext>
            </a:extLst>
          </p:cNvPr>
          <p:cNvSpPr/>
          <p:nvPr/>
        </p:nvSpPr>
        <p:spPr>
          <a:xfrm>
            <a:off x="266231" y="4223225"/>
            <a:ext cx="808977" cy="8698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1" name="Content Placeholder 7" descr="Lightbulb and gear with solid fill">
            <a:extLst>
              <a:ext uri="{FF2B5EF4-FFF2-40B4-BE49-F238E27FC236}">
                <a16:creationId xmlns:a16="http://schemas.microsoft.com/office/drawing/2014/main" id="{6D36C39E-89AB-BEB9-4644-2A24F8A48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606" y="4328033"/>
            <a:ext cx="660225" cy="660225"/>
          </a:xfrm>
          <a:prstGeom prst="rect">
            <a:avLst/>
          </a:prstGeom>
        </p:spPr>
      </p:pic>
      <p:pic>
        <p:nvPicPr>
          <p:cNvPr id="13" name="Graphic 12" descr="Atom with solid fill">
            <a:extLst>
              <a:ext uri="{FF2B5EF4-FFF2-40B4-BE49-F238E27FC236}">
                <a16:creationId xmlns:a16="http://schemas.microsoft.com/office/drawing/2014/main" id="{14AA7079-5333-2F80-5D7D-43BA0B35A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" y="2232217"/>
            <a:ext cx="663488" cy="663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EA169A-9913-C4E4-0EB3-7096F6A06EE4}"/>
              </a:ext>
            </a:extLst>
          </p:cNvPr>
          <p:cNvSpPr txBox="1"/>
          <p:nvPr/>
        </p:nvSpPr>
        <p:spPr>
          <a:xfrm>
            <a:off x="6096000" y="651358"/>
            <a:ext cx="410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</a:rPr>
              <a:t>FUTURE </a:t>
            </a:r>
            <a:r>
              <a:rPr lang="en-MY" sz="3600" dirty="0">
                <a:latin typeface="Times New Roman" panose="02020603050405020304" pitchFamily="18" charset="0"/>
              </a:rPr>
              <a:t>IMPROVEMENT</a:t>
            </a:r>
            <a:r>
              <a:rPr lang="en-MY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BB71F-A091-0E2D-52FD-EF4EA57779A3}"/>
              </a:ext>
            </a:extLst>
          </p:cNvPr>
          <p:cNvSpPr txBox="1"/>
          <p:nvPr/>
        </p:nvSpPr>
        <p:spPr>
          <a:xfrm>
            <a:off x="6167535" y="1574688"/>
            <a:ext cx="3387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Creating own website and application to give data to our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Advancement using ML, the data’s can be given. It makes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Acquiring image data’s directly from the satellite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With the alert, the map data also send to the fire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FCB95C-C65F-EF82-DDC1-46FB9FDB2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0" y="3916471"/>
            <a:ext cx="3559491" cy="236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080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422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MANAGING WILDFIRES OF COMMUNITY BASED AND MONITORING </vt:lpstr>
      <vt:lpstr>NSL LABS</vt:lpstr>
      <vt:lpstr>OVER VIEW</vt:lpstr>
      <vt:lpstr>COMPONENTS</vt:lpstr>
      <vt:lpstr>PROCESS</vt:lpstr>
      <vt:lpstr>ISSUES</vt:lpstr>
      <vt:lpstr>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WILDFIRES OF COMMUNITY BASED AND MONITORING </dc:title>
  <dc:creator>Muthu vel</dc:creator>
  <cp:lastModifiedBy>Muthu vel</cp:lastModifiedBy>
  <cp:revision>4</cp:revision>
  <dcterms:created xsi:type="dcterms:W3CDTF">2023-10-07T03:25:20Z</dcterms:created>
  <dcterms:modified xsi:type="dcterms:W3CDTF">2023-10-08T06:20:06Z</dcterms:modified>
</cp:coreProperties>
</file>