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83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hS5ayoMRqYkImgNnwkc+zysNiK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f789a8826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1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f789a88267_0_2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f789a8826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1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f789a88267_0_29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789a8826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1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f789a88267_0_3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f789a8826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1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f789a88267_0_4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f789a88267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1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f789a88267_2_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f789a88267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1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f789a88267_2_1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f789a88267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1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f789a88267_2_19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f789a88267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1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f789a88267_2_2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f789a88267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1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f789a88267_2_3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f789a88267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1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f789a88267_2_3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f789a88267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1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f789a88267_2_4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f789a8826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f789a88267_0_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789a8826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1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f789a88267_0_1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Senior Design Project Proposal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898989"/>
                </a:solidFill>
              </a:rPr>
              <a:t>RSH-ReadySetHire</a:t>
            </a:r>
            <a:endParaRPr b="1">
              <a:solidFill>
                <a:srgbClr val="898989"/>
              </a:solidFill>
            </a:endParaRPr>
          </a:p>
          <a:p>
            <a:pPr marL="6350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898989"/>
                </a:solidFill>
              </a:rPr>
              <a:t>Supervised By: Dr. Sumera Saleem (Assistant Professor)</a:t>
            </a:r>
            <a:endParaRPr sz="1400">
              <a:solidFill>
                <a:srgbClr val="898989"/>
              </a:solidFill>
            </a:endParaRPr>
          </a:p>
          <a:p>
            <a:pPr marL="6350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/>
          </a:p>
        </p:txBody>
      </p:sp>
      <p:pic>
        <p:nvPicPr>
          <p:cNvPr id="86" name="Google Shape;86;p1" descr="Riphah.jpg"/>
          <p:cNvPicPr preferRelativeResize="0"/>
          <p:nvPr/>
        </p:nvPicPr>
        <p:blipFill rotWithShape="1">
          <a:blip r:embed="rId4">
            <a:alphaModFix/>
          </a:blip>
          <a:srcRect l="3033" t="4065" r="6926" b="4925"/>
          <a:stretch/>
        </p:blipFill>
        <p:spPr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Overall Existing Systems</a:t>
            </a:r>
            <a:endParaRPr/>
          </a:p>
        </p:txBody>
      </p:sp>
      <p:sp>
        <p:nvSpPr>
          <p:cNvPr id="140" name="Google Shape;140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/>
              <a:t>Mock Interviews by AI-chatbot</a:t>
            </a:r>
            <a:r>
              <a:rPr lang="en-US"/>
              <a:t>: </a:t>
            </a:r>
            <a:endParaRPr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current interview preparation systems help user to practice mock interviews </a:t>
            </a:r>
            <a:endParaRPr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/>
              <a:t>Mock Interviews by coach/friend/peer</a:t>
            </a:r>
            <a:r>
              <a:rPr lang="en-US"/>
              <a:t>:</a:t>
            </a:r>
            <a:endParaRPr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mock interviews are also conducted by expert coach or interviews questions can be prepared with a friend or a peer. </a:t>
            </a:r>
            <a:endParaRPr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789a88267_0_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2f789a88267_0_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Instructors of different companies are present which can instruct users related to interview questions</a:t>
            </a:r>
            <a:endParaRPr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/>
              <a:t>Feedback:</a:t>
            </a:r>
            <a:r>
              <a:rPr lang="en-US"/>
              <a:t> AI chatbot which provides feedback regarding the performance of the user</a:t>
            </a:r>
            <a:endParaRPr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f789a88267_0_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2f789a88267_0_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b="1"/>
              <a:t>Courses:</a:t>
            </a:r>
            <a:r>
              <a:rPr lang="en-US"/>
              <a:t> Different courses are provided for users to learn and gain knowledge for their interview.</a:t>
            </a:r>
            <a:endParaRPr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just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b="1"/>
              <a:t>Shortlisted Candidate: </a:t>
            </a:r>
            <a:r>
              <a:rPr lang="en-US"/>
              <a:t>Highest scored candidate/user is shortlisted and recommended to a company for hiring.</a:t>
            </a:r>
            <a:endParaRPr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789a88267_0_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2f789a88267_0_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b="1"/>
              <a:t>ATS Friendly:</a:t>
            </a:r>
            <a:r>
              <a:rPr lang="en-US"/>
              <a:t> These systems are also ATS (Application Tracking System) friendly.</a:t>
            </a:r>
            <a:endParaRPr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just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b="1"/>
              <a:t>Resume Document converter:</a:t>
            </a:r>
            <a:r>
              <a:rPr lang="en-US"/>
              <a:t> One of the services of existing systems is that the resumes can also be converted into PDF or link.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789a88267_0_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2f789a88267_0_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/>
              <a:t>All Information Private:</a:t>
            </a:r>
            <a:r>
              <a:rPr lang="en-US" dirty="0"/>
              <a:t> Any information entered by the user is kept private in his own profile.</a:t>
            </a: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/>
              <a:t>Premium-Tools: </a:t>
            </a:r>
            <a:r>
              <a:rPr lang="en-US" dirty="0"/>
              <a:t>All existing AI-powered interview preparation systems are premium tools which are required to be purchased by individuals.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1"/>
          </p:nvPr>
        </p:nvSpPr>
        <p:spPr>
          <a:xfrm>
            <a:off x="722325" y="664775"/>
            <a:ext cx="7772400" cy="3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4450" lvl="0" indent="0" algn="l" rtl="0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Costly Tools Blocking Employment</a:t>
            </a:r>
            <a:endParaRPr sz="3700"/>
          </a:p>
        </p:txBody>
      </p:sp>
      <p:sp>
        <p:nvSpPr>
          <p:cNvPr id="176" name="Google Shape;176;p9"/>
          <p:cNvSpPr txBox="1">
            <a:spLocks noGrp="1"/>
          </p:cNvSpPr>
          <p:nvPr>
            <p:ph type="body" idx="1"/>
          </p:nvPr>
        </p:nvSpPr>
        <p:spPr>
          <a:xfrm>
            <a:off x="457200" y="17833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Many interview prep systems use costly AI tools that people have to buy, limiting access for those who can’t afford them.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Systems without AI often need company professionals to teach, making them expensive and not free.</a:t>
            </a:r>
            <a:endParaRPr sz="2800"/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f789a88267_2_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/>
              <a:t>Costly Tools Blocking Employment</a:t>
            </a:r>
            <a:endParaRPr/>
          </a:p>
        </p:txBody>
      </p:sp>
      <p:sp>
        <p:nvSpPr>
          <p:cNvPr id="182" name="Google Shape;182;g2f789a88267_2_4"/>
          <p:cNvSpPr txBox="1">
            <a:spLocks noGrp="1"/>
          </p:cNvSpPr>
          <p:nvPr>
            <p:ph type="body" idx="1"/>
          </p:nvPr>
        </p:nvSpPr>
        <p:spPr>
          <a:xfrm>
            <a:off x="457200" y="1966500"/>
            <a:ext cx="8229600" cy="360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Privacy policies keep user information hidden from companies, so skills and experience aren’t showcased.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This leads to talented individuals missing out on job opportunities and recognition.</a:t>
            </a:r>
            <a:endParaRPr sz="2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PROPOSED SOLUTION</a:t>
            </a:r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Solution - RHS</a:t>
            </a:r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RHS system will eliminate the need for paid instructors by offering a fully AI-powered, free interview preparation platform.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AI-driven system will provide comprehensive interview prep at no cost, ensuring accessibility for everyone.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Team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4318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Maryam Malik(31510)</a:t>
            </a:r>
            <a:endParaRPr/>
          </a:p>
          <a:p>
            <a:pPr marL="3429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Mahnoor Tanzeel Satti(35913)</a:t>
            </a:r>
            <a:endParaRPr/>
          </a:p>
          <a:p>
            <a:pPr marL="3429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Musabbiha Zahid (35458)</a:t>
            </a:r>
            <a:endParaRPr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f789a88267_2_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Our Solution - RHS</a:t>
            </a:r>
            <a:endParaRPr/>
          </a:p>
        </p:txBody>
      </p:sp>
      <p:sp>
        <p:nvSpPr>
          <p:cNvPr id="200" name="Google Shape;200;g2f789a88267_2_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Key information, such as name, CNIC, mock interview scores, education, job status, and university, will be shared with companies with user consent.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Emails and mock interview scores will be publicly available to companies, helping them find and hire talented candidates.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f789a88267_2_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Our Solution - RHS</a:t>
            </a:r>
            <a:endParaRPr/>
          </a:p>
        </p:txBody>
      </p:sp>
      <p:sp>
        <p:nvSpPr>
          <p:cNvPr id="206" name="Google Shape;206;g2f789a88267_2_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system will feature diverse mock interview scenarios tailored to the IT industry and various experience levels.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Users will receive instant AI-generated feedback and personalized suggestions for improvement.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f789a88267_2_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Our Solution - RHS</a:t>
            </a:r>
            <a:endParaRPr/>
          </a:p>
        </p:txBody>
      </p:sp>
      <p:sp>
        <p:nvSpPr>
          <p:cNvPr id="212" name="Google Shape;212;g2f789a88267_2_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solution provides a free, accessible platform that enhances preparation and visibility to employers, bridging the gap between talent and opportunity.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SCOPE</a:t>
            </a:r>
            <a:endParaRPr/>
          </a:p>
        </p:txBody>
      </p:sp>
      <p:sp>
        <p:nvSpPr>
          <p:cNvPr id="218" name="Google Shape;218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A</a:t>
            </a:r>
            <a:r>
              <a:rPr lang="en-US"/>
              <a:t>I-Powered Interview Module:</a:t>
            </a:r>
            <a:endParaRPr sz="7700"/>
          </a:p>
        </p:txBody>
      </p:sp>
      <p:sp>
        <p:nvSpPr>
          <p:cNvPr id="224" name="Google Shape;224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Offers AI-powered interviews for various job roles with instant feedback on performance, helping interviewees refine their skills and boost confidence.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f789a88267_2_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Resume Creation Module: </a:t>
            </a:r>
            <a:endParaRPr sz="7700"/>
          </a:p>
        </p:txBody>
      </p:sp>
      <p:sp>
        <p:nvSpPr>
          <p:cNvPr id="230" name="Google Shape;230;g2f789a88267_2_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Provides advanced tools for creating ATS-friendly resumes, with options to convert resumes into PDF format or a shareable link to enhance the chances of being shortlisted by employers.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f789a88267_2_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Performance Report Module: </a:t>
            </a:r>
            <a:endParaRPr sz="7700"/>
          </a:p>
        </p:txBody>
      </p:sp>
      <p:sp>
        <p:nvSpPr>
          <p:cNvPr id="236" name="Google Shape;236;g2f789a88267_2_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Delivers detailed performance reports after each interview, including key metrics and areas for improvement, allowing users to track progress and enhance their preparation.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f789a88267_2_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Employer Access Module:</a:t>
            </a:r>
            <a:endParaRPr sz="7700"/>
          </a:p>
        </p:txBody>
      </p:sp>
      <p:sp>
        <p:nvSpPr>
          <p:cNvPr id="242" name="Google Shape;242;g2f789a88267_2_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Allows employers to access interviewee scores and email, streamlining the hiring process and enabling more efficient identification and recruitment of top talent.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of Content</a:t>
            </a:r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Opportunity &amp; Stakeholders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Existing Systems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Problem Statement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Proposed Solution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Project Scope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OPPORTUNITY &amp; STAKEHOLDERS</a:t>
            </a:r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Opportunities</a:t>
            </a:r>
            <a:endParaRPr sz="4000"/>
          </a:p>
        </p:txBody>
      </p:sp>
      <p:sp>
        <p:nvSpPr>
          <p:cNvPr id="110" name="Google Shape;110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6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just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b="1" dirty="0"/>
              <a:t>Interview Preparation</a:t>
            </a:r>
            <a:r>
              <a:rPr lang="en-US" dirty="0"/>
              <a:t>: </a:t>
            </a:r>
            <a:r>
              <a:rPr lang="en-US" dirty="0" err="1"/>
              <a:t>ReadySetHire</a:t>
            </a:r>
            <a:r>
              <a:rPr lang="en-US" dirty="0"/>
              <a:t> system will provide interview </a:t>
            </a:r>
            <a:r>
              <a:rPr lang="en-US" dirty="0" smtClean="0"/>
              <a:t>preparation through </a:t>
            </a:r>
            <a:r>
              <a:rPr lang="en-US" dirty="0"/>
              <a:t>AI (Artificial Intelligence</a:t>
            </a:r>
            <a:r>
              <a:rPr lang="en-US" dirty="0" smtClean="0"/>
              <a:t>) by setting MCQS based test. </a:t>
            </a:r>
          </a:p>
          <a:p>
            <a:pPr marL="457200" lvl="0" indent="-431800" algn="just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endParaRPr lang="en-US" dirty="0"/>
          </a:p>
          <a:p>
            <a:pPr indent="-431800" algn="just">
              <a:spcBef>
                <a:spcPts val="0"/>
              </a:spcBef>
              <a:buSzPts val="3200"/>
              <a:buFont typeface="Arial"/>
              <a:buChar char="●"/>
            </a:pPr>
            <a:r>
              <a:rPr lang="en-US" b="1" dirty="0"/>
              <a:t>Resume optimization:</a:t>
            </a:r>
            <a:r>
              <a:rPr lang="en-US" dirty="0"/>
              <a:t> Different services will be available for resume pdf converter and ATS (Application tracking system) friendly</a:t>
            </a:r>
          </a:p>
          <a:p>
            <a:pPr marL="457200" lvl="0" indent="-431800" algn="just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endParaRPr dirty="0"/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5400" lvl="0" indent="0" algn="just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Easy Hiring</a:t>
            </a:r>
            <a:r>
              <a:rPr lang="en-US" dirty="0" smtClean="0"/>
              <a:t>: Hiring will be easier for employees as they can view the user’s test scores ad university and send them an email.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8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f789a88267_0_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Stakeholders</a:t>
            </a:r>
            <a:endParaRPr/>
          </a:p>
        </p:txBody>
      </p:sp>
      <p:sp>
        <p:nvSpPr>
          <p:cNvPr id="122" name="Google Shape;122;g2f789a88267_0_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just" rtl="0">
              <a:spcBef>
                <a:spcPts val="360"/>
              </a:spcBef>
              <a:spcAft>
                <a:spcPts val="0"/>
              </a:spcAft>
              <a:buSzPts val="3000"/>
              <a:buChar char="●"/>
            </a:pPr>
            <a:r>
              <a:rPr lang="en-US" sz="3000" b="1" dirty="0"/>
              <a:t>Employers:</a:t>
            </a:r>
            <a:r>
              <a:rPr lang="en-US" sz="3000" dirty="0"/>
              <a:t> Employers can attract higher-quality candidates by using a system that enhances interview preparation, ensuring that applicants are well-prepared and skilled. </a:t>
            </a:r>
            <a:endParaRPr sz="3000" dirty="0"/>
          </a:p>
          <a:p>
            <a:pPr marL="45720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 sz="3000" dirty="0"/>
          </a:p>
          <a:p>
            <a:pPr marL="457200" lvl="0" indent="-419100" algn="just" rtl="0">
              <a:spcBef>
                <a:spcPts val="360"/>
              </a:spcBef>
              <a:spcAft>
                <a:spcPts val="0"/>
              </a:spcAft>
              <a:buSzPts val="3000"/>
              <a:buChar char="●"/>
            </a:pPr>
            <a:r>
              <a:rPr lang="en-US" sz="3000" b="1" dirty="0"/>
              <a:t>Interviewees: </a:t>
            </a:r>
            <a:r>
              <a:rPr lang="en-US" sz="3000" dirty="0" smtClean="0"/>
              <a:t>Interviewees will be able to prepare for their upcoming interview and get some idea about interview based questions</a:t>
            </a:r>
            <a:endParaRPr sz="3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789a88267_0_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2f789a88267_0_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spcBef>
                <a:spcPts val="360"/>
              </a:spcBef>
              <a:spcAft>
                <a:spcPts val="0"/>
              </a:spcAft>
              <a:buSzPts val="3000"/>
              <a:buChar char="●"/>
            </a:pPr>
            <a:r>
              <a:rPr lang="en-US" sz="3000" b="1"/>
              <a:t>Educational Institutes: </a:t>
            </a:r>
            <a:r>
              <a:rPr lang="en-US" sz="3000"/>
              <a:t>Institutes can use the system’s data to prepare their students for the job market, thus increasing the employability of their graduates.</a:t>
            </a:r>
            <a:endParaRPr sz="3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EXISTING SYSTEMS</a:t>
            </a:r>
            <a:endParaRPr/>
          </a:p>
        </p:txBody>
      </p:sp>
      <p:sp>
        <p:nvSpPr>
          <p:cNvPr id="134" name="Google Shape;134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731</Words>
  <Application>Microsoft Office PowerPoint</Application>
  <PresentationFormat>On-screen Show (4:3)</PresentationFormat>
  <Paragraphs>75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Senior Design Project Proposal</vt:lpstr>
      <vt:lpstr>Project Team</vt:lpstr>
      <vt:lpstr>Table of Content</vt:lpstr>
      <vt:lpstr>OPPORTUNITY &amp; STAKEHOLDERS</vt:lpstr>
      <vt:lpstr>Opportunities</vt:lpstr>
      <vt:lpstr>PowerPoint Presentation</vt:lpstr>
      <vt:lpstr>Stakeholders</vt:lpstr>
      <vt:lpstr>PowerPoint Presentation</vt:lpstr>
      <vt:lpstr>EXISTING SYSTEMS</vt:lpstr>
      <vt:lpstr>Overall Existing Systems</vt:lpstr>
      <vt:lpstr>PowerPoint Presentation</vt:lpstr>
      <vt:lpstr>PowerPoint Presentation</vt:lpstr>
      <vt:lpstr>PowerPoint Presentation</vt:lpstr>
      <vt:lpstr>PowerPoint Presentation</vt:lpstr>
      <vt:lpstr>PROBLEM STATEMENT</vt:lpstr>
      <vt:lpstr>Costly Tools Blocking Employment</vt:lpstr>
      <vt:lpstr>Costly Tools Blocking Employment</vt:lpstr>
      <vt:lpstr>PROPOSED SOLUTION</vt:lpstr>
      <vt:lpstr>Our Solution - RHS</vt:lpstr>
      <vt:lpstr>Our Solution - RHS</vt:lpstr>
      <vt:lpstr>Our Solution - RHS</vt:lpstr>
      <vt:lpstr>Our Solution - RHS</vt:lpstr>
      <vt:lpstr>PROJECT SCOPE</vt:lpstr>
      <vt:lpstr>AI-Powered Interview Module:</vt:lpstr>
      <vt:lpstr>Resume Creation Module: </vt:lpstr>
      <vt:lpstr>Performance Report Module: </vt:lpstr>
      <vt:lpstr>Employer Access Module: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Design Project Proposal</dc:title>
  <dc:creator>Khan</dc:creator>
  <cp:lastModifiedBy>Maryam Malik</cp:lastModifiedBy>
  <cp:revision>2</cp:revision>
  <dcterms:created xsi:type="dcterms:W3CDTF">2013-01-22T07:04:44Z</dcterms:created>
  <dcterms:modified xsi:type="dcterms:W3CDTF">2024-09-01T16:51:06Z</dcterms:modified>
</cp:coreProperties>
</file>