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75" r:id="rId2"/>
    <p:sldId id="37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F50E7A29-14EC-A74C-8115-EFF96D771BD2}">
          <p14:sldIdLst>
            <p14:sldId id="375"/>
            <p14:sldId id="3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0"/>
    <p:restoredTop sz="94899"/>
  </p:normalViewPr>
  <p:slideViewPr>
    <p:cSldViewPr snapToGrid="0" snapToObjects="1" showGuides="1">
      <p:cViewPr>
        <p:scale>
          <a:sx n="120" d="100"/>
          <a:sy n="120" d="100"/>
        </p:scale>
        <p:origin x="84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atlab\Mobile%20Authentication\New%20Dataset%20HistogramxFeature\Histogram%20vs%20Feature%20Data\All%20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Histogram v</a:t>
            </a:r>
            <a:r>
              <a:rPr lang="en-US" baseline="0" dirty="0"/>
              <a:t> feature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NCC with Feature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Sheet1!$B$1:$G$1</c:f>
              <c:numCache>
                <c:formatCode>General</c:formatCode>
                <c:ptCount val="6"/>
                <c:pt idx="0">
                  <c:v>0.42142049145346755</c:v>
                </c:pt>
                <c:pt idx="1">
                  <c:v>0.41786959709421612</c:v>
                </c:pt>
                <c:pt idx="2">
                  <c:v>0.41577080992535143</c:v>
                </c:pt>
                <c:pt idx="3">
                  <c:v>0.41207228361829218</c:v>
                </c:pt>
                <c:pt idx="4">
                  <c:v>0.41956836062968705</c:v>
                </c:pt>
                <c:pt idx="5">
                  <c:v>0.42238913088258601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40-4669-ACBA-1B15779BF83E}"/>
            </c:ext>
          </c:extLst>
        </c:ser>
        <c:ser>
          <c:idx val="1"/>
          <c:order val="1"/>
          <c:tx>
            <c:strRef>
              <c:f>Sheet1!$A$2</c:f>
              <c:strCache>
                <c:ptCount val="1"/>
                <c:pt idx="0">
                  <c:v>NCC with histogram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val>
            <c:numRef>
              <c:f>Sheet1!$B$2:$G$2</c:f>
              <c:numCache>
                <c:formatCode>General</c:formatCode>
                <c:ptCount val="6"/>
                <c:pt idx="0">
                  <c:v>2.6907665109083954E-2</c:v>
                </c:pt>
                <c:pt idx="1">
                  <c:v>2.7612677667900307E-2</c:v>
                </c:pt>
                <c:pt idx="2">
                  <c:v>2.7146835832719565E-2</c:v>
                </c:pt>
                <c:pt idx="3">
                  <c:v>2.7154750628444843E-2</c:v>
                </c:pt>
                <c:pt idx="4">
                  <c:v>2.9197552407460258E-2</c:v>
                </c:pt>
                <c:pt idx="5">
                  <c:v>2.7955516355071791E-2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40-4669-ACBA-1B15779BF83E}"/>
            </c:ext>
          </c:extLst>
        </c:ser>
        <c:ser>
          <c:idx val="2"/>
          <c:order val="2"/>
          <c:tx>
            <c:strRef>
              <c:f>Sheet1!$A$3</c:f>
              <c:strCache>
                <c:ptCount val="1"/>
                <c:pt idx="0">
                  <c:v>Retraining with Feature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Sheet1!$B$3:$G$3</c:f>
              <c:numCache>
                <c:formatCode>General</c:formatCode>
                <c:ptCount val="6"/>
                <c:pt idx="0">
                  <c:v>9.7086118676726951E-2</c:v>
                </c:pt>
                <c:pt idx="1">
                  <c:v>8.9843163588435818E-2</c:v>
                </c:pt>
                <c:pt idx="2">
                  <c:v>8.9094256838943314E-2</c:v>
                </c:pt>
                <c:pt idx="3">
                  <c:v>8.9298878977829316E-2</c:v>
                </c:pt>
                <c:pt idx="4">
                  <c:v>9.0172300910407011E-2</c:v>
                </c:pt>
                <c:pt idx="5">
                  <c:v>8.4278646259511175E-2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940-4669-ACBA-1B15779BF83E}"/>
            </c:ext>
          </c:extLst>
        </c:ser>
        <c:ser>
          <c:idx val="3"/>
          <c:order val="3"/>
          <c:tx>
            <c:strRef>
              <c:f>Sheet1!$A$4</c:f>
              <c:strCache>
                <c:ptCount val="1"/>
                <c:pt idx="0">
                  <c:v>Retraining with Histogram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val>
            <c:numRef>
              <c:f>Sheet1!$B$4:$G$4</c:f>
              <c:numCache>
                <c:formatCode>General</c:formatCode>
                <c:ptCount val="6"/>
                <c:pt idx="0">
                  <c:v>2.6055865971738066E-2</c:v>
                </c:pt>
                <c:pt idx="1">
                  <c:v>2.1233263904043134E-2</c:v>
                </c:pt>
                <c:pt idx="2">
                  <c:v>2.4886672316570012E-2</c:v>
                </c:pt>
                <c:pt idx="3">
                  <c:v>2.3017383133662212E-2</c:v>
                </c:pt>
                <c:pt idx="4">
                  <c:v>2.2846725260503225E-2</c:v>
                </c:pt>
                <c:pt idx="5">
                  <c:v>2.0546996721796374E-2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940-4669-ACBA-1B15779BF83E}"/>
            </c:ext>
          </c:extLst>
        </c:ser>
        <c:ser>
          <c:idx val="4"/>
          <c:order val="4"/>
          <c:tx>
            <c:strRef>
              <c:f>Sheet1!$A$5</c:f>
              <c:strCache>
                <c:ptCount val="1"/>
                <c:pt idx="0">
                  <c:v>Single Model with feature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val>
            <c:numRef>
              <c:f>Sheet1!$B$5:$G$5</c:f>
              <c:numCache>
                <c:formatCode>General</c:formatCode>
                <c:ptCount val="6"/>
                <c:pt idx="0">
                  <c:v>9.7086118676726951E-2</c:v>
                </c:pt>
                <c:pt idx="1">
                  <c:v>0.15419419485172386</c:v>
                </c:pt>
                <c:pt idx="2">
                  <c:v>0.15331153775641479</c:v>
                </c:pt>
                <c:pt idx="3">
                  <c:v>0.15649588812551726</c:v>
                </c:pt>
                <c:pt idx="4">
                  <c:v>0.16602972448750986</c:v>
                </c:pt>
                <c:pt idx="5">
                  <c:v>0.17326214624472261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940-4669-ACBA-1B15779BF83E}"/>
            </c:ext>
          </c:extLst>
        </c:ser>
        <c:ser>
          <c:idx val="5"/>
          <c:order val="5"/>
          <c:tx>
            <c:strRef>
              <c:f>Sheet1!$A$6</c:f>
              <c:strCache>
                <c:ptCount val="1"/>
                <c:pt idx="0">
                  <c:v>Single Model with histogram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val>
            <c:numRef>
              <c:f>Sheet1!$B$6:$G$6</c:f>
              <c:numCache>
                <c:formatCode>General</c:formatCode>
                <c:ptCount val="6"/>
                <c:pt idx="0">
                  <c:v>2.6055865971738066E-2</c:v>
                </c:pt>
                <c:pt idx="1">
                  <c:v>7.3711973203230932E-2</c:v>
                </c:pt>
                <c:pt idx="2">
                  <c:v>8.2858705628974114E-2</c:v>
                </c:pt>
                <c:pt idx="3">
                  <c:v>8.668301439495614E-2</c:v>
                </c:pt>
                <c:pt idx="4">
                  <c:v>9.6543995614224193E-2</c:v>
                </c:pt>
                <c:pt idx="5">
                  <c:v>8.8661260487628707E-2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940-4669-ACBA-1B15779BF8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5100751"/>
        <c:axId val="592275327"/>
      </c:lineChart>
      <c:catAx>
        <c:axId val="5851007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275327"/>
        <c:crosses val="autoZero"/>
        <c:auto val="1"/>
        <c:lblAlgn val="ctr"/>
        <c:lblOffset val="100"/>
        <c:noMultiLvlLbl val="0"/>
      </c:catAx>
      <c:valAx>
        <c:axId val="5922753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100751"/>
        <c:crossesAt val="1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847AB-3B75-FF4A-B0A2-6BEB5C2F7506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9A84A-733A-0C47-AC2B-F0C70F83A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9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9A84A-733A-0C47-AC2B-F0C70F83A7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84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9602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1790700" y="1427355"/>
            <a:ext cx="3963476" cy="4289503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8718122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-386458" y="1260375"/>
            <a:ext cx="4397254" cy="4336451"/>
          </a:xfrm>
          <a:custGeom>
            <a:avLst/>
            <a:gdLst>
              <a:gd name="connsiteX0" fmla="*/ 1815121 w 7680637"/>
              <a:gd name="connsiteY0" fmla="*/ 575706 h 4910916"/>
              <a:gd name="connsiteX1" fmla="*/ 1958741 w 7680637"/>
              <a:gd name="connsiteY1" fmla="*/ 578860 h 4910916"/>
              <a:gd name="connsiteX2" fmla="*/ 2359375 w 7680637"/>
              <a:gd name="connsiteY2" fmla="*/ 688177 h 4910916"/>
              <a:gd name="connsiteX3" fmla="*/ 2789536 w 7680637"/>
              <a:gd name="connsiteY3" fmla="*/ 948486 h 4910916"/>
              <a:gd name="connsiteX4" fmla="*/ 3102571 w 7680637"/>
              <a:gd name="connsiteY4" fmla="*/ 1217819 h 4910916"/>
              <a:gd name="connsiteX5" fmla="*/ 3332895 w 7680637"/>
              <a:gd name="connsiteY5" fmla="*/ 1453908 h 4910916"/>
              <a:gd name="connsiteX6" fmla="*/ 3547486 w 7680637"/>
              <a:gd name="connsiteY6" fmla="*/ 1699728 h 4910916"/>
              <a:gd name="connsiteX7" fmla="*/ 3559541 w 7680637"/>
              <a:gd name="connsiteY7" fmla="*/ 1711279 h 4910916"/>
              <a:gd name="connsiteX8" fmla="*/ 3594844 w 7680637"/>
              <a:gd name="connsiteY8" fmla="*/ 1754304 h 4910916"/>
              <a:gd name="connsiteX9" fmla="*/ 3608488 w 7680637"/>
              <a:gd name="connsiteY9" fmla="*/ 1774075 h 4910916"/>
              <a:gd name="connsiteX10" fmla="*/ 3859378 w 7680637"/>
              <a:gd name="connsiteY10" fmla="*/ 2104986 h 4910916"/>
              <a:gd name="connsiteX11" fmla="*/ 4127150 w 7680637"/>
              <a:gd name="connsiteY11" fmla="*/ 2531885 h 4910916"/>
              <a:gd name="connsiteX12" fmla="*/ 4318633 w 7680637"/>
              <a:gd name="connsiteY12" fmla="*/ 2969503 h 4910916"/>
              <a:gd name="connsiteX13" fmla="*/ 4397027 w 7680637"/>
              <a:gd name="connsiteY13" fmla="*/ 3404098 h 4910916"/>
              <a:gd name="connsiteX14" fmla="*/ 4225697 w 7680637"/>
              <a:gd name="connsiteY14" fmla="*/ 3994367 h 4910916"/>
              <a:gd name="connsiteX15" fmla="*/ 4062935 w 7680637"/>
              <a:gd name="connsiteY15" fmla="*/ 4183760 h 4910916"/>
              <a:gd name="connsiteX16" fmla="*/ 4026361 w 7680637"/>
              <a:gd name="connsiteY16" fmla="*/ 4222769 h 4910916"/>
              <a:gd name="connsiteX17" fmla="*/ 3960411 w 7680637"/>
              <a:gd name="connsiteY17" fmla="*/ 4276882 h 4910916"/>
              <a:gd name="connsiteX18" fmla="*/ 3930096 w 7680637"/>
              <a:gd name="connsiteY18" fmla="*/ 4294610 h 4910916"/>
              <a:gd name="connsiteX19" fmla="*/ 3581683 w 7680637"/>
              <a:gd name="connsiteY19" fmla="*/ 4498437 h 4910916"/>
              <a:gd name="connsiteX20" fmla="*/ 3065181 w 7680637"/>
              <a:gd name="connsiteY20" fmla="*/ 4687197 h 4910916"/>
              <a:gd name="connsiteX21" fmla="*/ 2281419 w 7680637"/>
              <a:gd name="connsiteY21" fmla="*/ 4850951 h 4910916"/>
              <a:gd name="connsiteX22" fmla="*/ 1509106 w 7680637"/>
              <a:gd name="connsiteY22" fmla="*/ 4910820 h 4910916"/>
              <a:gd name="connsiteX23" fmla="*/ 987175 w 7680637"/>
              <a:gd name="connsiteY23" fmla="*/ 4861062 h 4910916"/>
              <a:gd name="connsiteX24" fmla="*/ 589146 w 7680637"/>
              <a:gd name="connsiteY24" fmla="*/ 4727900 h 4910916"/>
              <a:gd name="connsiteX25" fmla="*/ 309879 w 7680637"/>
              <a:gd name="connsiteY25" fmla="*/ 4528000 h 4910916"/>
              <a:gd name="connsiteX26" fmla="*/ 268865 w 7680637"/>
              <a:gd name="connsiteY26" fmla="*/ 4488072 h 4910916"/>
              <a:gd name="connsiteX27" fmla="*/ 226554 w 7680637"/>
              <a:gd name="connsiteY27" fmla="*/ 4436505 h 4910916"/>
              <a:gd name="connsiteX28" fmla="*/ 218482 w 7680637"/>
              <a:gd name="connsiteY28" fmla="*/ 4421951 h 4910916"/>
              <a:gd name="connsiteX29" fmla="*/ 164739 w 7680637"/>
              <a:gd name="connsiteY29" fmla="*/ 4339798 h 4910916"/>
              <a:gd name="connsiteX30" fmla="*/ 30218 w 7680637"/>
              <a:gd name="connsiteY30" fmla="*/ 3978516 h 4910916"/>
              <a:gd name="connsiteX31" fmla="*/ 6563 w 7680637"/>
              <a:gd name="connsiteY31" fmla="*/ 3481803 h 4910916"/>
              <a:gd name="connsiteX32" fmla="*/ 94549 w 7680637"/>
              <a:gd name="connsiteY32" fmla="*/ 2948010 h 4910916"/>
              <a:gd name="connsiteX33" fmla="*/ 517592 w 7680637"/>
              <a:gd name="connsiteY33" fmla="*/ 1774309 h 4910916"/>
              <a:gd name="connsiteX34" fmla="*/ 854449 w 7680637"/>
              <a:gd name="connsiteY34" fmla="*/ 1197238 h 4910916"/>
              <a:gd name="connsiteX35" fmla="*/ 1142073 w 7680637"/>
              <a:gd name="connsiteY35" fmla="*/ 876277 h 4910916"/>
              <a:gd name="connsiteX36" fmla="*/ 1156923 w 7680637"/>
              <a:gd name="connsiteY36" fmla="*/ 860124 h 4910916"/>
              <a:gd name="connsiteX37" fmla="*/ 1219944 w 7680637"/>
              <a:gd name="connsiteY37" fmla="*/ 808414 h 4910916"/>
              <a:gd name="connsiteX38" fmla="*/ 1243132 w 7680637"/>
              <a:gd name="connsiteY38" fmla="*/ 793623 h 4910916"/>
              <a:gd name="connsiteX39" fmla="*/ 1408343 w 7680637"/>
              <a:gd name="connsiteY39" fmla="*/ 687974 h 4910916"/>
              <a:gd name="connsiteX40" fmla="*/ 1815121 w 7680637"/>
              <a:gd name="connsiteY40" fmla="*/ 575706 h 4910916"/>
              <a:gd name="connsiteX41" fmla="*/ 5284387 w 7680637"/>
              <a:gd name="connsiteY41" fmla="*/ 0 h 4910916"/>
              <a:gd name="connsiteX42" fmla="*/ 7680637 w 7680637"/>
              <a:gd name="connsiteY42" fmla="*/ 0 h 4910916"/>
              <a:gd name="connsiteX43" fmla="*/ 7680637 w 7680637"/>
              <a:gd name="connsiteY43" fmla="*/ 2396248 h 4910916"/>
              <a:gd name="connsiteX44" fmla="*/ 5284387 w 7680637"/>
              <a:gd name="connsiteY44" fmla="*/ 2396248 h 4910916"/>
              <a:gd name="connsiteX0" fmla="*/ 1815121 w 7680637"/>
              <a:gd name="connsiteY0" fmla="*/ 575706 h 4910916"/>
              <a:gd name="connsiteX1" fmla="*/ 1958741 w 7680637"/>
              <a:gd name="connsiteY1" fmla="*/ 578860 h 4910916"/>
              <a:gd name="connsiteX2" fmla="*/ 2359375 w 7680637"/>
              <a:gd name="connsiteY2" fmla="*/ 688177 h 4910916"/>
              <a:gd name="connsiteX3" fmla="*/ 2789536 w 7680637"/>
              <a:gd name="connsiteY3" fmla="*/ 948486 h 4910916"/>
              <a:gd name="connsiteX4" fmla="*/ 3102571 w 7680637"/>
              <a:gd name="connsiteY4" fmla="*/ 1217819 h 4910916"/>
              <a:gd name="connsiteX5" fmla="*/ 3332895 w 7680637"/>
              <a:gd name="connsiteY5" fmla="*/ 1453908 h 4910916"/>
              <a:gd name="connsiteX6" fmla="*/ 3547486 w 7680637"/>
              <a:gd name="connsiteY6" fmla="*/ 1699728 h 4910916"/>
              <a:gd name="connsiteX7" fmla="*/ 3559541 w 7680637"/>
              <a:gd name="connsiteY7" fmla="*/ 1711279 h 4910916"/>
              <a:gd name="connsiteX8" fmla="*/ 3594844 w 7680637"/>
              <a:gd name="connsiteY8" fmla="*/ 1754304 h 4910916"/>
              <a:gd name="connsiteX9" fmla="*/ 3608488 w 7680637"/>
              <a:gd name="connsiteY9" fmla="*/ 1774075 h 4910916"/>
              <a:gd name="connsiteX10" fmla="*/ 3859378 w 7680637"/>
              <a:gd name="connsiteY10" fmla="*/ 2104986 h 4910916"/>
              <a:gd name="connsiteX11" fmla="*/ 4127150 w 7680637"/>
              <a:gd name="connsiteY11" fmla="*/ 2531885 h 4910916"/>
              <a:gd name="connsiteX12" fmla="*/ 4318633 w 7680637"/>
              <a:gd name="connsiteY12" fmla="*/ 2969503 h 4910916"/>
              <a:gd name="connsiteX13" fmla="*/ 4397027 w 7680637"/>
              <a:gd name="connsiteY13" fmla="*/ 3404098 h 4910916"/>
              <a:gd name="connsiteX14" fmla="*/ 4225697 w 7680637"/>
              <a:gd name="connsiteY14" fmla="*/ 3994367 h 4910916"/>
              <a:gd name="connsiteX15" fmla="*/ 4062935 w 7680637"/>
              <a:gd name="connsiteY15" fmla="*/ 4183760 h 4910916"/>
              <a:gd name="connsiteX16" fmla="*/ 4026361 w 7680637"/>
              <a:gd name="connsiteY16" fmla="*/ 4222769 h 4910916"/>
              <a:gd name="connsiteX17" fmla="*/ 3960411 w 7680637"/>
              <a:gd name="connsiteY17" fmla="*/ 4276882 h 4910916"/>
              <a:gd name="connsiteX18" fmla="*/ 3930096 w 7680637"/>
              <a:gd name="connsiteY18" fmla="*/ 4294610 h 4910916"/>
              <a:gd name="connsiteX19" fmla="*/ 3581683 w 7680637"/>
              <a:gd name="connsiteY19" fmla="*/ 4498437 h 4910916"/>
              <a:gd name="connsiteX20" fmla="*/ 3065181 w 7680637"/>
              <a:gd name="connsiteY20" fmla="*/ 4687197 h 4910916"/>
              <a:gd name="connsiteX21" fmla="*/ 2281419 w 7680637"/>
              <a:gd name="connsiteY21" fmla="*/ 4850951 h 4910916"/>
              <a:gd name="connsiteX22" fmla="*/ 1509106 w 7680637"/>
              <a:gd name="connsiteY22" fmla="*/ 4910820 h 4910916"/>
              <a:gd name="connsiteX23" fmla="*/ 987175 w 7680637"/>
              <a:gd name="connsiteY23" fmla="*/ 4861062 h 4910916"/>
              <a:gd name="connsiteX24" fmla="*/ 589146 w 7680637"/>
              <a:gd name="connsiteY24" fmla="*/ 4727900 h 4910916"/>
              <a:gd name="connsiteX25" fmla="*/ 309879 w 7680637"/>
              <a:gd name="connsiteY25" fmla="*/ 4528000 h 4910916"/>
              <a:gd name="connsiteX26" fmla="*/ 268865 w 7680637"/>
              <a:gd name="connsiteY26" fmla="*/ 4488072 h 4910916"/>
              <a:gd name="connsiteX27" fmla="*/ 226554 w 7680637"/>
              <a:gd name="connsiteY27" fmla="*/ 4436505 h 4910916"/>
              <a:gd name="connsiteX28" fmla="*/ 218482 w 7680637"/>
              <a:gd name="connsiteY28" fmla="*/ 4421951 h 4910916"/>
              <a:gd name="connsiteX29" fmla="*/ 164739 w 7680637"/>
              <a:gd name="connsiteY29" fmla="*/ 4339798 h 4910916"/>
              <a:gd name="connsiteX30" fmla="*/ 30218 w 7680637"/>
              <a:gd name="connsiteY30" fmla="*/ 3978516 h 4910916"/>
              <a:gd name="connsiteX31" fmla="*/ 6563 w 7680637"/>
              <a:gd name="connsiteY31" fmla="*/ 3481803 h 4910916"/>
              <a:gd name="connsiteX32" fmla="*/ 94549 w 7680637"/>
              <a:gd name="connsiteY32" fmla="*/ 2948010 h 4910916"/>
              <a:gd name="connsiteX33" fmla="*/ 517592 w 7680637"/>
              <a:gd name="connsiteY33" fmla="*/ 1774309 h 4910916"/>
              <a:gd name="connsiteX34" fmla="*/ 854449 w 7680637"/>
              <a:gd name="connsiteY34" fmla="*/ 1197238 h 4910916"/>
              <a:gd name="connsiteX35" fmla="*/ 1142073 w 7680637"/>
              <a:gd name="connsiteY35" fmla="*/ 876277 h 4910916"/>
              <a:gd name="connsiteX36" fmla="*/ 1156923 w 7680637"/>
              <a:gd name="connsiteY36" fmla="*/ 860124 h 4910916"/>
              <a:gd name="connsiteX37" fmla="*/ 1219944 w 7680637"/>
              <a:gd name="connsiteY37" fmla="*/ 808414 h 4910916"/>
              <a:gd name="connsiteX38" fmla="*/ 1243132 w 7680637"/>
              <a:gd name="connsiteY38" fmla="*/ 793623 h 4910916"/>
              <a:gd name="connsiteX39" fmla="*/ 1408343 w 7680637"/>
              <a:gd name="connsiteY39" fmla="*/ 687974 h 4910916"/>
              <a:gd name="connsiteX40" fmla="*/ 1815121 w 7680637"/>
              <a:gd name="connsiteY40" fmla="*/ 575706 h 4910916"/>
              <a:gd name="connsiteX41" fmla="*/ 5284387 w 7680637"/>
              <a:gd name="connsiteY41" fmla="*/ 2396248 h 4910916"/>
              <a:gd name="connsiteX42" fmla="*/ 7680637 w 7680637"/>
              <a:gd name="connsiteY42" fmla="*/ 0 h 4910916"/>
              <a:gd name="connsiteX43" fmla="*/ 7680637 w 7680637"/>
              <a:gd name="connsiteY43" fmla="*/ 2396248 h 4910916"/>
              <a:gd name="connsiteX44" fmla="*/ 5284387 w 7680637"/>
              <a:gd name="connsiteY44" fmla="*/ 2396248 h 4910916"/>
              <a:gd name="connsiteX0" fmla="*/ 1815121 w 7680637"/>
              <a:gd name="connsiteY0" fmla="*/ 1241 h 4336451"/>
              <a:gd name="connsiteX1" fmla="*/ 1958741 w 7680637"/>
              <a:gd name="connsiteY1" fmla="*/ 4395 h 4336451"/>
              <a:gd name="connsiteX2" fmla="*/ 2359375 w 7680637"/>
              <a:gd name="connsiteY2" fmla="*/ 113712 h 4336451"/>
              <a:gd name="connsiteX3" fmla="*/ 2789536 w 7680637"/>
              <a:gd name="connsiteY3" fmla="*/ 374021 h 4336451"/>
              <a:gd name="connsiteX4" fmla="*/ 3102571 w 7680637"/>
              <a:gd name="connsiteY4" fmla="*/ 643354 h 4336451"/>
              <a:gd name="connsiteX5" fmla="*/ 3332895 w 7680637"/>
              <a:gd name="connsiteY5" fmla="*/ 879443 h 4336451"/>
              <a:gd name="connsiteX6" fmla="*/ 3547486 w 7680637"/>
              <a:gd name="connsiteY6" fmla="*/ 1125263 h 4336451"/>
              <a:gd name="connsiteX7" fmla="*/ 3559541 w 7680637"/>
              <a:gd name="connsiteY7" fmla="*/ 1136814 h 4336451"/>
              <a:gd name="connsiteX8" fmla="*/ 3594844 w 7680637"/>
              <a:gd name="connsiteY8" fmla="*/ 1179839 h 4336451"/>
              <a:gd name="connsiteX9" fmla="*/ 3608488 w 7680637"/>
              <a:gd name="connsiteY9" fmla="*/ 1199610 h 4336451"/>
              <a:gd name="connsiteX10" fmla="*/ 3859378 w 7680637"/>
              <a:gd name="connsiteY10" fmla="*/ 1530521 h 4336451"/>
              <a:gd name="connsiteX11" fmla="*/ 4127150 w 7680637"/>
              <a:gd name="connsiteY11" fmla="*/ 1957420 h 4336451"/>
              <a:gd name="connsiteX12" fmla="*/ 4318633 w 7680637"/>
              <a:gd name="connsiteY12" fmla="*/ 2395038 h 4336451"/>
              <a:gd name="connsiteX13" fmla="*/ 4397027 w 7680637"/>
              <a:gd name="connsiteY13" fmla="*/ 2829633 h 4336451"/>
              <a:gd name="connsiteX14" fmla="*/ 4225697 w 7680637"/>
              <a:gd name="connsiteY14" fmla="*/ 3419902 h 4336451"/>
              <a:gd name="connsiteX15" fmla="*/ 4062935 w 7680637"/>
              <a:gd name="connsiteY15" fmla="*/ 3609295 h 4336451"/>
              <a:gd name="connsiteX16" fmla="*/ 4026361 w 7680637"/>
              <a:gd name="connsiteY16" fmla="*/ 3648304 h 4336451"/>
              <a:gd name="connsiteX17" fmla="*/ 3960411 w 7680637"/>
              <a:gd name="connsiteY17" fmla="*/ 3702417 h 4336451"/>
              <a:gd name="connsiteX18" fmla="*/ 3930096 w 7680637"/>
              <a:gd name="connsiteY18" fmla="*/ 3720145 h 4336451"/>
              <a:gd name="connsiteX19" fmla="*/ 3581683 w 7680637"/>
              <a:gd name="connsiteY19" fmla="*/ 3923972 h 4336451"/>
              <a:gd name="connsiteX20" fmla="*/ 3065181 w 7680637"/>
              <a:gd name="connsiteY20" fmla="*/ 4112732 h 4336451"/>
              <a:gd name="connsiteX21" fmla="*/ 2281419 w 7680637"/>
              <a:gd name="connsiteY21" fmla="*/ 4276486 h 4336451"/>
              <a:gd name="connsiteX22" fmla="*/ 1509106 w 7680637"/>
              <a:gd name="connsiteY22" fmla="*/ 4336355 h 4336451"/>
              <a:gd name="connsiteX23" fmla="*/ 987175 w 7680637"/>
              <a:gd name="connsiteY23" fmla="*/ 4286597 h 4336451"/>
              <a:gd name="connsiteX24" fmla="*/ 589146 w 7680637"/>
              <a:gd name="connsiteY24" fmla="*/ 4153435 h 4336451"/>
              <a:gd name="connsiteX25" fmla="*/ 309879 w 7680637"/>
              <a:gd name="connsiteY25" fmla="*/ 3953535 h 4336451"/>
              <a:gd name="connsiteX26" fmla="*/ 268865 w 7680637"/>
              <a:gd name="connsiteY26" fmla="*/ 3913607 h 4336451"/>
              <a:gd name="connsiteX27" fmla="*/ 226554 w 7680637"/>
              <a:gd name="connsiteY27" fmla="*/ 3862040 h 4336451"/>
              <a:gd name="connsiteX28" fmla="*/ 218482 w 7680637"/>
              <a:gd name="connsiteY28" fmla="*/ 3847486 h 4336451"/>
              <a:gd name="connsiteX29" fmla="*/ 164739 w 7680637"/>
              <a:gd name="connsiteY29" fmla="*/ 3765333 h 4336451"/>
              <a:gd name="connsiteX30" fmla="*/ 30218 w 7680637"/>
              <a:gd name="connsiteY30" fmla="*/ 3404051 h 4336451"/>
              <a:gd name="connsiteX31" fmla="*/ 6563 w 7680637"/>
              <a:gd name="connsiteY31" fmla="*/ 2907338 h 4336451"/>
              <a:gd name="connsiteX32" fmla="*/ 94549 w 7680637"/>
              <a:gd name="connsiteY32" fmla="*/ 2373545 h 4336451"/>
              <a:gd name="connsiteX33" fmla="*/ 517592 w 7680637"/>
              <a:gd name="connsiteY33" fmla="*/ 1199844 h 4336451"/>
              <a:gd name="connsiteX34" fmla="*/ 854449 w 7680637"/>
              <a:gd name="connsiteY34" fmla="*/ 622773 h 4336451"/>
              <a:gd name="connsiteX35" fmla="*/ 1142073 w 7680637"/>
              <a:gd name="connsiteY35" fmla="*/ 301812 h 4336451"/>
              <a:gd name="connsiteX36" fmla="*/ 1156923 w 7680637"/>
              <a:gd name="connsiteY36" fmla="*/ 285659 h 4336451"/>
              <a:gd name="connsiteX37" fmla="*/ 1219944 w 7680637"/>
              <a:gd name="connsiteY37" fmla="*/ 233949 h 4336451"/>
              <a:gd name="connsiteX38" fmla="*/ 1243132 w 7680637"/>
              <a:gd name="connsiteY38" fmla="*/ 219158 h 4336451"/>
              <a:gd name="connsiteX39" fmla="*/ 1408343 w 7680637"/>
              <a:gd name="connsiteY39" fmla="*/ 113509 h 4336451"/>
              <a:gd name="connsiteX40" fmla="*/ 1815121 w 7680637"/>
              <a:gd name="connsiteY40" fmla="*/ 1241 h 4336451"/>
              <a:gd name="connsiteX41" fmla="*/ 5284387 w 7680637"/>
              <a:gd name="connsiteY41" fmla="*/ 1821783 h 4336451"/>
              <a:gd name="connsiteX42" fmla="*/ 7680637 w 7680637"/>
              <a:gd name="connsiteY42" fmla="*/ 1821783 h 4336451"/>
              <a:gd name="connsiteX43" fmla="*/ 5284387 w 7680637"/>
              <a:gd name="connsiteY43" fmla="*/ 1821783 h 4336451"/>
              <a:gd name="connsiteX0" fmla="*/ 1815121 w 4397254"/>
              <a:gd name="connsiteY0" fmla="*/ 1241 h 4336451"/>
              <a:gd name="connsiteX1" fmla="*/ 1958741 w 4397254"/>
              <a:gd name="connsiteY1" fmla="*/ 4395 h 4336451"/>
              <a:gd name="connsiteX2" fmla="*/ 2359375 w 4397254"/>
              <a:gd name="connsiteY2" fmla="*/ 113712 h 4336451"/>
              <a:gd name="connsiteX3" fmla="*/ 2789536 w 4397254"/>
              <a:gd name="connsiteY3" fmla="*/ 374021 h 4336451"/>
              <a:gd name="connsiteX4" fmla="*/ 3102571 w 4397254"/>
              <a:gd name="connsiteY4" fmla="*/ 643354 h 4336451"/>
              <a:gd name="connsiteX5" fmla="*/ 3332895 w 4397254"/>
              <a:gd name="connsiteY5" fmla="*/ 879443 h 4336451"/>
              <a:gd name="connsiteX6" fmla="*/ 3547486 w 4397254"/>
              <a:gd name="connsiteY6" fmla="*/ 1125263 h 4336451"/>
              <a:gd name="connsiteX7" fmla="*/ 3559541 w 4397254"/>
              <a:gd name="connsiteY7" fmla="*/ 1136814 h 4336451"/>
              <a:gd name="connsiteX8" fmla="*/ 3594844 w 4397254"/>
              <a:gd name="connsiteY8" fmla="*/ 1179839 h 4336451"/>
              <a:gd name="connsiteX9" fmla="*/ 3608488 w 4397254"/>
              <a:gd name="connsiteY9" fmla="*/ 1199610 h 4336451"/>
              <a:gd name="connsiteX10" fmla="*/ 3859378 w 4397254"/>
              <a:gd name="connsiteY10" fmla="*/ 1530521 h 4336451"/>
              <a:gd name="connsiteX11" fmla="*/ 4127150 w 4397254"/>
              <a:gd name="connsiteY11" fmla="*/ 1957420 h 4336451"/>
              <a:gd name="connsiteX12" fmla="*/ 4318633 w 4397254"/>
              <a:gd name="connsiteY12" fmla="*/ 2395038 h 4336451"/>
              <a:gd name="connsiteX13" fmla="*/ 4397027 w 4397254"/>
              <a:gd name="connsiteY13" fmla="*/ 2829633 h 4336451"/>
              <a:gd name="connsiteX14" fmla="*/ 4225697 w 4397254"/>
              <a:gd name="connsiteY14" fmla="*/ 3419902 h 4336451"/>
              <a:gd name="connsiteX15" fmla="*/ 4062935 w 4397254"/>
              <a:gd name="connsiteY15" fmla="*/ 3609295 h 4336451"/>
              <a:gd name="connsiteX16" fmla="*/ 4026361 w 4397254"/>
              <a:gd name="connsiteY16" fmla="*/ 3648304 h 4336451"/>
              <a:gd name="connsiteX17" fmla="*/ 3960411 w 4397254"/>
              <a:gd name="connsiteY17" fmla="*/ 3702417 h 4336451"/>
              <a:gd name="connsiteX18" fmla="*/ 3930096 w 4397254"/>
              <a:gd name="connsiteY18" fmla="*/ 3720145 h 4336451"/>
              <a:gd name="connsiteX19" fmla="*/ 3581683 w 4397254"/>
              <a:gd name="connsiteY19" fmla="*/ 3923972 h 4336451"/>
              <a:gd name="connsiteX20" fmla="*/ 3065181 w 4397254"/>
              <a:gd name="connsiteY20" fmla="*/ 4112732 h 4336451"/>
              <a:gd name="connsiteX21" fmla="*/ 2281419 w 4397254"/>
              <a:gd name="connsiteY21" fmla="*/ 4276486 h 4336451"/>
              <a:gd name="connsiteX22" fmla="*/ 1509106 w 4397254"/>
              <a:gd name="connsiteY22" fmla="*/ 4336355 h 4336451"/>
              <a:gd name="connsiteX23" fmla="*/ 987175 w 4397254"/>
              <a:gd name="connsiteY23" fmla="*/ 4286597 h 4336451"/>
              <a:gd name="connsiteX24" fmla="*/ 589146 w 4397254"/>
              <a:gd name="connsiteY24" fmla="*/ 4153435 h 4336451"/>
              <a:gd name="connsiteX25" fmla="*/ 309879 w 4397254"/>
              <a:gd name="connsiteY25" fmla="*/ 3953535 h 4336451"/>
              <a:gd name="connsiteX26" fmla="*/ 268865 w 4397254"/>
              <a:gd name="connsiteY26" fmla="*/ 3913607 h 4336451"/>
              <a:gd name="connsiteX27" fmla="*/ 226554 w 4397254"/>
              <a:gd name="connsiteY27" fmla="*/ 3862040 h 4336451"/>
              <a:gd name="connsiteX28" fmla="*/ 218482 w 4397254"/>
              <a:gd name="connsiteY28" fmla="*/ 3847486 h 4336451"/>
              <a:gd name="connsiteX29" fmla="*/ 164739 w 4397254"/>
              <a:gd name="connsiteY29" fmla="*/ 3765333 h 4336451"/>
              <a:gd name="connsiteX30" fmla="*/ 30218 w 4397254"/>
              <a:gd name="connsiteY30" fmla="*/ 3404051 h 4336451"/>
              <a:gd name="connsiteX31" fmla="*/ 6563 w 4397254"/>
              <a:gd name="connsiteY31" fmla="*/ 2907338 h 4336451"/>
              <a:gd name="connsiteX32" fmla="*/ 94549 w 4397254"/>
              <a:gd name="connsiteY32" fmla="*/ 2373545 h 4336451"/>
              <a:gd name="connsiteX33" fmla="*/ 517592 w 4397254"/>
              <a:gd name="connsiteY33" fmla="*/ 1199844 h 4336451"/>
              <a:gd name="connsiteX34" fmla="*/ 854449 w 4397254"/>
              <a:gd name="connsiteY34" fmla="*/ 622773 h 4336451"/>
              <a:gd name="connsiteX35" fmla="*/ 1142073 w 4397254"/>
              <a:gd name="connsiteY35" fmla="*/ 301812 h 4336451"/>
              <a:gd name="connsiteX36" fmla="*/ 1156923 w 4397254"/>
              <a:gd name="connsiteY36" fmla="*/ 285659 h 4336451"/>
              <a:gd name="connsiteX37" fmla="*/ 1219944 w 4397254"/>
              <a:gd name="connsiteY37" fmla="*/ 233949 h 4336451"/>
              <a:gd name="connsiteX38" fmla="*/ 1243132 w 4397254"/>
              <a:gd name="connsiteY38" fmla="*/ 219158 h 4336451"/>
              <a:gd name="connsiteX39" fmla="*/ 1408343 w 4397254"/>
              <a:gd name="connsiteY39" fmla="*/ 113509 h 4336451"/>
              <a:gd name="connsiteX40" fmla="*/ 1815121 w 4397254"/>
              <a:gd name="connsiteY40" fmla="*/ 1241 h 4336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397254" h="4336451">
                <a:moveTo>
                  <a:pt x="1815121" y="1241"/>
                </a:moveTo>
                <a:cubicBezTo>
                  <a:pt x="1862318" y="-1137"/>
                  <a:pt x="1910189" y="-102"/>
                  <a:pt x="1958741" y="4395"/>
                </a:cubicBezTo>
                <a:cubicBezTo>
                  <a:pt x="2098628" y="17457"/>
                  <a:pt x="2231379" y="57015"/>
                  <a:pt x="2359375" y="113712"/>
                </a:cubicBezTo>
                <a:cubicBezTo>
                  <a:pt x="2513869" y="182282"/>
                  <a:pt x="2655218" y="272222"/>
                  <a:pt x="2789536" y="374021"/>
                </a:cubicBezTo>
                <a:cubicBezTo>
                  <a:pt x="2899333" y="457559"/>
                  <a:pt x="3002950" y="548021"/>
                  <a:pt x="3102571" y="643354"/>
                </a:cubicBezTo>
                <a:cubicBezTo>
                  <a:pt x="3182202" y="719351"/>
                  <a:pt x="3259630" y="797689"/>
                  <a:pt x="3332895" y="879443"/>
                </a:cubicBezTo>
                <a:cubicBezTo>
                  <a:pt x="3405797" y="960434"/>
                  <a:pt x="3476103" y="1043291"/>
                  <a:pt x="3547486" y="1125263"/>
                </a:cubicBezTo>
                <a:cubicBezTo>
                  <a:pt x="3551145" y="1129408"/>
                  <a:pt x="3555574" y="1132922"/>
                  <a:pt x="3559541" y="1136814"/>
                </a:cubicBezTo>
                <a:lnTo>
                  <a:pt x="3594844" y="1179839"/>
                </a:lnTo>
                <a:cubicBezTo>
                  <a:pt x="3599444" y="1186387"/>
                  <a:pt x="3603581" y="1193315"/>
                  <a:pt x="3608488" y="1199610"/>
                </a:cubicBezTo>
                <a:cubicBezTo>
                  <a:pt x="3695148" y="1307428"/>
                  <a:pt x="3779473" y="1417425"/>
                  <a:pt x="3859378" y="1530521"/>
                </a:cubicBezTo>
                <a:cubicBezTo>
                  <a:pt x="3956253" y="1668069"/>
                  <a:pt x="4046908" y="1809665"/>
                  <a:pt x="4127150" y="1957420"/>
                </a:cubicBezTo>
                <a:cubicBezTo>
                  <a:pt x="4203278" y="2097963"/>
                  <a:pt x="4269448" y="2242711"/>
                  <a:pt x="4318633" y="2395038"/>
                </a:cubicBezTo>
                <a:cubicBezTo>
                  <a:pt x="4364176" y="2536327"/>
                  <a:pt x="4394000" y="2680458"/>
                  <a:pt x="4397027" y="2829633"/>
                </a:cubicBezTo>
                <a:cubicBezTo>
                  <a:pt x="4401223" y="3044022"/>
                  <a:pt x="4347375" y="3241718"/>
                  <a:pt x="4225697" y="3419902"/>
                </a:cubicBezTo>
                <a:cubicBezTo>
                  <a:pt x="4178523" y="3489045"/>
                  <a:pt x="4123864" y="3551893"/>
                  <a:pt x="4062935" y="3609295"/>
                </a:cubicBezTo>
                <a:cubicBezTo>
                  <a:pt x="4050000" y="3621498"/>
                  <a:pt x="4038518" y="3635153"/>
                  <a:pt x="4026361" y="3648304"/>
                </a:cubicBezTo>
                <a:lnTo>
                  <a:pt x="3960411" y="3702417"/>
                </a:lnTo>
                <a:cubicBezTo>
                  <a:pt x="3950306" y="3708327"/>
                  <a:pt x="3939576" y="3713159"/>
                  <a:pt x="3930096" y="3720145"/>
                </a:cubicBezTo>
                <a:cubicBezTo>
                  <a:pt x="3821235" y="3800204"/>
                  <a:pt x="3704076" y="3866689"/>
                  <a:pt x="3581683" y="3923972"/>
                </a:cubicBezTo>
                <a:cubicBezTo>
                  <a:pt x="3415114" y="4001885"/>
                  <a:pt x="3241981" y="4062685"/>
                  <a:pt x="3065181" y="4112732"/>
                </a:cubicBezTo>
                <a:cubicBezTo>
                  <a:pt x="2807878" y="4185956"/>
                  <a:pt x="2545972" y="4237546"/>
                  <a:pt x="2281419" y="4276486"/>
                </a:cubicBezTo>
                <a:cubicBezTo>
                  <a:pt x="2025295" y="4314067"/>
                  <a:pt x="1768171" y="4338178"/>
                  <a:pt x="1509106" y="4336355"/>
                </a:cubicBezTo>
                <a:cubicBezTo>
                  <a:pt x="1333688" y="4334979"/>
                  <a:pt x="1159288" y="4321650"/>
                  <a:pt x="987175" y="4286597"/>
                </a:cubicBezTo>
                <a:cubicBezTo>
                  <a:pt x="848988" y="4258642"/>
                  <a:pt x="715269" y="4216963"/>
                  <a:pt x="589146" y="4153435"/>
                </a:cubicBezTo>
                <a:cubicBezTo>
                  <a:pt x="485705" y="4101209"/>
                  <a:pt x="391685" y="4035954"/>
                  <a:pt x="309879" y="3953535"/>
                </a:cubicBezTo>
                <a:cubicBezTo>
                  <a:pt x="296422" y="3939962"/>
                  <a:pt x="282631" y="3926927"/>
                  <a:pt x="268865" y="3913607"/>
                </a:cubicBezTo>
                <a:lnTo>
                  <a:pt x="226554" y="3862040"/>
                </a:lnTo>
                <a:cubicBezTo>
                  <a:pt x="223819" y="3857134"/>
                  <a:pt x="221677" y="3852011"/>
                  <a:pt x="218482" y="3847486"/>
                </a:cubicBezTo>
                <a:cubicBezTo>
                  <a:pt x="200618" y="3820062"/>
                  <a:pt x="181393" y="3793486"/>
                  <a:pt x="164739" y="3765333"/>
                </a:cubicBezTo>
                <a:cubicBezTo>
                  <a:pt x="97787" y="3653256"/>
                  <a:pt x="55417" y="3531860"/>
                  <a:pt x="30218" y="3404051"/>
                </a:cubicBezTo>
                <a:cubicBezTo>
                  <a:pt x="-2189" y="3239807"/>
                  <a:pt x="-5794" y="3073902"/>
                  <a:pt x="6563" y="2907338"/>
                </a:cubicBezTo>
                <a:cubicBezTo>
                  <a:pt x="19827" y="2726795"/>
                  <a:pt x="51054" y="2548982"/>
                  <a:pt x="94549" y="2373545"/>
                </a:cubicBezTo>
                <a:cubicBezTo>
                  <a:pt x="194967" y="1967715"/>
                  <a:pt x="339184" y="1577558"/>
                  <a:pt x="517592" y="1199844"/>
                </a:cubicBezTo>
                <a:cubicBezTo>
                  <a:pt x="613094" y="997614"/>
                  <a:pt x="722388" y="803389"/>
                  <a:pt x="854449" y="622773"/>
                </a:cubicBezTo>
                <a:cubicBezTo>
                  <a:pt x="939492" y="506147"/>
                  <a:pt x="1031609" y="395627"/>
                  <a:pt x="1142073" y="301812"/>
                </a:cubicBezTo>
                <a:cubicBezTo>
                  <a:pt x="1147644" y="296975"/>
                  <a:pt x="1152023" y="291001"/>
                  <a:pt x="1156923" y="285659"/>
                </a:cubicBezTo>
                <a:lnTo>
                  <a:pt x="1219944" y="233949"/>
                </a:lnTo>
                <a:cubicBezTo>
                  <a:pt x="1227812" y="229081"/>
                  <a:pt x="1236043" y="224975"/>
                  <a:pt x="1243132" y="219158"/>
                </a:cubicBezTo>
                <a:cubicBezTo>
                  <a:pt x="1294110" y="177594"/>
                  <a:pt x="1350030" y="143622"/>
                  <a:pt x="1408343" y="113509"/>
                </a:cubicBezTo>
                <a:cubicBezTo>
                  <a:pt x="1538001" y="46229"/>
                  <a:pt x="1673529" y="8376"/>
                  <a:pt x="1815121" y="1241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0345145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8946292" y="0"/>
            <a:ext cx="3245708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703805" y="0"/>
            <a:ext cx="2784390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6497859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1790700" y="1"/>
            <a:ext cx="4305300" cy="237249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790700" y="4485504"/>
            <a:ext cx="4305300" cy="237249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5439061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3361038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7814852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192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1797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550353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342900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062669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342900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263511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 lIns="0" rIns="0"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5641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0"/>
            <a:ext cx="6096000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794610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546455" y="0"/>
            <a:ext cx="8999137" cy="4753614"/>
          </a:xfrm>
          <a:custGeom>
            <a:avLst/>
            <a:gdLst>
              <a:gd name="connsiteX0" fmla="*/ 160403 w 8999137"/>
              <a:gd name="connsiteY0" fmla="*/ 0 h 4753614"/>
              <a:gd name="connsiteX1" fmla="*/ 8778621 w 8999137"/>
              <a:gd name="connsiteY1" fmla="*/ 0 h 4753614"/>
              <a:gd name="connsiteX2" fmla="*/ 8830686 w 8999137"/>
              <a:gd name="connsiteY2" fmla="*/ 125692 h 4753614"/>
              <a:gd name="connsiteX3" fmla="*/ 8956500 w 8999137"/>
              <a:gd name="connsiteY3" fmla="*/ 566655 h 4753614"/>
              <a:gd name="connsiteX4" fmla="*/ 8817116 w 8999137"/>
              <a:gd name="connsiteY4" fmla="*/ 1831562 h 4753614"/>
              <a:gd name="connsiteX5" fmla="*/ 8552543 w 8999137"/>
              <a:gd name="connsiteY5" fmla="*/ 2275779 h 4753614"/>
              <a:gd name="connsiteX6" fmla="*/ 8491828 w 8999137"/>
              <a:gd name="connsiteY6" fmla="*/ 2368359 h 4753614"/>
              <a:gd name="connsiteX7" fmla="*/ 8376572 w 8999137"/>
              <a:gd name="connsiteY7" fmla="*/ 2502201 h 4753614"/>
              <a:gd name="connsiteX8" fmla="*/ 8321049 w 8999137"/>
              <a:gd name="connsiteY8" fmla="*/ 2549147 h 4753614"/>
              <a:gd name="connsiteX9" fmla="*/ 7682953 w 8999137"/>
              <a:gd name="connsiteY9" fmla="*/ 3088875 h 4753614"/>
              <a:gd name="connsiteX10" fmla="*/ 6696654 w 8999137"/>
              <a:gd name="connsiteY10" fmla="*/ 3657691 h 4753614"/>
              <a:gd name="connsiteX11" fmla="*/ 5156343 w 8999137"/>
              <a:gd name="connsiteY11" fmla="*/ 4270617 h 4753614"/>
              <a:gd name="connsiteX12" fmla="*/ 3602413 w 8999137"/>
              <a:gd name="connsiteY12" fmla="*/ 4667581 h 4753614"/>
              <a:gd name="connsiteX13" fmla="*/ 2520156 w 8999137"/>
              <a:gd name="connsiteY13" fmla="*/ 4751840 h 4753614"/>
              <a:gd name="connsiteX14" fmla="*/ 1660932 w 8999137"/>
              <a:gd name="connsiteY14" fmla="*/ 4621890 h 4753614"/>
              <a:gd name="connsiteX15" fmla="*/ 1020188 w 8999137"/>
              <a:gd name="connsiteY15" fmla="*/ 4313553 h 4753614"/>
              <a:gd name="connsiteX16" fmla="*/ 922325 w 8999137"/>
              <a:gd name="connsiteY16" fmla="*/ 4246711 h 4753614"/>
              <a:gd name="connsiteX17" fmla="*/ 817674 w 8999137"/>
              <a:gd name="connsiteY17" fmla="*/ 4156590 h 4753614"/>
              <a:gd name="connsiteX18" fmla="*/ 796031 w 8999137"/>
              <a:gd name="connsiteY18" fmla="*/ 4129779 h 4753614"/>
              <a:gd name="connsiteX19" fmla="*/ 657178 w 8999137"/>
              <a:gd name="connsiteY19" fmla="*/ 3981342 h 4753614"/>
              <a:gd name="connsiteX20" fmla="*/ 254230 w 8999137"/>
              <a:gd name="connsiteY20" fmla="*/ 3292333 h 4753614"/>
              <a:gd name="connsiteX21" fmla="*/ 29210 w 8999137"/>
              <a:gd name="connsiteY21" fmla="*/ 2287638 h 4753614"/>
              <a:gd name="connsiteX22" fmla="*/ 18702 w 8999137"/>
              <a:gd name="connsiteY22" fmla="*/ 1167583 h 4753614"/>
              <a:gd name="connsiteX23" fmla="*/ 81464 w 8999137"/>
              <a:gd name="connsiteY23" fmla="*/ 522993 h 475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999137" h="4753614">
                <a:moveTo>
                  <a:pt x="160403" y="0"/>
                </a:moveTo>
                <a:lnTo>
                  <a:pt x="8778621" y="0"/>
                </a:lnTo>
                <a:lnTo>
                  <a:pt x="8830686" y="125692"/>
                </a:lnTo>
                <a:cubicBezTo>
                  <a:pt x="8884022" y="268426"/>
                  <a:pt x="8926868" y="415063"/>
                  <a:pt x="8956500" y="566655"/>
                </a:cubicBezTo>
                <a:cubicBezTo>
                  <a:pt x="9041356" y="1002437"/>
                  <a:pt x="9001882" y="1424828"/>
                  <a:pt x="8817116" y="1831562"/>
                </a:cubicBezTo>
                <a:cubicBezTo>
                  <a:pt x="8745505" y="1989377"/>
                  <a:pt x="8656388" y="2137016"/>
                  <a:pt x="8552543" y="2275779"/>
                </a:cubicBezTo>
                <a:cubicBezTo>
                  <a:pt x="8530503" y="2305272"/>
                  <a:pt x="8511944" y="2337209"/>
                  <a:pt x="8491828" y="2368359"/>
                </a:cubicBezTo>
                <a:lnTo>
                  <a:pt x="8376572" y="2502201"/>
                </a:lnTo>
                <a:cubicBezTo>
                  <a:pt x="8358065" y="2517851"/>
                  <a:pt x="8337899" y="2531525"/>
                  <a:pt x="8321049" y="2549147"/>
                </a:cubicBezTo>
                <a:cubicBezTo>
                  <a:pt x="8127505" y="2751181"/>
                  <a:pt x="7912204" y="2928481"/>
                  <a:pt x="7682953" y="3088875"/>
                </a:cubicBezTo>
                <a:cubicBezTo>
                  <a:pt x="7370941" y="3307068"/>
                  <a:pt x="7039450" y="3492693"/>
                  <a:pt x="6696654" y="3657691"/>
                </a:cubicBezTo>
                <a:cubicBezTo>
                  <a:pt x="6197909" y="3898611"/>
                  <a:pt x="5682077" y="4097043"/>
                  <a:pt x="5156343" y="4270617"/>
                </a:cubicBezTo>
                <a:cubicBezTo>
                  <a:pt x="4647318" y="4438419"/>
                  <a:pt x="4131460" y="4579103"/>
                  <a:pt x="3602413" y="4667581"/>
                </a:cubicBezTo>
                <a:cubicBezTo>
                  <a:pt x="3244135" y="4727203"/>
                  <a:pt x="2883679" y="4762083"/>
                  <a:pt x="2520156" y="4751840"/>
                </a:cubicBezTo>
                <a:cubicBezTo>
                  <a:pt x="2228356" y="4744000"/>
                  <a:pt x="1940786" y="4706579"/>
                  <a:pt x="1660932" y="4621890"/>
                </a:cubicBezTo>
                <a:cubicBezTo>
                  <a:pt x="1431364" y="4552181"/>
                  <a:pt x="1216374" y="4452545"/>
                  <a:pt x="1020188" y="4313553"/>
                </a:cubicBezTo>
                <a:cubicBezTo>
                  <a:pt x="987911" y="4290659"/>
                  <a:pt x="955143" y="4268980"/>
                  <a:pt x="922325" y="4246711"/>
                </a:cubicBezTo>
                <a:lnTo>
                  <a:pt x="817674" y="4156590"/>
                </a:lnTo>
                <a:cubicBezTo>
                  <a:pt x="810350" y="4147558"/>
                  <a:pt x="804158" y="4137871"/>
                  <a:pt x="796031" y="4129779"/>
                </a:cubicBezTo>
                <a:cubicBezTo>
                  <a:pt x="749835" y="4080201"/>
                  <a:pt x="701165" y="4032838"/>
                  <a:pt x="657178" y="3981342"/>
                </a:cubicBezTo>
                <a:cubicBezTo>
                  <a:pt x="480734" y="3776574"/>
                  <a:pt x="351112" y="3544049"/>
                  <a:pt x="254230" y="3292333"/>
                </a:cubicBezTo>
                <a:cubicBezTo>
                  <a:pt x="129680" y="2968869"/>
                  <a:pt x="63284" y="2631766"/>
                  <a:pt x="29210" y="2287638"/>
                </a:cubicBezTo>
                <a:cubicBezTo>
                  <a:pt x="-7988" y="1914676"/>
                  <a:pt x="-7577" y="1540890"/>
                  <a:pt x="18702" y="1167583"/>
                </a:cubicBezTo>
                <a:cubicBezTo>
                  <a:pt x="33799" y="951712"/>
                  <a:pt x="54828" y="736866"/>
                  <a:pt x="81464" y="522993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826485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-1166474" y="-880532"/>
            <a:ext cx="14709214" cy="871757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6350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2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4419600" y="1614703"/>
            <a:ext cx="3352800" cy="362859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629593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2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4889157" y="2122885"/>
            <a:ext cx="2413686" cy="261223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9315139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246712" y="762000"/>
            <a:ext cx="3698684" cy="369868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47412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4150471" y="3677974"/>
            <a:ext cx="1664796" cy="166479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635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729533" y="2062480"/>
            <a:ext cx="2733042" cy="27330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7819563" y="1546995"/>
            <a:ext cx="1531486" cy="153148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635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7950253" y="2679727"/>
            <a:ext cx="1904947" cy="1904946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3175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3082385" y="2062480"/>
            <a:ext cx="1120114" cy="1120113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1270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082385" y="602811"/>
            <a:ext cx="1904947" cy="1904946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3175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126801" y="4953054"/>
            <a:ext cx="1904947" cy="1904946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3175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2206002" y="3263819"/>
            <a:ext cx="1557048" cy="1557047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635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6327753" y="898626"/>
            <a:ext cx="1313316" cy="131331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1270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479615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897929" y="685910"/>
            <a:ext cx="2396250" cy="23962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495501" y="-932683"/>
            <a:ext cx="2396250" cy="23962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321378" y="-932683"/>
            <a:ext cx="2396250" cy="23962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0371278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2666997" y="-1397285"/>
            <a:ext cx="3429003" cy="342900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2492336" y="4643919"/>
            <a:ext cx="3429003" cy="342900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1166969" y="4330199"/>
            <a:ext cx="1658423" cy="165842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1228614" y="659614"/>
            <a:ext cx="1658423" cy="165842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4027242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794983" y="506117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8707417" y="2446008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4882548" y="-1433774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10625427" y="506117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8707417" y="-1433774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8468111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1325281" y="-1"/>
            <a:ext cx="5195129" cy="4674887"/>
          </a:xfrm>
          <a:custGeom>
            <a:avLst/>
            <a:gdLst>
              <a:gd name="connsiteX0" fmla="*/ 1257458 w 5195129"/>
              <a:gd name="connsiteY0" fmla="*/ 0 h 4674887"/>
              <a:gd name="connsiteX1" fmla="*/ 4888355 w 5195129"/>
              <a:gd name="connsiteY1" fmla="*/ 0 h 4674887"/>
              <a:gd name="connsiteX2" fmla="*/ 4897797 w 5195129"/>
              <a:gd name="connsiteY2" fmla="*/ 10583 h 4674887"/>
              <a:gd name="connsiteX3" fmla="*/ 4991734 w 5195129"/>
              <a:gd name="connsiteY3" fmla="*/ 153016 h 4674887"/>
              <a:gd name="connsiteX4" fmla="*/ 5155578 w 5195129"/>
              <a:gd name="connsiteY4" fmla="*/ 618243 h 4674887"/>
              <a:gd name="connsiteX5" fmla="*/ 5191863 w 5195129"/>
              <a:gd name="connsiteY5" fmla="*/ 1214314 h 4674887"/>
              <a:gd name="connsiteX6" fmla="*/ 5140212 w 5195129"/>
              <a:gd name="connsiteY6" fmla="*/ 1702059 h 4674887"/>
              <a:gd name="connsiteX7" fmla="*/ 5065164 w 5195129"/>
              <a:gd name="connsiteY7" fmla="*/ 2086547 h 4674887"/>
              <a:gd name="connsiteX8" fmla="*/ 4969982 w 5195129"/>
              <a:gd name="connsiteY8" fmla="*/ 2462239 h 4674887"/>
              <a:gd name="connsiteX9" fmla="*/ 4966842 w 5195129"/>
              <a:gd name="connsiteY9" fmla="*/ 2481819 h 4674887"/>
              <a:gd name="connsiteX10" fmla="*/ 4948658 w 5195129"/>
              <a:gd name="connsiteY10" fmla="*/ 2545371 h 4674887"/>
              <a:gd name="connsiteX11" fmla="*/ 4938561 w 5195129"/>
              <a:gd name="connsiteY11" fmla="*/ 2572055 h 4674887"/>
              <a:gd name="connsiteX12" fmla="*/ 4784773 w 5195129"/>
              <a:gd name="connsiteY12" fmla="*/ 3040688 h 4674887"/>
              <a:gd name="connsiteX13" fmla="*/ 4548619 w 5195129"/>
              <a:gd name="connsiteY13" fmla="*/ 3590655 h 4674887"/>
              <a:gd name="connsiteX14" fmla="*/ 4250458 w 5195129"/>
              <a:gd name="connsiteY14" fmla="*/ 4073335 h 4674887"/>
              <a:gd name="connsiteX15" fmla="*/ 3878856 w 5195129"/>
              <a:gd name="connsiteY15" fmla="*/ 4443497 h 4674887"/>
              <a:gd name="connsiteX16" fmla="*/ 3186482 w 5195129"/>
              <a:gd name="connsiteY16" fmla="*/ 4674862 h 4674887"/>
              <a:gd name="connsiteX17" fmla="*/ 2891514 w 5195129"/>
              <a:gd name="connsiteY17" fmla="*/ 4643798 h 4674887"/>
              <a:gd name="connsiteX18" fmla="*/ 2828700 w 5195129"/>
              <a:gd name="connsiteY18" fmla="*/ 4634421 h 4674887"/>
              <a:gd name="connsiteX19" fmla="*/ 2731286 w 5195129"/>
              <a:gd name="connsiteY19" fmla="*/ 4606548 h 4674887"/>
              <a:gd name="connsiteX20" fmla="*/ 2693489 w 5195129"/>
              <a:gd name="connsiteY20" fmla="*/ 4588909 h 4674887"/>
              <a:gd name="connsiteX21" fmla="*/ 2259009 w 5195129"/>
              <a:gd name="connsiteY21" fmla="*/ 4386231 h 4674887"/>
              <a:gd name="connsiteX22" fmla="*/ 1725702 w 5195129"/>
              <a:gd name="connsiteY22" fmla="*/ 4009169 h 4674887"/>
              <a:gd name="connsiteX23" fmla="*/ 1036282 w 5195129"/>
              <a:gd name="connsiteY23" fmla="*/ 3354127 h 4674887"/>
              <a:gd name="connsiteX24" fmla="*/ 456082 w 5195129"/>
              <a:gd name="connsiteY24" fmla="*/ 2640093 h 4674887"/>
              <a:gd name="connsiteX25" fmla="*/ 152116 w 5195129"/>
              <a:gd name="connsiteY25" fmla="*/ 2096603 h 4674887"/>
              <a:gd name="connsiteX26" fmla="*/ 13326 w 5195129"/>
              <a:gd name="connsiteY26" fmla="*/ 1617813 h 4674887"/>
              <a:gd name="connsiteX27" fmla="*/ 19959 w 5195129"/>
              <a:gd name="connsiteY27" fmla="*/ 1209959 h 4674887"/>
              <a:gd name="connsiteX28" fmla="*/ 31259 w 5195129"/>
              <a:gd name="connsiteY28" fmla="*/ 1142921 h 4674887"/>
              <a:gd name="connsiteX29" fmla="*/ 53053 w 5195129"/>
              <a:gd name="connsiteY29" fmla="*/ 1066752 h 4674887"/>
              <a:gd name="connsiteX30" fmla="*/ 61817 w 5195129"/>
              <a:gd name="connsiteY30" fmla="*/ 1049035 h 4674887"/>
              <a:gd name="connsiteX31" fmla="*/ 105769 w 5195129"/>
              <a:gd name="connsiteY31" fmla="*/ 941036 h 4674887"/>
              <a:gd name="connsiteX32" fmla="*/ 367836 w 5195129"/>
              <a:gd name="connsiteY32" fmla="*/ 565570 h 4674887"/>
              <a:gd name="connsiteX33" fmla="*/ 837097 w 5195129"/>
              <a:gd name="connsiteY33" fmla="*/ 206920 h 4674887"/>
              <a:gd name="connsiteX34" fmla="*/ 1121761 w 5195129"/>
              <a:gd name="connsiteY34" fmla="*/ 57235 h 467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95129" h="4674887">
                <a:moveTo>
                  <a:pt x="1257458" y="0"/>
                </a:moveTo>
                <a:lnTo>
                  <a:pt x="4888355" y="0"/>
                </a:lnTo>
                <a:lnTo>
                  <a:pt x="4897797" y="10583"/>
                </a:lnTo>
                <a:cubicBezTo>
                  <a:pt x="4932002" y="55083"/>
                  <a:pt x="4963329" y="102548"/>
                  <a:pt x="4991734" y="153016"/>
                </a:cubicBezTo>
                <a:cubicBezTo>
                  <a:pt x="5073471" y="298496"/>
                  <a:pt x="5124502" y="454903"/>
                  <a:pt x="5155578" y="618243"/>
                </a:cubicBezTo>
                <a:cubicBezTo>
                  <a:pt x="5192956" y="815490"/>
                  <a:pt x="5200577" y="1014331"/>
                  <a:pt x="5191863" y="1214314"/>
                </a:cubicBezTo>
                <a:cubicBezTo>
                  <a:pt x="5184425" y="1378006"/>
                  <a:pt x="5166047" y="1540340"/>
                  <a:pt x="5140212" y="1702059"/>
                </a:cubicBezTo>
                <a:cubicBezTo>
                  <a:pt x="5119763" y="1831189"/>
                  <a:pt x="5095537" y="1959748"/>
                  <a:pt x="5065164" y="2086547"/>
                </a:cubicBezTo>
                <a:cubicBezTo>
                  <a:pt x="5035290" y="2212477"/>
                  <a:pt x="5001840" y="2337131"/>
                  <a:pt x="4969982" y="2462239"/>
                </a:cubicBezTo>
                <a:cubicBezTo>
                  <a:pt x="4968404" y="2468613"/>
                  <a:pt x="4967964" y="2475314"/>
                  <a:pt x="4966842" y="2481819"/>
                </a:cubicBezTo>
                <a:lnTo>
                  <a:pt x="4948658" y="2545371"/>
                </a:lnTo>
                <a:cubicBezTo>
                  <a:pt x="4945367" y="2554287"/>
                  <a:pt x="4941394" y="2563009"/>
                  <a:pt x="4938561" y="2572055"/>
                </a:cubicBezTo>
                <a:cubicBezTo>
                  <a:pt x="4891773" y="2729547"/>
                  <a:pt x="4841279" y="2886230"/>
                  <a:pt x="4784773" y="3040688"/>
                </a:cubicBezTo>
                <a:cubicBezTo>
                  <a:pt x="4715843" y="3228242"/>
                  <a:pt x="4638756" y="3412454"/>
                  <a:pt x="4548619" y="3590655"/>
                </a:cubicBezTo>
                <a:cubicBezTo>
                  <a:pt x="4462746" y="3759964"/>
                  <a:pt x="4366041" y="3922386"/>
                  <a:pt x="4250458" y="4073335"/>
                </a:cubicBezTo>
                <a:cubicBezTo>
                  <a:pt x="4143196" y="4213270"/>
                  <a:pt x="4022542" y="4339769"/>
                  <a:pt x="3878856" y="4443497"/>
                </a:cubicBezTo>
                <a:cubicBezTo>
                  <a:pt x="3672253" y="4592420"/>
                  <a:pt x="3442748" y="4673364"/>
                  <a:pt x="3186482" y="4674862"/>
                </a:cubicBezTo>
                <a:cubicBezTo>
                  <a:pt x="3087070" y="4675486"/>
                  <a:pt x="2988750" y="4664545"/>
                  <a:pt x="2891514" y="4643798"/>
                </a:cubicBezTo>
                <a:cubicBezTo>
                  <a:pt x="2870856" y="4639405"/>
                  <a:pt x="2849760" y="4637412"/>
                  <a:pt x="2828700" y="4634421"/>
                </a:cubicBezTo>
                <a:lnTo>
                  <a:pt x="2731286" y="4606548"/>
                </a:lnTo>
                <a:cubicBezTo>
                  <a:pt x="2718686" y="4600669"/>
                  <a:pt x="2706718" y="4593450"/>
                  <a:pt x="2693489" y="4588909"/>
                </a:cubicBezTo>
                <a:cubicBezTo>
                  <a:pt x="2541742" y="4536644"/>
                  <a:pt x="2397648" y="4467102"/>
                  <a:pt x="2259009" y="4386231"/>
                </a:cubicBezTo>
                <a:cubicBezTo>
                  <a:pt x="2070375" y="4276141"/>
                  <a:pt x="1894025" y="4148078"/>
                  <a:pt x="1725702" y="4009169"/>
                </a:cubicBezTo>
                <a:cubicBezTo>
                  <a:pt x="1480355" y="3807273"/>
                  <a:pt x="1253033" y="3586266"/>
                  <a:pt x="1036282" y="3354127"/>
                </a:cubicBezTo>
                <a:cubicBezTo>
                  <a:pt x="826552" y="3129305"/>
                  <a:pt x="629305" y="2894407"/>
                  <a:pt x="456082" y="2640093"/>
                </a:cubicBezTo>
                <a:cubicBezTo>
                  <a:pt x="338927" y="2467797"/>
                  <a:pt x="234138" y="2288421"/>
                  <a:pt x="152116" y="2096603"/>
                </a:cubicBezTo>
                <a:cubicBezTo>
                  <a:pt x="86077" y="1942724"/>
                  <a:pt x="36464" y="1783939"/>
                  <a:pt x="13326" y="1617813"/>
                </a:cubicBezTo>
                <a:cubicBezTo>
                  <a:pt x="-5531" y="1481481"/>
                  <a:pt x="-5295" y="1345552"/>
                  <a:pt x="19959" y="1209959"/>
                </a:cubicBezTo>
                <a:cubicBezTo>
                  <a:pt x="24128" y="1187644"/>
                  <a:pt x="27546" y="1165366"/>
                  <a:pt x="31259" y="1142921"/>
                </a:cubicBezTo>
                <a:lnTo>
                  <a:pt x="53053" y="1066752"/>
                </a:lnTo>
                <a:cubicBezTo>
                  <a:pt x="55998" y="1060766"/>
                  <a:pt x="59555" y="1055213"/>
                  <a:pt x="61817" y="1049035"/>
                </a:cubicBezTo>
                <a:cubicBezTo>
                  <a:pt x="76541" y="1013058"/>
                  <a:pt x="89516" y="976325"/>
                  <a:pt x="105769" y="941036"/>
                </a:cubicBezTo>
                <a:cubicBezTo>
                  <a:pt x="170030" y="799921"/>
                  <a:pt x="260001" y="676524"/>
                  <a:pt x="367836" y="565570"/>
                </a:cubicBezTo>
                <a:cubicBezTo>
                  <a:pt x="506395" y="422961"/>
                  <a:pt x="666033" y="307366"/>
                  <a:pt x="837097" y="206920"/>
                </a:cubicBezTo>
                <a:cubicBezTo>
                  <a:pt x="929764" y="152419"/>
                  <a:pt x="1024798" y="102766"/>
                  <a:pt x="1121761" y="57235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1099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 lIns="0" rIns="0"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2562590" y="2388327"/>
            <a:ext cx="1520793" cy="1481428"/>
          </a:xfrm>
          <a:custGeom>
            <a:avLst/>
            <a:gdLst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0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1520793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0 h 1501110"/>
              <a:gd name="connsiteX1" fmla="*/ 769972 w 3362570"/>
              <a:gd name="connsiteY1" fmla="*/ 0 h 1501110"/>
              <a:gd name="connsiteX2" fmla="*/ 778210 w 3362570"/>
              <a:gd name="connsiteY2" fmla="*/ 685 h 1501110"/>
              <a:gd name="connsiteX3" fmla="*/ 920995 w 3362570"/>
              <a:gd name="connsiteY3" fmla="*/ 6172 h 1501110"/>
              <a:gd name="connsiteX4" fmla="*/ 1093000 w 3362570"/>
              <a:gd name="connsiteY4" fmla="*/ 28119 h 1501110"/>
              <a:gd name="connsiteX5" fmla="*/ 1251204 w 3362570"/>
              <a:gd name="connsiteY5" fmla="*/ 72699 h 1501110"/>
              <a:gd name="connsiteX6" fmla="*/ 1383922 w 3362570"/>
              <a:gd name="connsiteY6" fmla="*/ 146702 h 1501110"/>
              <a:gd name="connsiteX7" fmla="*/ 1503544 w 3362570"/>
              <a:gd name="connsiteY7" fmla="*/ 321112 h 1501110"/>
              <a:gd name="connsiteX8" fmla="*/ 1518399 w 3362570"/>
              <a:gd name="connsiteY8" fmla="*/ 405746 h 1501110"/>
              <a:gd name="connsiteX9" fmla="*/ 1520793 w 3362570"/>
              <a:gd name="connsiteY9" fmla="*/ 423990 h 1501110"/>
              <a:gd name="connsiteX10" fmla="*/ 1520793 w 3362570"/>
              <a:gd name="connsiteY10" fmla="*/ 453344 h 1501110"/>
              <a:gd name="connsiteX11" fmla="*/ 1518893 w 3362570"/>
              <a:gd name="connsiteY11" fmla="*/ 465277 h 1501110"/>
              <a:gd name="connsiteX12" fmla="*/ 1497066 w 3362570"/>
              <a:gd name="connsiteY12" fmla="*/ 602447 h 1501110"/>
              <a:gd name="connsiteX13" fmla="*/ 1434544 w 3362570"/>
              <a:gd name="connsiteY13" fmla="*/ 781041 h 1501110"/>
              <a:gd name="connsiteX14" fmla="*/ 1307037 w 3362570"/>
              <a:gd name="connsiteY14" fmla="*/ 1025271 h 1501110"/>
              <a:gd name="connsiteX15" fmla="*/ 1154395 w 3362570"/>
              <a:gd name="connsiteY15" fmla="*/ 1243782 h 1501110"/>
              <a:gd name="connsiteX16" fmla="*/ 1027240 w 3362570"/>
              <a:gd name="connsiteY16" fmla="*/ 1371760 h 1501110"/>
              <a:gd name="connsiteX17" fmla="*/ 904942 w 3362570"/>
              <a:gd name="connsiteY17" fmla="*/ 1448576 h 1501110"/>
              <a:gd name="connsiteX18" fmla="*/ 790813 w 3362570"/>
              <a:gd name="connsiteY18" fmla="*/ 1479232 h 1501110"/>
              <a:gd name="connsiteX19" fmla="*/ 771240 w 3362570"/>
              <a:gd name="connsiteY19" fmla="*/ 1481428 h 1501110"/>
              <a:gd name="connsiteX20" fmla="*/ 748287 w 3362570"/>
              <a:gd name="connsiteY20" fmla="*/ 1481428 h 1501110"/>
              <a:gd name="connsiteX21" fmla="*/ 742654 w 3362570"/>
              <a:gd name="connsiteY21" fmla="*/ 1480398 h 1501110"/>
              <a:gd name="connsiteX22" fmla="*/ 709070 w 3362570"/>
              <a:gd name="connsiteY22" fmla="*/ 1476763 h 1501110"/>
              <a:gd name="connsiteX23" fmla="*/ 583605 w 3362570"/>
              <a:gd name="connsiteY23" fmla="*/ 1433692 h 1501110"/>
              <a:gd name="connsiteX24" fmla="*/ 446311 w 3362570"/>
              <a:gd name="connsiteY24" fmla="*/ 1331570 h 1501110"/>
              <a:gd name="connsiteX25" fmla="*/ 323521 w 3362570"/>
              <a:gd name="connsiteY25" fmla="*/ 1191657 h 1501110"/>
              <a:gd name="connsiteX26" fmla="*/ 103640 w 3362570"/>
              <a:gd name="connsiteY26" fmla="*/ 822946 h 1501110"/>
              <a:gd name="connsiteX27" fmla="*/ 23657 w 3362570"/>
              <a:gd name="connsiteY27" fmla="*/ 607385 h 1501110"/>
              <a:gd name="connsiteX28" fmla="*/ 1056 w 3362570"/>
              <a:gd name="connsiteY28" fmla="*/ 460820 h 1501110"/>
              <a:gd name="connsiteX29" fmla="*/ 0 w 3362570"/>
              <a:gd name="connsiteY29" fmla="*/ 453344 h 1501110"/>
              <a:gd name="connsiteX30" fmla="*/ 0 w 3362570"/>
              <a:gd name="connsiteY30" fmla="*/ 425293 h 1501110"/>
              <a:gd name="connsiteX31" fmla="*/ 1127 w 3362570"/>
              <a:gd name="connsiteY31" fmla="*/ 415896 h 1501110"/>
              <a:gd name="connsiteX32" fmla="*/ 9083 w 3362570"/>
              <a:gd name="connsiteY32" fmla="*/ 348889 h 1501110"/>
              <a:gd name="connsiteX33" fmla="*/ 100190 w 3362570"/>
              <a:gd name="connsiteY33" fmla="*/ 178662 h 1501110"/>
              <a:gd name="connsiteX34" fmla="*/ 216713 w 3362570"/>
              <a:gd name="connsiteY34" fmla="*/ 95950 h 1501110"/>
              <a:gd name="connsiteX35" fmla="*/ 379847 w 3362570"/>
              <a:gd name="connsiteY35" fmla="*/ 38339 h 1501110"/>
              <a:gd name="connsiteX36" fmla="*/ 519816 w 3362570"/>
              <a:gd name="connsiteY36" fmla="*/ 13854 h 1501110"/>
              <a:gd name="connsiteX37" fmla="*/ 632890 w 3362570"/>
              <a:gd name="connsiteY37" fmla="*/ 4115 h 1501110"/>
              <a:gd name="connsiteX38" fmla="*/ 745118 w 3362570"/>
              <a:gd name="connsiteY38" fmla="*/ 685 h 1501110"/>
              <a:gd name="connsiteX39" fmla="*/ 750822 w 3362570"/>
              <a:gd name="connsiteY39" fmla="*/ 0 h 1501110"/>
              <a:gd name="connsiteX40" fmla="*/ 1881142 w 3362570"/>
              <a:gd name="connsiteY40" fmla="*/ 1501110 h 1501110"/>
              <a:gd name="connsiteX41" fmla="*/ 3362570 w 3362570"/>
              <a:gd name="connsiteY41" fmla="*/ 1501110 h 1501110"/>
              <a:gd name="connsiteX42" fmla="*/ 1881142 w 3362570"/>
              <a:gd name="connsiteY42" fmla="*/ 1501110 h 1501110"/>
              <a:gd name="connsiteX0" fmla="*/ 750822 w 1520793"/>
              <a:gd name="connsiteY0" fmla="*/ 0 h 1481428"/>
              <a:gd name="connsiteX1" fmla="*/ 769972 w 1520793"/>
              <a:gd name="connsiteY1" fmla="*/ 0 h 1481428"/>
              <a:gd name="connsiteX2" fmla="*/ 778210 w 1520793"/>
              <a:gd name="connsiteY2" fmla="*/ 685 h 1481428"/>
              <a:gd name="connsiteX3" fmla="*/ 920995 w 1520793"/>
              <a:gd name="connsiteY3" fmla="*/ 6172 h 1481428"/>
              <a:gd name="connsiteX4" fmla="*/ 1093000 w 1520793"/>
              <a:gd name="connsiteY4" fmla="*/ 28119 h 1481428"/>
              <a:gd name="connsiteX5" fmla="*/ 1251204 w 1520793"/>
              <a:gd name="connsiteY5" fmla="*/ 72699 h 1481428"/>
              <a:gd name="connsiteX6" fmla="*/ 1383922 w 1520793"/>
              <a:gd name="connsiteY6" fmla="*/ 146702 h 1481428"/>
              <a:gd name="connsiteX7" fmla="*/ 1503544 w 1520793"/>
              <a:gd name="connsiteY7" fmla="*/ 321112 h 1481428"/>
              <a:gd name="connsiteX8" fmla="*/ 1518399 w 1520793"/>
              <a:gd name="connsiteY8" fmla="*/ 405746 h 1481428"/>
              <a:gd name="connsiteX9" fmla="*/ 1520793 w 1520793"/>
              <a:gd name="connsiteY9" fmla="*/ 423990 h 1481428"/>
              <a:gd name="connsiteX10" fmla="*/ 1520793 w 1520793"/>
              <a:gd name="connsiteY10" fmla="*/ 453344 h 1481428"/>
              <a:gd name="connsiteX11" fmla="*/ 1518893 w 1520793"/>
              <a:gd name="connsiteY11" fmla="*/ 465277 h 1481428"/>
              <a:gd name="connsiteX12" fmla="*/ 1497066 w 1520793"/>
              <a:gd name="connsiteY12" fmla="*/ 602447 h 1481428"/>
              <a:gd name="connsiteX13" fmla="*/ 1434544 w 1520793"/>
              <a:gd name="connsiteY13" fmla="*/ 781041 h 1481428"/>
              <a:gd name="connsiteX14" fmla="*/ 1307037 w 1520793"/>
              <a:gd name="connsiteY14" fmla="*/ 1025271 h 1481428"/>
              <a:gd name="connsiteX15" fmla="*/ 1154395 w 1520793"/>
              <a:gd name="connsiteY15" fmla="*/ 1243782 h 1481428"/>
              <a:gd name="connsiteX16" fmla="*/ 1027240 w 1520793"/>
              <a:gd name="connsiteY16" fmla="*/ 1371760 h 1481428"/>
              <a:gd name="connsiteX17" fmla="*/ 904942 w 1520793"/>
              <a:gd name="connsiteY17" fmla="*/ 1448576 h 1481428"/>
              <a:gd name="connsiteX18" fmla="*/ 790813 w 1520793"/>
              <a:gd name="connsiteY18" fmla="*/ 1479232 h 1481428"/>
              <a:gd name="connsiteX19" fmla="*/ 771240 w 1520793"/>
              <a:gd name="connsiteY19" fmla="*/ 1481428 h 1481428"/>
              <a:gd name="connsiteX20" fmla="*/ 748287 w 1520793"/>
              <a:gd name="connsiteY20" fmla="*/ 1481428 h 1481428"/>
              <a:gd name="connsiteX21" fmla="*/ 742654 w 1520793"/>
              <a:gd name="connsiteY21" fmla="*/ 1480398 h 1481428"/>
              <a:gd name="connsiteX22" fmla="*/ 709070 w 1520793"/>
              <a:gd name="connsiteY22" fmla="*/ 1476763 h 1481428"/>
              <a:gd name="connsiteX23" fmla="*/ 583605 w 1520793"/>
              <a:gd name="connsiteY23" fmla="*/ 1433692 h 1481428"/>
              <a:gd name="connsiteX24" fmla="*/ 446311 w 1520793"/>
              <a:gd name="connsiteY24" fmla="*/ 1331570 h 1481428"/>
              <a:gd name="connsiteX25" fmla="*/ 323521 w 1520793"/>
              <a:gd name="connsiteY25" fmla="*/ 1191657 h 1481428"/>
              <a:gd name="connsiteX26" fmla="*/ 103640 w 1520793"/>
              <a:gd name="connsiteY26" fmla="*/ 822946 h 1481428"/>
              <a:gd name="connsiteX27" fmla="*/ 23657 w 1520793"/>
              <a:gd name="connsiteY27" fmla="*/ 607385 h 1481428"/>
              <a:gd name="connsiteX28" fmla="*/ 1056 w 1520793"/>
              <a:gd name="connsiteY28" fmla="*/ 460820 h 1481428"/>
              <a:gd name="connsiteX29" fmla="*/ 0 w 1520793"/>
              <a:gd name="connsiteY29" fmla="*/ 453344 h 1481428"/>
              <a:gd name="connsiteX30" fmla="*/ 0 w 1520793"/>
              <a:gd name="connsiteY30" fmla="*/ 425293 h 1481428"/>
              <a:gd name="connsiteX31" fmla="*/ 1127 w 1520793"/>
              <a:gd name="connsiteY31" fmla="*/ 415896 h 1481428"/>
              <a:gd name="connsiteX32" fmla="*/ 9083 w 1520793"/>
              <a:gd name="connsiteY32" fmla="*/ 348889 h 1481428"/>
              <a:gd name="connsiteX33" fmla="*/ 100190 w 1520793"/>
              <a:gd name="connsiteY33" fmla="*/ 178662 h 1481428"/>
              <a:gd name="connsiteX34" fmla="*/ 216713 w 1520793"/>
              <a:gd name="connsiteY34" fmla="*/ 95950 h 1481428"/>
              <a:gd name="connsiteX35" fmla="*/ 379847 w 1520793"/>
              <a:gd name="connsiteY35" fmla="*/ 38339 h 1481428"/>
              <a:gd name="connsiteX36" fmla="*/ 519816 w 1520793"/>
              <a:gd name="connsiteY36" fmla="*/ 13854 h 1481428"/>
              <a:gd name="connsiteX37" fmla="*/ 632890 w 1520793"/>
              <a:gd name="connsiteY37" fmla="*/ 4115 h 1481428"/>
              <a:gd name="connsiteX38" fmla="*/ 745118 w 1520793"/>
              <a:gd name="connsiteY38" fmla="*/ 685 h 1481428"/>
              <a:gd name="connsiteX39" fmla="*/ 750822 w 1520793"/>
              <a:gd name="connsiteY39" fmla="*/ 0 h 148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20793" h="1481428">
                <a:moveTo>
                  <a:pt x="750822" y="0"/>
                </a:moveTo>
                <a:lnTo>
                  <a:pt x="769972" y="0"/>
                </a:lnTo>
                <a:cubicBezTo>
                  <a:pt x="772718" y="205"/>
                  <a:pt x="775464" y="617"/>
                  <a:pt x="778210" y="685"/>
                </a:cubicBezTo>
                <a:cubicBezTo>
                  <a:pt x="825805" y="1166"/>
                  <a:pt x="873471" y="2743"/>
                  <a:pt x="920995" y="6172"/>
                </a:cubicBezTo>
                <a:cubicBezTo>
                  <a:pt x="978729" y="10424"/>
                  <a:pt x="1036182" y="17215"/>
                  <a:pt x="1093000" y="28119"/>
                </a:cubicBezTo>
                <a:cubicBezTo>
                  <a:pt x="1147002" y="38544"/>
                  <a:pt x="1199949" y="52535"/>
                  <a:pt x="1251204" y="72699"/>
                </a:cubicBezTo>
                <a:cubicBezTo>
                  <a:pt x="1298729" y="91423"/>
                  <a:pt x="1343579" y="114948"/>
                  <a:pt x="1383922" y="146702"/>
                </a:cubicBezTo>
                <a:cubicBezTo>
                  <a:pt x="1441867" y="192380"/>
                  <a:pt x="1482703" y="249853"/>
                  <a:pt x="1503544" y="321112"/>
                </a:cubicBezTo>
                <a:cubicBezTo>
                  <a:pt x="1511640" y="348752"/>
                  <a:pt x="1516428" y="377010"/>
                  <a:pt x="1518399" y="405746"/>
                </a:cubicBezTo>
                <a:cubicBezTo>
                  <a:pt x="1518822" y="411851"/>
                  <a:pt x="1519948" y="417885"/>
                  <a:pt x="1520793" y="423990"/>
                </a:cubicBezTo>
                <a:lnTo>
                  <a:pt x="1520793" y="453344"/>
                </a:lnTo>
                <a:cubicBezTo>
                  <a:pt x="1520160" y="457322"/>
                  <a:pt x="1519103" y="461231"/>
                  <a:pt x="1518893" y="465277"/>
                </a:cubicBezTo>
                <a:cubicBezTo>
                  <a:pt x="1516428" y="511709"/>
                  <a:pt x="1508543" y="557387"/>
                  <a:pt x="1497066" y="602447"/>
                </a:cubicBezTo>
                <a:cubicBezTo>
                  <a:pt x="1481436" y="663762"/>
                  <a:pt x="1459821" y="723087"/>
                  <a:pt x="1434544" y="781041"/>
                </a:cubicBezTo>
                <a:cubicBezTo>
                  <a:pt x="1397863" y="865469"/>
                  <a:pt x="1354422" y="946399"/>
                  <a:pt x="1307037" y="1025271"/>
                </a:cubicBezTo>
                <a:cubicBezTo>
                  <a:pt x="1261132" y="1101606"/>
                  <a:pt x="1211425" y="1175266"/>
                  <a:pt x="1154395" y="1243782"/>
                </a:cubicBezTo>
                <a:cubicBezTo>
                  <a:pt x="1115742" y="1290145"/>
                  <a:pt x="1074131" y="1333628"/>
                  <a:pt x="1027240" y="1371760"/>
                </a:cubicBezTo>
                <a:cubicBezTo>
                  <a:pt x="989642" y="1402418"/>
                  <a:pt x="949369" y="1428891"/>
                  <a:pt x="904942" y="1448576"/>
                </a:cubicBezTo>
                <a:cubicBezTo>
                  <a:pt x="868472" y="1464693"/>
                  <a:pt x="830592" y="1475460"/>
                  <a:pt x="790813" y="1479232"/>
                </a:cubicBezTo>
                <a:cubicBezTo>
                  <a:pt x="784265" y="1479850"/>
                  <a:pt x="777787" y="1480673"/>
                  <a:pt x="771240" y="1481428"/>
                </a:cubicBezTo>
                <a:lnTo>
                  <a:pt x="748287" y="1481428"/>
                </a:lnTo>
                <a:cubicBezTo>
                  <a:pt x="746385" y="1481084"/>
                  <a:pt x="744555" y="1480536"/>
                  <a:pt x="742654" y="1480398"/>
                </a:cubicBezTo>
                <a:cubicBezTo>
                  <a:pt x="731460" y="1479165"/>
                  <a:pt x="720194" y="1478478"/>
                  <a:pt x="709070" y="1476763"/>
                </a:cubicBezTo>
                <a:cubicBezTo>
                  <a:pt x="664643" y="1470111"/>
                  <a:pt x="623103" y="1454885"/>
                  <a:pt x="583605" y="1433692"/>
                </a:cubicBezTo>
                <a:cubicBezTo>
                  <a:pt x="532841" y="1406464"/>
                  <a:pt x="487921" y="1371212"/>
                  <a:pt x="446311" y="1331570"/>
                </a:cubicBezTo>
                <a:cubicBezTo>
                  <a:pt x="401180" y="1288636"/>
                  <a:pt x="360695" y="1241519"/>
                  <a:pt x="323521" y="1191657"/>
                </a:cubicBezTo>
                <a:cubicBezTo>
                  <a:pt x="237484" y="1076367"/>
                  <a:pt x="165175" y="952846"/>
                  <a:pt x="103640" y="822946"/>
                </a:cubicBezTo>
                <a:cubicBezTo>
                  <a:pt x="70689" y="753402"/>
                  <a:pt x="42878" y="681937"/>
                  <a:pt x="23657" y="607385"/>
                </a:cubicBezTo>
                <a:cubicBezTo>
                  <a:pt x="11195" y="559307"/>
                  <a:pt x="1902" y="510681"/>
                  <a:pt x="1056" y="460820"/>
                </a:cubicBezTo>
                <a:cubicBezTo>
                  <a:pt x="986" y="458282"/>
                  <a:pt x="352" y="455813"/>
                  <a:pt x="0" y="453344"/>
                </a:cubicBezTo>
                <a:lnTo>
                  <a:pt x="0" y="425293"/>
                </a:lnTo>
                <a:cubicBezTo>
                  <a:pt x="423" y="422138"/>
                  <a:pt x="1127" y="419052"/>
                  <a:pt x="1127" y="415896"/>
                </a:cubicBezTo>
                <a:cubicBezTo>
                  <a:pt x="1197" y="393264"/>
                  <a:pt x="4366" y="370974"/>
                  <a:pt x="9083" y="348889"/>
                </a:cubicBezTo>
                <a:cubicBezTo>
                  <a:pt x="22953" y="283323"/>
                  <a:pt x="53017" y="226398"/>
                  <a:pt x="100190" y="178662"/>
                </a:cubicBezTo>
                <a:cubicBezTo>
                  <a:pt x="134197" y="144302"/>
                  <a:pt x="173694" y="117623"/>
                  <a:pt x="216713" y="95950"/>
                </a:cubicBezTo>
                <a:cubicBezTo>
                  <a:pt x="268674" y="69819"/>
                  <a:pt x="323450" y="51849"/>
                  <a:pt x="379847" y="38339"/>
                </a:cubicBezTo>
                <a:cubicBezTo>
                  <a:pt x="426033" y="27365"/>
                  <a:pt x="472713" y="19546"/>
                  <a:pt x="519816" y="13854"/>
                </a:cubicBezTo>
                <a:cubicBezTo>
                  <a:pt x="557413" y="9259"/>
                  <a:pt x="595151" y="5761"/>
                  <a:pt x="632890" y="4115"/>
                </a:cubicBezTo>
                <a:cubicBezTo>
                  <a:pt x="670346" y="2400"/>
                  <a:pt x="707732" y="1782"/>
                  <a:pt x="745118" y="685"/>
                </a:cubicBezTo>
                <a:cubicBezTo>
                  <a:pt x="747019" y="617"/>
                  <a:pt x="748921" y="205"/>
                  <a:pt x="750822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335603" y="2388327"/>
            <a:ext cx="1520793" cy="1481428"/>
          </a:xfrm>
          <a:custGeom>
            <a:avLst/>
            <a:gdLst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0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1520793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0 h 1501110"/>
              <a:gd name="connsiteX1" fmla="*/ 769972 w 3362570"/>
              <a:gd name="connsiteY1" fmla="*/ 0 h 1501110"/>
              <a:gd name="connsiteX2" fmla="*/ 778210 w 3362570"/>
              <a:gd name="connsiteY2" fmla="*/ 685 h 1501110"/>
              <a:gd name="connsiteX3" fmla="*/ 920995 w 3362570"/>
              <a:gd name="connsiteY3" fmla="*/ 6172 h 1501110"/>
              <a:gd name="connsiteX4" fmla="*/ 1093000 w 3362570"/>
              <a:gd name="connsiteY4" fmla="*/ 28119 h 1501110"/>
              <a:gd name="connsiteX5" fmla="*/ 1251204 w 3362570"/>
              <a:gd name="connsiteY5" fmla="*/ 72699 h 1501110"/>
              <a:gd name="connsiteX6" fmla="*/ 1383922 w 3362570"/>
              <a:gd name="connsiteY6" fmla="*/ 146702 h 1501110"/>
              <a:gd name="connsiteX7" fmla="*/ 1503544 w 3362570"/>
              <a:gd name="connsiteY7" fmla="*/ 321112 h 1501110"/>
              <a:gd name="connsiteX8" fmla="*/ 1518399 w 3362570"/>
              <a:gd name="connsiteY8" fmla="*/ 405746 h 1501110"/>
              <a:gd name="connsiteX9" fmla="*/ 1520793 w 3362570"/>
              <a:gd name="connsiteY9" fmla="*/ 423990 h 1501110"/>
              <a:gd name="connsiteX10" fmla="*/ 1520793 w 3362570"/>
              <a:gd name="connsiteY10" fmla="*/ 453344 h 1501110"/>
              <a:gd name="connsiteX11" fmla="*/ 1518893 w 3362570"/>
              <a:gd name="connsiteY11" fmla="*/ 465277 h 1501110"/>
              <a:gd name="connsiteX12" fmla="*/ 1497066 w 3362570"/>
              <a:gd name="connsiteY12" fmla="*/ 602447 h 1501110"/>
              <a:gd name="connsiteX13" fmla="*/ 1434544 w 3362570"/>
              <a:gd name="connsiteY13" fmla="*/ 781041 h 1501110"/>
              <a:gd name="connsiteX14" fmla="*/ 1307037 w 3362570"/>
              <a:gd name="connsiteY14" fmla="*/ 1025271 h 1501110"/>
              <a:gd name="connsiteX15" fmla="*/ 1154395 w 3362570"/>
              <a:gd name="connsiteY15" fmla="*/ 1243782 h 1501110"/>
              <a:gd name="connsiteX16" fmla="*/ 1027240 w 3362570"/>
              <a:gd name="connsiteY16" fmla="*/ 1371760 h 1501110"/>
              <a:gd name="connsiteX17" fmla="*/ 904942 w 3362570"/>
              <a:gd name="connsiteY17" fmla="*/ 1448576 h 1501110"/>
              <a:gd name="connsiteX18" fmla="*/ 790813 w 3362570"/>
              <a:gd name="connsiteY18" fmla="*/ 1479232 h 1501110"/>
              <a:gd name="connsiteX19" fmla="*/ 771240 w 3362570"/>
              <a:gd name="connsiteY19" fmla="*/ 1481428 h 1501110"/>
              <a:gd name="connsiteX20" fmla="*/ 748287 w 3362570"/>
              <a:gd name="connsiteY20" fmla="*/ 1481428 h 1501110"/>
              <a:gd name="connsiteX21" fmla="*/ 742654 w 3362570"/>
              <a:gd name="connsiteY21" fmla="*/ 1480398 h 1501110"/>
              <a:gd name="connsiteX22" fmla="*/ 709070 w 3362570"/>
              <a:gd name="connsiteY22" fmla="*/ 1476763 h 1501110"/>
              <a:gd name="connsiteX23" fmla="*/ 583605 w 3362570"/>
              <a:gd name="connsiteY23" fmla="*/ 1433692 h 1501110"/>
              <a:gd name="connsiteX24" fmla="*/ 446311 w 3362570"/>
              <a:gd name="connsiteY24" fmla="*/ 1331570 h 1501110"/>
              <a:gd name="connsiteX25" fmla="*/ 323521 w 3362570"/>
              <a:gd name="connsiteY25" fmla="*/ 1191657 h 1501110"/>
              <a:gd name="connsiteX26" fmla="*/ 103640 w 3362570"/>
              <a:gd name="connsiteY26" fmla="*/ 822946 h 1501110"/>
              <a:gd name="connsiteX27" fmla="*/ 23657 w 3362570"/>
              <a:gd name="connsiteY27" fmla="*/ 607385 h 1501110"/>
              <a:gd name="connsiteX28" fmla="*/ 1056 w 3362570"/>
              <a:gd name="connsiteY28" fmla="*/ 460820 h 1501110"/>
              <a:gd name="connsiteX29" fmla="*/ 0 w 3362570"/>
              <a:gd name="connsiteY29" fmla="*/ 453344 h 1501110"/>
              <a:gd name="connsiteX30" fmla="*/ 0 w 3362570"/>
              <a:gd name="connsiteY30" fmla="*/ 425293 h 1501110"/>
              <a:gd name="connsiteX31" fmla="*/ 1127 w 3362570"/>
              <a:gd name="connsiteY31" fmla="*/ 415896 h 1501110"/>
              <a:gd name="connsiteX32" fmla="*/ 9083 w 3362570"/>
              <a:gd name="connsiteY32" fmla="*/ 348889 h 1501110"/>
              <a:gd name="connsiteX33" fmla="*/ 100190 w 3362570"/>
              <a:gd name="connsiteY33" fmla="*/ 178662 h 1501110"/>
              <a:gd name="connsiteX34" fmla="*/ 216713 w 3362570"/>
              <a:gd name="connsiteY34" fmla="*/ 95950 h 1501110"/>
              <a:gd name="connsiteX35" fmla="*/ 379847 w 3362570"/>
              <a:gd name="connsiteY35" fmla="*/ 38339 h 1501110"/>
              <a:gd name="connsiteX36" fmla="*/ 519816 w 3362570"/>
              <a:gd name="connsiteY36" fmla="*/ 13854 h 1501110"/>
              <a:gd name="connsiteX37" fmla="*/ 632890 w 3362570"/>
              <a:gd name="connsiteY37" fmla="*/ 4115 h 1501110"/>
              <a:gd name="connsiteX38" fmla="*/ 745118 w 3362570"/>
              <a:gd name="connsiteY38" fmla="*/ 685 h 1501110"/>
              <a:gd name="connsiteX39" fmla="*/ 750822 w 3362570"/>
              <a:gd name="connsiteY39" fmla="*/ 0 h 1501110"/>
              <a:gd name="connsiteX40" fmla="*/ 1881142 w 3362570"/>
              <a:gd name="connsiteY40" fmla="*/ 1501110 h 1501110"/>
              <a:gd name="connsiteX41" fmla="*/ 3362570 w 3362570"/>
              <a:gd name="connsiteY41" fmla="*/ 1501110 h 1501110"/>
              <a:gd name="connsiteX42" fmla="*/ 1881142 w 3362570"/>
              <a:gd name="connsiteY42" fmla="*/ 1501110 h 1501110"/>
              <a:gd name="connsiteX0" fmla="*/ 750822 w 1520793"/>
              <a:gd name="connsiteY0" fmla="*/ 0 h 1481428"/>
              <a:gd name="connsiteX1" fmla="*/ 769972 w 1520793"/>
              <a:gd name="connsiteY1" fmla="*/ 0 h 1481428"/>
              <a:gd name="connsiteX2" fmla="*/ 778210 w 1520793"/>
              <a:gd name="connsiteY2" fmla="*/ 685 h 1481428"/>
              <a:gd name="connsiteX3" fmla="*/ 920995 w 1520793"/>
              <a:gd name="connsiteY3" fmla="*/ 6172 h 1481428"/>
              <a:gd name="connsiteX4" fmla="*/ 1093000 w 1520793"/>
              <a:gd name="connsiteY4" fmla="*/ 28119 h 1481428"/>
              <a:gd name="connsiteX5" fmla="*/ 1251204 w 1520793"/>
              <a:gd name="connsiteY5" fmla="*/ 72699 h 1481428"/>
              <a:gd name="connsiteX6" fmla="*/ 1383922 w 1520793"/>
              <a:gd name="connsiteY6" fmla="*/ 146702 h 1481428"/>
              <a:gd name="connsiteX7" fmla="*/ 1503544 w 1520793"/>
              <a:gd name="connsiteY7" fmla="*/ 321112 h 1481428"/>
              <a:gd name="connsiteX8" fmla="*/ 1518399 w 1520793"/>
              <a:gd name="connsiteY8" fmla="*/ 405746 h 1481428"/>
              <a:gd name="connsiteX9" fmla="*/ 1520793 w 1520793"/>
              <a:gd name="connsiteY9" fmla="*/ 423990 h 1481428"/>
              <a:gd name="connsiteX10" fmla="*/ 1520793 w 1520793"/>
              <a:gd name="connsiteY10" fmla="*/ 453344 h 1481428"/>
              <a:gd name="connsiteX11" fmla="*/ 1518893 w 1520793"/>
              <a:gd name="connsiteY11" fmla="*/ 465277 h 1481428"/>
              <a:gd name="connsiteX12" fmla="*/ 1497066 w 1520793"/>
              <a:gd name="connsiteY12" fmla="*/ 602447 h 1481428"/>
              <a:gd name="connsiteX13" fmla="*/ 1434544 w 1520793"/>
              <a:gd name="connsiteY13" fmla="*/ 781041 h 1481428"/>
              <a:gd name="connsiteX14" fmla="*/ 1307037 w 1520793"/>
              <a:gd name="connsiteY14" fmla="*/ 1025271 h 1481428"/>
              <a:gd name="connsiteX15" fmla="*/ 1154395 w 1520793"/>
              <a:gd name="connsiteY15" fmla="*/ 1243782 h 1481428"/>
              <a:gd name="connsiteX16" fmla="*/ 1027240 w 1520793"/>
              <a:gd name="connsiteY16" fmla="*/ 1371760 h 1481428"/>
              <a:gd name="connsiteX17" fmla="*/ 904942 w 1520793"/>
              <a:gd name="connsiteY17" fmla="*/ 1448576 h 1481428"/>
              <a:gd name="connsiteX18" fmla="*/ 790813 w 1520793"/>
              <a:gd name="connsiteY18" fmla="*/ 1479232 h 1481428"/>
              <a:gd name="connsiteX19" fmla="*/ 771240 w 1520793"/>
              <a:gd name="connsiteY19" fmla="*/ 1481428 h 1481428"/>
              <a:gd name="connsiteX20" fmla="*/ 748287 w 1520793"/>
              <a:gd name="connsiteY20" fmla="*/ 1481428 h 1481428"/>
              <a:gd name="connsiteX21" fmla="*/ 742654 w 1520793"/>
              <a:gd name="connsiteY21" fmla="*/ 1480398 h 1481428"/>
              <a:gd name="connsiteX22" fmla="*/ 709070 w 1520793"/>
              <a:gd name="connsiteY22" fmla="*/ 1476763 h 1481428"/>
              <a:gd name="connsiteX23" fmla="*/ 583605 w 1520793"/>
              <a:gd name="connsiteY23" fmla="*/ 1433692 h 1481428"/>
              <a:gd name="connsiteX24" fmla="*/ 446311 w 1520793"/>
              <a:gd name="connsiteY24" fmla="*/ 1331570 h 1481428"/>
              <a:gd name="connsiteX25" fmla="*/ 323521 w 1520793"/>
              <a:gd name="connsiteY25" fmla="*/ 1191657 h 1481428"/>
              <a:gd name="connsiteX26" fmla="*/ 103640 w 1520793"/>
              <a:gd name="connsiteY26" fmla="*/ 822946 h 1481428"/>
              <a:gd name="connsiteX27" fmla="*/ 23657 w 1520793"/>
              <a:gd name="connsiteY27" fmla="*/ 607385 h 1481428"/>
              <a:gd name="connsiteX28" fmla="*/ 1056 w 1520793"/>
              <a:gd name="connsiteY28" fmla="*/ 460820 h 1481428"/>
              <a:gd name="connsiteX29" fmla="*/ 0 w 1520793"/>
              <a:gd name="connsiteY29" fmla="*/ 453344 h 1481428"/>
              <a:gd name="connsiteX30" fmla="*/ 0 w 1520793"/>
              <a:gd name="connsiteY30" fmla="*/ 425293 h 1481428"/>
              <a:gd name="connsiteX31" fmla="*/ 1127 w 1520793"/>
              <a:gd name="connsiteY31" fmla="*/ 415896 h 1481428"/>
              <a:gd name="connsiteX32" fmla="*/ 9083 w 1520793"/>
              <a:gd name="connsiteY32" fmla="*/ 348889 h 1481428"/>
              <a:gd name="connsiteX33" fmla="*/ 100190 w 1520793"/>
              <a:gd name="connsiteY33" fmla="*/ 178662 h 1481428"/>
              <a:gd name="connsiteX34" fmla="*/ 216713 w 1520793"/>
              <a:gd name="connsiteY34" fmla="*/ 95950 h 1481428"/>
              <a:gd name="connsiteX35" fmla="*/ 379847 w 1520793"/>
              <a:gd name="connsiteY35" fmla="*/ 38339 h 1481428"/>
              <a:gd name="connsiteX36" fmla="*/ 519816 w 1520793"/>
              <a:gd name="connsiteY36" fmla="*/ 13854 h 1481428"/>
              <a:gd name="connsiteX37" fmla="*/ 632890 w 1520793"/>
              <a:gd name="connsiteY37" fmla="*/ 4115 h 1481428"/>
              <a:gd name="connsiteX38" fmla="*/ 745118 w 1520793"/>
              <a:gd name="connsiteY38" fmla="*/ 685 h 1481428"/>
              <a:gd name="connsiteX39" fmla="*/ 750822 w 1520793"/>
              <a:gd name="connsiteY39" fmla="*/ 0 h 148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20793" h="1481428">
                <a:moveTo>
                  <a:pt x="750822" y="0"/>
                </a:moveTo>
                <a:lnTo>
                  <a:pt x="769972" y="0"/>
                </a:lnTo>
                <a:cubicBezTo>
                  <a:pt x="772718" y="205"/>
                  <a:pt x="775464" y="617"/>
                  <a:pt x="778210" y="685"/>
                </a:cubicBezTo>
                <a:cubicBezTo>
                  <a:pt x="825805" y="1166"/>
                  <a:pt x="873471" y="2743"/>
                  <a:pt x="920995" y="6172"/>
                </a:cubicBezTo>
                <a:cubicBezTo>
                  <a:pt x="978729" y="10424"/>
                  <a:pt x="1036182" y="17215"/>
                  <a:pt x="1093000" y="28119"/>
                </a:cubicBezTo>
                <a:cubicBezTo>
                  <a:pt x="1147002" y="38544"/>
                  <a:pt x="1199949" y="52535"/>
                  <a:pt x="1251204" y="72699"/>
                </a:cubicBezTo>
                <a:cubicBezTo>
                  <a:pt x="1298729" y="91423"/>
                  <a:pt x="1343579" y="114948"/>
                  <a:pt x="1383922" y="146702"/>
                </a:cubicBezTo>
                <a:cubicBezTo>
                  <a:pt x="1441867" y="192380"/>
                  <a:pt x="1482703" y="249853"/>
                  <a:pt x="1503544" y="321112"/>
                </a:cubicBezTo>
                <a:cubicBezTo>
                  <a:pt x="1511640" y="348752"/>
                  <a:pt x="1516428" y="377010"/>
                  <a:pt x="1518399" y="405746"/>
                </a:cubicBezTo>
                <a:cubicBezTo>
                  <a:pt x="1518822" y="411851"/>
                  <a:pt x="1519948" y="417885"/>
                  <a:pt x="1520793" y="423990"/>
                </a:cubicBezTo>
                <a:lnTo>
                  <a:pt x="1520793" y="453344"/>
                </a:lnTo>
                <a:cubicBezTo>
                  <a:pt x="1520160" y="457322"/>
                  <a:pt x="1519103" y="461231"/>
                  <a:pt x="1518893" y="465277"/>
                </a:cubicBezTo>
                <a:cubicBezTo>
                  <a:pt x="1516428" y="511709"/>
                  <a:pt x="1508543" y="557387"/>
                  <a:pt x="1497066" y="602447"/>
                </a:cubicBezTo>
                <a:cubicBezTo>
                  <a:pt x="1481436" y="663762"/>
                  <a:pt x="1459821" y="723087"/>
                  <a:pt x="1434544" y="781041"/>
                </a:cubicBezTo>
                <a:cubicBezTo>
                  <a:pt x="1397863" y="865469"/>
                  <a:pt x="1354422" y="946399"/>
                  <a:pt x="1307037" y="1025271"/>
                </a:cubicBezTo>
                <a:cubicBezTo>
                  <a:pt x="1261132" y="1101606"/>
                  <a:pt x="1211425" y="1175266"/>
                  <a:pt x="1154395" y="1243782"/>
                </a:cubicBezTo>
                <a:cubicBezTo>
                  <a:pt x="1115742" y="1290145"/>
                  <a:pt x="1074131" y="1333628"/>
                  <a:pt x="1027240" y="1371760"/>
                </a:cubicBezTo>
                <a:cubicBezTo>
                  <a:pt x="989642" y="1402418"/>
                  <a:pt x="949369" y="1428891"/>
                  <a:pt x="904942" y="1448576"/>
                </a:cubicBezTo>
                <a:cubicBezTo>
                  <a:pt x="868472" y="1464693"/>
                  <a:pt x="830592" y="1475460"/>
                  <a:pt x="790813" y="1479232"/>
                </a:cubicBezTo>
                <a:cubicBezTo>
                  <a:pt x="784265" y="1479850"/>
                  <a:pt x="777787" y="1480673"/>
                  <a:pt x="771240" y="1481428"/>
                </a:cubicBezTo>
                <a:lnTo>
                  <a:pt x="748287" y="1481428"/>
                </a:lnTo>
                <a:cubicBezTo>
                  <a:pt x="746385" y="1481084"/>
                  <a:pt x="744555" y="1480536"/>
                  <a:pt x="742654" y="1480398"/>
                </a:cubicBezTo>
                <a:cubicBezTo>
                  <a:pt x="731460" y="1479165"/>
                  <a:pt x="720194" y="1478478"/>
                  <a:pt x="709070" y="1476763"/>
                </a:cubicBezTo>
                <a:cubicBezTo>
                  <a:pt x="664643" y="1470111"/>
                  <a:pt x="623103" y="1454885"/>
                  <a:pt x="583605" y="1433692"/>
                </a:cubicBezTo>
                <a:cubicBezTo>
                  <a:pt x="532841" y="1406464"/>
                  <a:pt x="487921" y="1371212"/>
                  <a:pt x="446311" y="1331570"/>
                </a:cubicBezTo>
                <a:cubicBezTo>
                  <a:pt x="401180" y="1288636"/>
                  <a:pt x="360695" y="1241519"/>
                  <a:pt x="323521" y="1191657"/>
                </a:cubicBezTo>
                <a:cubicBezTo>
                  <a:pt x="237484" y="1076367"/>
                  <a:pt x="165175" y="952846"/>
                  <a:pt x="103640" y="822946"/>
                </a:cubicBezTo>
                <a:cubicBezTo>
                  <a:pt x="70689" y="753402"/>
                  <a:pt x="42878" y="681937"/>
                  <a:pt x="23657" y="607385"/>
                </a:cubicBezTo>
                <a:cubicBezTo>
                  <a:pt x="11195" y="559307"/>
                  <a:pt x="1902" y="510681"/>
                  <a:pt x="1056" y="460820"/>
                </a:cubicBezTo>
                <a:cubicBezTo>
                  <a:pt x="986" y="458282"/>
                  <a:pt x="352" y="455813"/>
                  <a:pt x="0" y="453344"/>
                </a:cubicBezTo>
                <a:lnTo>
                  <a:pt x="0" y="425293"/>
                </a:lnTo>
                <a:cubicBezTo>
                  <a:pt x="423" y="422138"/>
                  <a:pt x="1127" y="419052"/>
                  <a:pt x="1127" y="415896"/>
                </a:cubicBezTo>
                <a:cubicBezTo>
                  <a:pt x="1197" y="393264"/>
                  <a:pt x="4366" y="370974"/>
                  <a:pt x="9083" y="348889"/>
                </a:cubicBezTo>
                <a:cubicBezTo>
                  <a:pt x="22953" y="283323"/>
                  <a:pt x="53017" y="226398"/>
                  <a:pt x="100190" y="178662"/>
                </a:cubicBezTo>
                <a:cubicBezTo>
                  <a:pt x="134197" y="144302"/>
                  <a:pt x="173694" y="117623"/>
                  <a:pt x="216713" y="95950"/>
                </a:cubicBezTo>
                <a:cubicBezTo>
                  <a:pt x="268674" y="69819"/>
                  <a:pt x="323450" y="51849"/>
                  <a:pt x="379847" y="38339"/>
                </a:cubicBezTo>
                <a:cubicBezTo>
                  <a:pt x="426033" y="27365"/>
                  <a:pt x="472713" y="19546"/>
                  <a:pt x="519816" y="13854"/>
                </a:cubicBezTo>
                <a:cubicBezTo>
                  <a:pt x="557413" y="9259"/>
                  <a:pt x="595151" y="5761"/>
                  <a:pt x="632890" y="4115"/>
                </a:cubicBezTo>
                <a:cubicBezTo>
                  <a:pt x="670346" y="2400"/>
                  <a:pt x="707732" y="1782"/>
                  <a:pt x="745118" y="685"/>
                </a:cubicBezTo>
                <a:cubicBezTo>
                  <a:pt x="747019" y="617"/>
                  <a:pt x="748921" y="205"/>
                  <a:pt x="750822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8" hasCustomPrompt="1"/>
          </p:nvPr>
        </p:nvSpPr>
        <p:spPr>
          <a:xfrm>
            <a:off x="8108616" y="2388327"/>
            <a:ext cx="1520793" cy="1481428"/>
          </a:xfrm>
          <a:custGeom>
            <a:avLst/>
            <a:gdLst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0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1520793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0 h 1501110"/>
              <a:gd name="connsiteX1" fmla="*/ 769972 w 3362570"/>
              <a:gd name="connsiteY1" fmla="*/ 0 h 1501110"/>
              <a:gd name="connsiteX2" fmla="*/ 778210 w 3362570"/>
              <a:gd name="connsiteY2" fmla="*/ 685 h 1501110"/>
              <a:gd name="connsiteX3" fmla="*/ 920995 w 3362570"/>
              <a:gd name="connsiteY3" fmla="*/ 6172 h 1501110"/>
              <a:gd name="connsiteX4" fmla="*/ 1093000 w 3362570"/>
              <a:gd name="connsiteY4" fmla="*/ 28119 h 1501110"/>
              <a:gd name="connsiteX5" fmla="*/ 1251204 w 3362570"/>
              <a:gd name="connsiteY5" fmla="*/ 72699 h 1501110"/>
              <a:gd name="connsiteX6" fmla="*/ 1383922 w 3362570"/>
              <a:gd name="connsiteY6" fmla="*/ 146702 h 1501110"/>
              <a:gd name="connsiteX7" fmla="*/ 1503544 w 3362570"/>
              <a:gd name="connsiteY7" fmla="*/ 321112 h 1501110"/>
              <a:gd name="connsiteX8" fmla="*/ 1518399 w 3362570"/>
              <a:gd name="connsiteY8" fmla="*/ 405746 h 1501110"/>
              <a:gd name="connsiteX9" fmla="*/ 1520793 w 3362570"/>
              <a:gd name="connsiteY9" fmla="*/ 423990 h 1501110"/>
              <a:gd name="connsiteX10" fmla="*/ 1520793 w 3362570"/>
              <a:gd name="connsiteY10" fmla="*/ 453344 h 1501110"/>
              <a:gd name="connsiteX11" fmla="*/ 1518893 w 3362570"/>
              <a:gd name="connsiteY11" fmla="*/ 465277 h 1501110"/>
              <a:gd name="connsiteX12" fmla="*/ 1497066 w 3362570"/>
              <a:gd name="connsiteY12" fmla="*/ 602447 h 1501110"/>
              <a:gd name="connsiteX13" fmla="*/ 1434544 w 3362570"/>
              <a:gd name="connsiteY13" fmla="*/ 781041 h 1501110"/>
              <a:gd name="connsiteX14" fmla="*/ 1307037 w 3362570"/>
              <a:gd name="connsiteY14" fmla="*/ 1025271 h 1501110"/>
              <a:gd name="connsiteX15" fmla="*/ 1154395 w 3362570"/>
              <a:gd name="connsiteY15" fmla="*/ 1243782 h 1501110"/>
              <a:gd name="connsiteX16" fmla="*/ 1027240 w 3362570"/>
              <a:gd name="connsiteY16" fmla="*/ 1371760 h 1501110"/>
              <a:gd name="connsiteX17" fmla="*/ 904942 w 3362570"/>
              <a:gd name="connsiteY17" fmla="*/ 1448576 h 1501110"/>
              <a:gd name="connsiteX18" fmla="*/ 790813 w 3362570"/>
              <a:gd name="connsiteY18" fmla="*/ 1479232 h 1501110"/>
              <a:gd name="connsiteX19" fmla="*/ 771240 w 3362570"/>
              <a:gd name="connsiteY19" fmla="*/ 1481428 h 1501110"/>
              <a:gd name="connsiteX20" fmla="*/ 748287 w 3362570"/>
              <a:gd name="connsiteY20" fmla="*/ 1481428 h 1501110"/>
              <a:gd name="connsiteX21" fmla="*/ 742654 w 3362570"/>
              <a:gd name="connsiteY21" fmla="*/ 1480398 h 1501110"/>
              <a:gd name="connsiteX22" fmla="*/ 709070 w 3362570"/>
              <a:gd name="connsiteY22" fmla="*/ 1476763 h 1501110"/>
              <a:gd name="connsiteX23" fmla="*/ 583605 w 3362570"/>
              <a:gd name="connsiteY23" fmla="*/ 1433692 h 1501110"/>
              <a:gd name="connsiteX24" fmla="*/ 446311 w 3362570"/>
              <a:gd name="connsiteY24" fmla="*/ 1331570 h 1501110"/>
              <a:gd name="connsiteX25" fmla="*/ 323521 w 3362570"/>
              <a:gd name="connsiteY25" fmla="*/ 1191657 h 1501110"/>
              <a:gd name="connsiteX26" fmla="*/ 103640 w 3362570"/>
              <a:gd name="connsiteY26" fmla="*/ 822946 h 1501110"/>
              <a:gd name="connsiteX27" fmla="*/ 23657 w 3362570"/>
              <a:gd name="connsiteY27" fmla="*/ 607385 h 1501110"/>
              <a:gd name="connsiteX28" fmla="*/ 1056 w 3362570"/>
              <a:gd name="connsiteY28" fmla="*/ 460820 h 1501110"/>
              <a:gd name="connsiteX29" fmla="*/ 0 w 3362570"/>
              <a:gd name="connsiteY29" fmla="*/ 453344 h 1501110"/>
              <a:gd name="connsiteX30" fmla="*/ 0 w 3362570"/>
              <a:gd name="connsiteY30" fmla="*/ 425293 h 1501110"/>
              <a:gd name="connsiteX31" fmla="*/ 1127 w 3362570"/>
              <a:gd name="connsiteY31" fmla="*/ 415896 h 1501110"/>
              <a:gd name="connsiteX32" fmla="*/ 9083 w 3362570"/>
              <a:gd name="connsiteY32" fmla="*/ 348889 h 1501110"/>
              <a:gd name="connsiteX33" fmla="*/ 100190 w 3362570"/>
              <a:gd name="connsiteY33" fmla="*/ 178662 h 1501110"/>
              <a:gd name="connsiteX34" fmla="*/ 216713 w 3362570"/>
              <a:gd name="connsiteY34" fmla="*/ 95950 h 1501110"/>
              <a:gd name="connsiteX35" fmla="*/ 379847 w 3362570"/>
              <a:gd name="connsiteY35" fmla="*/ 38339 h 1501110"/>
              <a:gd name="connsiteX36" fmla="*/ 519816 w 3362570"/>
              <a:gd name="connsiteY36" fmla="*/ 13854 h 1501110"/>
              <a:gd name="connsiteX37" fmla="*/ 632890 w 3362570"/>
              <a:gd name="connsiteY37" fmla="*/ 4115 h 1501110"/>
              <a:gd name="connsiteX38" fmla="*/ 745118 w 3362570"/>
              <a:gd name="connsiteY38" fmla="*/ 685 h 1501110"/>
              <a:gd name="connsiteX39" fmla="*/ 750822 w 3362570"/>
              <a:gd name="connsiteY39" fmla="*/ 0 h 1501110"/>
              <a:gd name="connsiteX40" fmla="*/ 1881142 w 3362570"/>
              <a:gd name="connsiteY40" fmla="*/ 1501110 h 1501110"/>
              <a:gd name="connsiteX41" fmla="*/ 3362570 w 3362570"/>
              <a:gd name="connsiteY41" fmla="*/ 1501110 h 1501110"/>
              <a:gd name="connsiteX42" fmla="*/ 1881142 w 3362570"/>
              <a:gd name="connsiteY42" fmla="*/ 1501110 h 1501110"/>
              <a:gd name="connsiteX0" fmla="*/ 750822 w 1520793"/>
              <a:gd name="connsiteY0" fmla="*/ 0 h 1481428"/>
              <a:gd name="connsiteX1" fmla="*/ 769972 w 1520793"/>
              <a:gd name="connsiteY1" fmla="*/ 0 h 1481428"/>
              <a:gd name="connsiteX2" fmla="*/ 778210 w 1520793"/>
              <a:gd name="connsiteY2" fmla="*/ 685 h 1481428"/>
              <a:gd name="connsiteX3" fmla="*/ 920995 w 1520793"/>
              <a:gd name="connsiteY3" fmla="*/ 6172 h 1481428"/>
              <a:gd name="connsiteX4" fmla="*/ 1093000 w 1520793"/>
              <a:gd name="connsiteY4" fmla="*/ 28119 h 1481428"/>
              <a:gd name="connsiteX5" fmla="*/ 1251204 w 1520793"/>
              <a:gd name="connsiteY5" fmla="*/ 72699 h 1481428"/>
              <a:gd name="connsiteX6" fmla="*/ 1383922 w 1520793"/>
              <a:gd name="connsiteY6" fmla="*/ 146702 h 1481428"/>
              <a:gd name="connsiteX7" fmla="*/ 1503544 w 1520793"/>
              <a:gd name="connsiteY7" fmla="*/ 321112 h 1481428"/>
              <a:gd name="connsiteX8" fmla="*/ 1518399 w 1520793"/>
              <a:gd name="connsiteY8" fmla="*/ 405746 h 1481428"/>
              <a:gd name="connsiteX9" fmla="*/ 1520793 w 1520793"/>
              <a:gd name="connsiteY9" fmla="*/ 423990 h 1481428"/>
              <a:gd name="connsiteX10" fmla="*/ 1520793 w 1520793"/>
              <a:gd name="connsiteY10" fmla="*/ 453344 h 1481428"/>
              <a:gd name="connsiteX11" fmla="*/ 1518893 w 1520793"/>
              <a:gd name="connsiteY11" fmla="*/ 465277 h 1481428"/>
              <a:gd name="connsiteX12" fmla="*/ 1497066 w 1520793"/>
              <a:gd name="connsiteY12" fmla="*/ 602447 h 1481428"/>
              <a:gd name="connsiteX13" fmla="*/ 1434544 w 1520793"/>
              <a:gd name="connsiteY13" fmla="*/ 781041 h 1481428"/>
              <a:gd name="connsiteX14" fmla="*/ 1307037 w 1520793"/>
              <a:gd name="connsiteY14" fmla="*/ 1025271 h 1481428"/>
              <a:gd name="connsiteX15" fmla="*/ 1154395 w 1520793"/>
              <a:gd name="connsiteY15" fmla="*/ 1243782 h 1481428"/>
              <a:gd name="connsiteX16" fmla="*/ 1027240 w 1520793"/>
              <a:gd name="connsiteY16" fmla="*/ 1371760 h 1481428"/>
              <a:gd name="connsiteX17" fmla="*/ 904942 w 1520793"/>
              <a:gd name="connsiteY17" fmla="*/ 1448576 h 1481428"/>
              <a:gd name="connsiteX18" fmla="*/ 790813 w 1520793"/>
              <a:gd name="connsiteY18" fmla="*/ 1479232 h 1481428"/>
              <a:gd name="connsiteX19" fmla="*/ 771240 w 1520793"/>
              <a:gd name="connsiteY19" fmla="*/ 1481428 h 1481428"/>
              <a:gd name="connsiteX20" fmla="*/ 748287 w 1520793"/>
              <a:gd name="connsiteY20" fmla="*/ 1481428 h 1481428"/>
              <a:gd name="connsiteX21" fmla="*/ 742654 w 1520793"/>
              <a:gd name="connsiteY21" fmla="*/ 1480398 h 1481428"/>
              <a:gd name="connsiteX22" fmla="*/ 709070 w 1520793"/>
              <a:gd name="connsiteY22" fmla="*/ 1476763 h 1481428"/>
              <a:gd name="connsiteX23" fmla="*/ 583605 w 1520793"/>
              <a:gd name="connsiteY23" fmla="*/ 1433692 h 1481428"/>
              <a:gd name="connsiteX24" fmla="*/ 446311 w 1520793"/>
              <a:gd name="connsiteY24" fmla="*/ 1331570 h 1481428"/>
              <a:gd name="connsiteX25" fmla="*/ 323521 w 1520793"/>
              <a:gd name="connsiteY25" fmla="*/ 1191657 h 1481428"/>
              <a:gd name="connsiteX26" fmla="*/ 103640 w 1520793"/>
              <a:gd name="connsiteY26" fmla="*/ 822946 h 1481428"/>
              <a:gd name="connsiteX27" fmla="*/ 23657 w 1520793"/>
              <a:gd name="connsiteY27" fmla="*/ 607385 h 1481428"/>
              <a:gd name="connsiteX28" fmla="*/ 1056 w 1520793"/>
              <a:gd name="connsiteY28" fmla="*/ 460820 h 1481428"/>
              <a:gd name="connsiteX29" fmla="*/ 0 w 1520793"/>
              <a:gd name="connsiteY29" fmla="*/ 453344 h 1481428"/>
              <a:gd name="connsiteX30" fmla="*/ 0 w 1520793"/>
              <a:gd name="connsiteY30" fmla="*/ 425293 h 1481428"/>
              <a:gd name="connsiteX31" fmla="*/ 1127 w 1520793"/>
              <a:gd name="connsiteY31" fmla="*/ 415896 h 1481428"/>
              <a:gd name="connsiteX32" fmla="*/ 9083 w 1520793"/>
              <a:gd name="connsiteY32" fmla="*/ 348889 h 1481428"/>
              <a:gd name="connsiteX33" fmla="*/ 100190 w 1520793"/>
              <a:gd name="connsiteY33" fmla="*/ 178662 h 1481428"/>
              <a:gd name="connsiteX34" fmla="*/ 216713 w 1520793"/>
              <a:gd name="connsiteY34" fmla="*/ 95950 h 1481428"/>
              <a:gd name="connsiteX35" fmla="*/ 379847 w 1520793"/>
              <a:gd name="connsiteY35" fmla="*/ 38339 h 1481428"/>
              <a:gd name="connsiteX36" fmla="*/ 519816 w 1520793"/>
              <a:gd name="connsiteY36" fmla="*/ 13854 h 1481428"/>
              <a:gd name="connsiteX37" fmla="*/ 632890 w 1520793"/>
              <a:gd name="connsiteY37" fmla="*/ 4115 h 1481428"/>
              <a:gd name="connsiteX38" fmla="*/ 745118 w 1520793"/>
              <a:gd name="connsiteY38" fmla="*/ 685 h 1481428"/>
              <a:gd name="connsiteX39" fmla="*/ 750822 w 1520793"/>
              <a:gd name="connsiteY39" fmla="*/ 0 h 148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20793" h="1481428">
                <a:moveTo>
                  <a:pt x="750822" y="0"/>
                </a:moveTo>
                <a:lnTo>
                  <a:pt x="769972" y="0"/>
                </a:lnTo>
                <a:cubicBezTo>
                  <a:pt x="772718" y="205"/>
                  <a:pt x="775464" y="617"/>
                  <a:pt x="778210" y="685"/>
                </a:cubicBezTo>
                <a:cubicBezTo>
                  <a:pt x="825805" y="1166"/>
                  <a:pt x="873471" y="2743"/>
                  <a:pt x="920995" y="6172"/>
                </a:cubicBezTo>
                <a:cubicBezTo>
                  <a:pt x="978729" y="10424"/>
                  <a:pt x="1036182" y="17215"/>
                  <a:pt x="1093000" y="28119"/>
                </a:cubicBezTo>
                <a:cubicBezTo>
                  <a:pt x="1147002" y="38544"/>
                  <a:pt x="1199949" y="52535"/>
                  <a:pt x="1251204" y="72699"/>
                </a:cubicBezTo>
                <a:cubicBezTo>
                  <a:pt x="1298729" y="91423"/>
                  <a:pt x="1343579" y="114948"/>
                  <a:pt x="1383922" y="146702"/>
                </a:cubicBezTo>
                <a:cubicBezTo>
                  <a:pt x="1441867" y="192380"/>
                  <a:pt x="1482703" y="249853"/>
                  <a:pt x="1503544" y="321112"/>
                </a:cubicBezTo>
                <a:cubicBezTo>
                  <a:pt x="1511640" y="348752"/>
                  <a:pt x="1516428" y="377010"/>
                  <a:pt x="1518399" y="405746"/>
                </a:cubicBezTo>
                <a:cubicBezTo>
                  <a:pt x="1518822" y="411851"/>
                  <a:pt x="1519948" y="417885"/>
                  <a:pt x="1520793" y="423990"/>
                </a:cubicBezTo>
                <a:lnTo>
                  <a:pt x="1520793" y="453344"/>
                </a:lnTo>
                <a:cubicBezTo>
                  <a:pt x="1520160" y="457322"/>
                  <a:pt x="1519103" y="461231"/>
                  <a:pt x="1518893" y="465277"/>
                </a:cubicBezTo>
                <a:cubicBezTo>
                  <a:pt x="1516428" y="511709"/>
                  <a:pt x="1508543" y="557387"/>
                  <a:pt x="1497066" y="602447"/>
                </a:cubicBezTo>
                <a:cubicBezTo>
                  <a:pt x="1481436" y="663762"/>
                  <a:pt x="1459821" y="723087"/>
                  <a:pt x="1434544" y="781041"/>
                </a:cubicBezTo>
                <a:cubicBezTo>
                  <a:pt x="1397863" y="865469"/>
                  <a:pt x="1354422" y="946399"/>
                  <a:pt x="1307037" y="1025271"/>
                </a:cubicBezTo>
                <a:cubicBezTo>
                  <a:pt x="1261132" y="1101606"/>
                  <a:pt x="1211425" y="1175266"/>
                  <a:pt x="1154395" y="1243782"/>
                </a:cubicBezTo>
                <a:cubicBezTo>
                  <a:pt x="1115742" y="1290145"/>
                  <a:pt x="1074131" y="1333628"/>
                  <a:pt x="1027240" y="1371760"/>
                </a:cubicBezTo>
                <a:cubicBezTo>
                  <a:pt x="989642" y="1402418"/>
                  <a:pt x="949369" y="1428891"/>
                  <a:pt x="904942" y="1448576"/>
                </a:cubicBezTo>
                <a:cubicBezTo>
                  <a:pt x="868472" y="1464693"/>
                  <a:pt x="830592" y="1475460"/>
                  <a:pt x="790813" y="1479232"/>
                </a:cubicBezTo>
                <a:cubicBezTo>
                  <a:pt x="784265" y="1479850"/>
                  <a:pt x="777787" y="1480673"/>
                  <a:pt x="771240" y="1481428"/>
                </a:cubicBezTo>
                <a:lnTo>
                  <a:pt x="748287" y="1481428"/>
                </a:lnTo>
                <a:cubicBezTo>
                  <a:pt x="746385" y="1481084"/>
                  <a:pt x="744555" y="1480536"/>
                  <a:pt x="742654" y="1480398"/>
                </a:cubicBezTo>
                <a:cubicBezTo>
                  <a:pt x="731460" y="1479165"/>
                  <a:pt x="720194" y="1478478"/>
                  <a:pt x="709070" y="1476763"/>
                </a:cubicBezTo>
                <a:cubicBezTo>
                  <a:pt x="664643" y="1470111"/>
                  <a:pt x="623103" y="1454885"/>
                  <a:pt x="583605" y="1433692"/>
                </a:cubicBezTo>
                <a:cubicBezTo>
                  <a:pt x="532841" y="1406464"/>
                  <a:pt x="487921" y="1371212"/>
                  <a:pt x="446311" y="1331570"/>
                </a:cubicBezTo>
                <a:cubicBezTo>
                  <a:pt x="401180" y="1288636"/>
                  <a:pt x="360695" y="1241519"/>
                  <a:pt x="323521" y="1191657"/>
                </a:cubicBezTo>
                <a:cubicBezTo>
                  <a:pt x="237484" y="1076367"/>
                  <a:pt x="165175" y="952846"/>
                  <a:pt x="103640" y="822946"/>
                </a:cubicBezTo>
                <a:cubicBezTo>
                  <a:pt x="70689" y="753402"/>
                  <a:pt x="42878" y="681937"/>
                  <a:pt x="23657" y="607385"/>
                </a:cubicBezTo>
                <a:cubicBezTo>
                  <a:pt x="11195" y="559307"/>
                  <a:pt x="1902" y="510681"/>
                  <a:pt x="1056" y="460820"/>
                </a:cubicBezTo>
                <a:cubicBezTo>
                  <a:pt x="986" y="458282"/>
                  <a:pt x="352" y="455813"/>
                  <a:pt x="0" y="453344"/>
                </a:cubicBezTo>
                <a:lnTo>
                  <a:pt x="0" y="425293"/>
                </a:lnTo>
                <a:cubicBezTo>
                  <a:pt x="423" y="422138"/>
                  <a:pt x="1127" y="419052"/>
                  <a:pt x="1127" y="415896"/>
                </a:cubicBezTo>
                <a:cubicBezTo>
                  <a:pt x="1197" y="393264"/>
                  <a:pt x="4366" y="370974"/>
                  <a:pt x="9083" y="348889"/>
                </a:cubicBezTo>
                <a:cubicBezTo>
                  <a:pt x="22953" y="283323"/>
                  <a:pt x="53017" y="226398"/>
                  <a:pt x="100190" y="178662"/>
                </a:cubicBezTo>
                <a:cubicBezTo>
                  <a:pt x="134197" y="144302"/>
                  <a:pt x="173694" y="117623"/>
                  <a:pt x="216713" y="95950"/>
                </a:cubicBezTo>
                <a:cubicBezTo>
                  <a:pt x="268674" y="69819"/>
                  <a:pt x="323450" y="51849"/>
                  <a:pt x="379847" y="38339"/>
                </a:cubicBezTo>
                <a:cubicBezTo>
                  <a:pt x="426033" y="27365"/>
                  <a:pt x="472713" y="19546"/>
                  <a:pt x="519816" y="13854"/>
                </a:cubicBezTo>
                <a:cubicBezTo>
                  <a:pt x="557413" y="9259"/>
                  <a:pt x="595151" y="5761"/>
                  <a:pt x="632890" y="4115"/>
                </a:cubicBezTo>
                <a:cubicBezTo>
                  <a:pt x="670346" y="2400"/>
                  <a:pt x="707732" y="1782"/>
                  <a:pt x="745118" y="685"/>
                </a:cubicBezTo>
                <a:cubicBezTo>
                  <a:pt x="747019" y="617"/>
                  <a:pt x="748921" y="205"/>
                  <a:pt x="750822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799911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5295441" y="1373274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651675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474029" y="1151096"/>
            <a:ext cx="3243942" cy="351078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5784674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-1" y="0"/>
            <a:ext cx="551111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710555" y="2562589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8703762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1" y="1219148"/>
            <a:ext cx="4305300" cy="4419704"/>
          </a:xfrm>
          <a:custGeom>
            <a:avLst/>
            <a:gdLst>
              <a:gd name="connsiteX0" fmla="*/ 0 w 8116779"/>
              <a:gd name="connsiteY0" fmla="*/ 1301629 h 4419704"/>
              <a:gd name="connsiteX1" fmla="*/ 1864712 w 8116779"/>
              <a:gd name="connsiteY1" fmla="*/ 1301629 h 4419704"/>
              <a:gd name="connsiteX2" fmla="*/ 1864712 w 8116779"/>
              <a:gd name="connsiteY2" fmla="*/ 3118073 h 4419704"/>
              <a:gd name="connsiteX3" fmla="*/ 0 w 8116779"/>
              <a:gd name="connsiteY3" fmla="*/ 3118073 h 4419704"/>
              <a:gd name="connsiteX4" fmla="*/ 6799278 w 8116779"/>
              <a:gd name="connsiteY4" fmla="*/ 0 h 4419704"/>
              <a:gd name="connsiteX5" fmla="*/ 6880799 w 8116779"/>
              <a:gd name="connsiteY5" fmla="*/ 0 h 4419704"/>
              <a:gd name="connsiteX6" fmla="*/ 6908107 w 8116779"/>
              <a:gd name="connsiteY6" fmla="*/ 3274 h 4419704"/>
              <a:gd name="connsiteX7" fmla="*/ 7102842 w 8116779"/>
              <a:gd name="connsiteY7" fmla="*/ 26396 h 4419704"/>
              <a:gd name="connsiteX8" fmla="*/ 7597553 w 8116779"/>
              <a:gd name="connsiteY8" fmla="*/ 291168 h 4419704"/>
              <a:gd name="connsiteX9" fmla="*/ 7837931 w 8116779"/>
              <a:gd name="connsiteY9" fmla="*/ 629807 h 4419704"/>
              <a:gd name="connsiteX10" fmla="*/ 8005359 w 8116779"/>
              <a:gd name="connsiteY10" fmla="*/ 1103903 h 4419704"/>
              <a:gd name="connsiteX11" fmla="*/ 8076516 w 8116779"/>
              <a:gd name="connsiteY11" fmla="*/ 1510680 h 4419704"/>
              <a:gd name="connsiteX12" fmla="*/ 8104819 w 8116779"/>
              <a:gd name="connsiteY12" fmla="*/ 1839293 h 4419704"/>
              <a:gd name="connsiteX13" fmla="*/ 8114786 w 8116779"/>
              <a:gd name="connsiteY13" fmla="*/ 2165449 h 4419704"/>
              <a:gd name="connsiteX14" fmla="*/ 8116779 w 8116779"/>
              <a:gd name="connsiteY14" fmla="*/ 2182025 h 4419704"/>
              <a:gd name="connsiteX15" fmla="*/ 8116779 w 8116779"/>
              <a:gd name="connsiteY15" fmla="*/ 2237680 h 4419704"/>
              <a:gd name="connsiteX16" fmla="*/ 8114786 w 8116779"/>
              <a:gd name="connsiteY16" fmla="*/ 2261619 h 4419704"/>
              <a:gd name="connsiteX17" fmla="*/ 8098840 w 8116779"/>
              <a:gd name="connsiteY17" fmla="*/ 2676581 h 4419704"/>
              <a:gd name="connsiteX18" fmla="*/ 8035059 w 8116779"/>
              <a:gd name="connsiteY18" fmla="*/ 3176458 h 4419704"/>
              <a:gd name="connsiteX19" fmla="*/ 7905501 w 8116779"/>
              <a:gd name="connsiteY19" fmla="*/ 3636229 h 4419704"/>
              <a:gd name="connsiteX20" fmla="*/ 7690435 w 8116779"/>
              <a:gd name="connsiteY20" fmla="*/ 4021930 h 4419704"/>
              <a:gd name="connsiteX21" fmla="*/ 7183567 w 8116779"/>
              <a:gd name="connsiteY21" fmla="*/ 4369574 h 4419704"/>
              <a:gd name="connsiteX22" fmla="*/ 6937605 w 8116779"/>
              <a:gd name="connsiteY22" fmla="*/ 4412746 h 4419704"/>
              <a:gd name="connsiteX23" fmla="*/ 6884587 w 8116779"/>
              <a:gd name="connsiteY23" fmla="*/ 4419704 h 4419704"/>
              <a:gd name="connsiteX24" fmla="*/ 6799278 w 8116779"/>
              <a:gd name="connsiteY24" fmla="*/ 4419704 h 4419704"/>
              <a:gd name="connsiteX25" fmla="*/ 6764597 w 8116779"/>
              <a:gd name="connsiteY25" fmla="*/ 4414180 h 4419704"/>
              <a:gd name="connsiteX26" fmla="*/ 6365957 w 8116779"/>
              <a:gd name="connsiteY26" fmla="*/ 4350749 h 4419704"/>
              <a:gd name="connsiteX27" fmla="*/ 5846930 w 8116779"/>
              <a:gd name="connsiteY27" fmla="*/ 4169049 h 4419704"/>
              <a:gd name="connsiteX28" fmla="*/ 5137152 w 8116779"/>
              <a:gd name="connsiteY28" fmla="*/ 3798490 h 4419704"/>
              <a:gd name="connsiteX29" fmla="*/ 4502121 w 8116779"/>
              <a:gd name="connsiteY29" fmla="*/ 3354883 h 4419704"/>
              <a:gd name="connsiteX30" fmla="*/ 4130192 w 8116779"/>
              <a:gd name="connsiteY30" fmla="*/ 2985347 h 4419704"/>
              <a:gd name="connsiteX31" fmla="*/ 3906953 w 8116779"/>
              <a:gd name="connsiteY31" fmla="*/ 2629927 h 4419704"/>
              <a:gd name="connsiteX32" fmla="*/ 3817859 w 8116779"/>
              <a:gd name="connsiteY32" fmla="*/ 2298246 h 4419704"/>
              <a:gd name="connsiteX33" fmla="*/ 3811479 w 8116779"/>
              <a:gd name="connsiteY33" fmla="*/ 2241363 h 4419704"/>
              <a:gd name="connsiteX34" fmla="*/ 3811479 w 8116779"/>
              <a:gd name="connsiteY34" fmla="*/ 2174659 h 4419704"/>
              <a:gd name="connsiteX35" fmla="*/ 3814470 w 8116779"/>
              <a:gd name="connsiteY35" fmla="*/ 2158288 h 4419704"/>
              <a:gd name="connsiteX36" fmla="*/ 3825034 w 8116779"/>
              <a:gd name="connsiteY36" fmla="*/ 2060687 h 4419704"/>
              <a:gd name="connsiteX37" fmla="*/ 3950207 w 8116779"/>
              <a:gd name="connsiteY37" fmla="*/ 1696061 h 4419704"/>
              <a:gd name="connsiteX38" fmla="*/ 4246992 w 8116779"/>
              <a:gd name="connsiteY38" fmla="*/ 1297060 h 4419704"/>
              <a:gd name="connsiteX39" fmla="*/ 4653605 w 8116779"/>
              <a:gd name="connsiteY39" fmla="*/ 940210 h 4419704"/>
              <a:gd name="connsiteX40" fmla="*/ 5725146 w 8116779"/>
              <a:gd name="connsiteY40" fmla="*/ 301195 h 4419704"/>
              <a:gd name="connsiteX41" fmla="*/ 6351607 w 8116779"/>
              <a:gd name="connsiteY41" fmla="*/ 68750 h 4419704"/>
              <a:gd name="connsiteX42" fmla="*/ 6777552 w 8116779"/>
              <a:gd name="connsiteY42" fmla="*/ 3069 h 4419704"/>
              <a:gd name="connsiteX43" fmla="*/ 6799278 w 8116779"/>
              <a:gd name="connsiteY43" fmla="*/ 0 h 4419704"/>
              <a:gd name="connsiteX0" fmla="*/ 0 w 8116779"/>
              <a:gd name="connsiteY0" fmla="*/ 1301629 h 4419704"/>
              <a:gd name="connsiteX1" fmla="*/ 1864712 w 8116779"/>
              <a:gd name="connsiteY1" fmla="*/ 3118073 h 4419704"/>
              <a:gd name="connsiteX2" fmla="*/ 0 w 8116779"/>
              <a:gd name="connsiteY2" fmla="*/ 3118073 h 4419704"/>
              <a:gd name="connsiteX3" fmla="*/ 0 w 8116779"/>
              <a:gd name="connsiteY3" fmla="*/ 1301629 h 4419704"/>
              <a:gd name="connsiteX4" fmla="*/ 6799278 w 8116779"/>
              <a:gd name="connsiteY4" fmla="*/ 0 h 4419704"/>
              <a:gd name="connsiteX5" fmla="*/ 6880799 w 8116779"/>
              <a:gd name="connsiteY5" fmla="*/ 0 h 4419704"/>
              <a:gd name="connsiteX6" fmla="*/ 6908107 w 8116779"/>
              <a:gd name="connsiteY6" fmla="*/ 3274 h 4419704"/>
              <a:gd name="connsiteX7" fmla="*/ 7102842 w 8116779"/>
              <a:gd name="connsiteY7" fmla="*/ 26396 h 4419704"/>
              <a:gd name="connsiteX8" fmla="*/ 7597553 w 8116779"/>
              <a:gd name="connsiteY8" fmla="*/ 291168 h 4419704"/>
              <a:gd name="connsiteX9" fmla="*/ 7837931 w 8116779"/>
              <a:gd name="connsiteY9" fmla="*/ 629807 h 4419704"/>
              <a:gd name="connsiteX10" fmla="*/ 8005359 w 8116779"/>
              <a:gd name="connsiteY10" fmla="*/ 1103903 h 4419704"/>
              <a:gd name="connsiteX11" fmla="*/ 8076516 w 8116779"/>
              <a:gd name="connsiteY11" fmla="*/ 1510680 h 4419704"/>
              <a:gd name="connsiteX12" fmla="*/ 8104819 w 8116779"/>
              <a:gd name="connsiteY12" fmla="*/ 1839293 h 4419704"/>
              <a:gd name="connsiteX13" fmla="*/ 8114786 w 8116779"/>
              <a:gd name="connsiteY13" fmla="*/ 2165449 h 4419704"/>
              <a:gd name="connsiteX14" fmla="*/ 8116779 w 8116779"/>
              <a:gd name="connsiteY14" fmla="*/ 2182025 h 4419704"/>
              <a:gd name="connsiteX15" fmla="*/ 8116779 w 8116779"/>
              <a:gd name="connsiteY15" fmla="*/ 2237680 h 4419704"/>
              <a:gd name="connsiteX16" fmla="*/ 8114786 w 8116779"/>
              <a:gd name="connsiteY16" fmla="*/ 2261619 h 4419704"/>
              <a:gd name="connsiteX17" fmla="*/ 8098840 w 8116779"/>
              <a:gd name="connsiteY17" fmla="*/ 2676581 h 4419704"/>
              <a:gd name="connsiteX18" fmla="*/ 8035059 w 8116779"/>
              <a:gd name="connsiteY18" fmla="*/ 3176458 h 4419704"/>
              <a:gd name="connsiteX19" fmla="*/ 7905501 w 8116779"/>
              <a:gd name="connsiteY19" fmla="*/ 3636229 h 4419704"/>
              <a:gd name="connsiteX20" fmla="*/ 7690435 w 8116779"/>
              <a:gd name="connsiteY20" fmla="*/ 4021930 h 4419704"/>
              <a:gd name="connsiteX21" fmla="*/ 7183567 w 8116779"/>
              <a:gd name="connsiteY21" fmla="*/ 4369574 h 4419704"/>
              <a:gd name="connsiteX22" fmla="*/ 6937605 w 8116779"/>
              <a:gd name="connsiteY22" fmla="*/ 4412746 h 4419704"/>
              <a:gd name="connsiteX23" fmla="*/ 6884587 w 8116779"/>
              <a:gd name="connsiteY23" fmla="*/ 4419704 h 4419704"/>
              <a:gd name="connsiteX24" fmla="*/ 6799278 w 8116779"/>
              <a:gd name="connsiteY24" fmla="*/ 4419704 h 4419704"/>
              <a:gd name="connsiteX25" fmla="*/ 6764597 w 8116779"/>
              <a:gd name="connsiteY25" fmla="*/ 4414180 h 4419704"/>
              <a:gd name="connsiteX26" fmla="*/ 6365957 w 8116779"/>
              <a:gd name="connsiteY26" fmla="*/ 4350749 h 4419704"/>
              <a:gd name="connsiteX27" fmla="*/ 5846930 w 8116779"/>
              <a:gd name="connsiteY27" fmla="*/ 4169049 h 4419704"/>
              <a:gd name="connsiteX28" fmla="*/ 5137152 w 8116779"/>
              <a:gd name="connsiteY28" fmla="*/ 3798490 h 4419704"/>
              <a:gd name="connsiteX29" fmla="*/ 4502121 w 8116779"/>
              <a:gd name="connsiteY29" fmla="*/ 3354883 h 4419704"/>
              <a:gd name="connsiteX30" fmla="*/ 4130192 w 8116779"/>
              <a:gd name="connsiteY30" fmla="*/ 2985347 h 4419704"/>
              <a:gd name="connsiteX31" fmla="*/ 3906953 w 8116779"/>
              <a:gd name="connsiteY31" fmla="*/ 2629927 h 4419704"/>
              <a:gd name="connsiteX32" fmla="*/ 3817859 w 8116779"/>
              <a:gd name="connsiteY32" fmla="*/ 2298246 h 4419704"/>
              <a:gd name="connsiteX33" fmla="*/ 3811479 w 8116779"/>
              <a:gd name="connsiteY33" fmla="*/ 2241363 h 4419704"/>
              <a:gd name="connsiteX34" fmla="*/ 3811479 w 8116779"/>
              <a:gd name="connsiteY34" fmla="*/ 2174659 h 4419704"/>
              <a:gd name="connsiteX35" fmla="*/ 3814470 w 8116779"/>
              <a:gd name="connsiteY35" fmla="*/ 2158288 h 4419704"/>
              <a:gd name="connsiteX36" fmla="*/ 3825034 w 8116779"/>
              <a:gd name="connsiteY36" fmla="*/ 2060687 h 4419704"/>
              <a:gd name="connsiteX37" fmla="*/ 3950207 w 8116779"/>
              <a:gd name="connsiteY37" fmla="*/ 1696061 h 4419704"/>
              <a:gd name="connsiteX38" fmla="*/ 4246992 w 8116779"/>
              <a:gd name="connsiteY38" fmla="*/ 1297060 h 4419704"/>
              <a:gd name="connsiteX39" fmla="*/ 4653605 w 8116779"/>
              <a:gd name="connsiteY39" fmla="*/ 940210 h 4419704"/>
              <a:gd name="connsiteX40" fmla="*/ 5725146 w 8116779"/>
              <a:gd name="connsiteY40" fmla="*/ 301195 h 4419704"/>
              <a:gd name="connsiteX41" fmla="*/ 6351607 w 8116779"/>
              <a:gd name="connsiteY41" fmla="*/ 68750 h 4419704"/>
              <a:gd name="connsiteX42" fmla="*/ 6777552 w 8116779"/>
              <a:gd name="connsiteY42" fmla="*/ 3069 h 4419704"/>
              <a:gd name="connsiteX43" fmla="*/ 6799278 w 8116779"/>
              <a:gd name="connsiteY43" fmla="*/ 0 h 4419704"/>
              <a:gd name="connsiteX0" fmla="*/ 0 w 8116779"/>
              <a:gd name="connsiteY0" fmla="*/ 3118073 h 4419704"/>
              <a:gd name="connsiteX1" fmla="*/ 1864712 w 8116779"/>
              <a:gd name="connsiteY1" fmla="*/ 3118073 h 4419704"/>
              <a:gd name="connsiteX2" fmla="*/ 0 w 8116779"/>
              <a:gd name="connsiteY2" fmla="*/ 3118073 h 4419704"/>
              <a:gd name="connsiteX3" fmla="*/ 6799278 w 8116779"/>
              <a:gd name="connsiteY3" fmla="*/ 0 h 4419704"/>
              <a:gd name="connsiteX4" fmla="*/ 6880799 w 8116779"/>
              <a:gd name="connsiteY4" fmla="*/ 0 h 4419704"/>
              <a:gd name="connsiteX5" fmla="*/ 6908107 w 8116779"/>
              <a:gd name="connsiteY5" fmla="*/ 3274 h 4419704"/>
              <a:gd name="connsiteX6" fmla="*/ 7102842 w 8116779"/>
              <a:gd name="connsiteY6" fmla="*/ 26396 h 4419704"/>
              <a:gd name="connsiteX7" fmla="*/ 7597553 w 8116779"/>
              <a:gd name="connsiteY7" fmla="*/ 291168 h 4419704"/>
              <a:gd name="connsiteX8" fmla="*/ 7837931 w 8116779"/>
              <a:gd name="connsiteY8" fmla="*/ 629807 h 4419704"/>
              <a:gd name="connsiteX9" fmla="*/ 8005359 w 8116779"/>
              <a:gd name="connsiteY9" fmla="*/ 1103903 h 4419704"/>
              <a:gd name="connsiteX10" fmla="*/ 8076516 w 8116779"/>
              <a:gd name="connsiteY10" fmla="*/ 1510680 h 4419704"/>
              <a:gd name="connsiteX11" fmla="*/ 8104819 w 8116779"/>
              <a:gd name="connsiteY11" fmla="*/ 1839293 h 4419704"/>
              <a:gd name="connsiteX12" fmla="*/ 8114786 w 8116779"/>
              <a:gd name="connsiteY12" fmla="*/ 2165449 h 4419704"/>
              <a:gd name="connsiteX13" fmla="*/ 8116779 w 8116779"/>
              <a:gd name="connsiteY13" fmla="*/ 2182025 h 4419704"/>
              <a:gd name="connsiteX14" fmla="*/ 8116779 w 8116779"/>
              <a:gd name="connsiteY14" fmla="*/ 2237680 h 4419704"/>
              <a:gd name="connsiteX15" fmla="*/ 8114786 w 8116779"/>
              <a:gd name="connsiteY15" fmla="*/ 2261619 h 4419704"/>
              <a:gd name="connsiteX16" fmla="*/ 8098840 w 8116779"/>
              <a:gd name="connsiteY16" fmla="*/ 2676581 h 4419704"/>
              <a:gd name="connsiteX17" fmla="*/ 8035059 w 8116779"/>
              <a:gd name="connsiteY17" fmla="*/ 3176458 h 4419704"/>
              <a:gd name="connsiteX18" fmla="*/ 7905501 w 8116779"/>
              <a:gd name="connsiteY18" fmla="*/ 3636229 h 4419704"/>
              <a:gd name="connsiteX19" fmla="*/ 7690435 w 8116779"/>
              <a:gd name="connsiteY19" fmla="*/ 4021930 h 4419704"/>
              <a:gd name="connsiteX20" fmla="*/ 7183567 w 8116779"/>
              <a:gd name="connsiteY20" fmla="*/ 4369574 h 4419704"/>
              <a:gd name="connsiteX21" fmla="*/ 6937605 w 8116779"/>
              <a:gd name="connsiteY21" fmla="*/ 4412746 h 4419704"/>
              <a:gd name="connsiteX22" fmla="*/ 6884587 w 8116779"/>
              <a:gd name="connsiteY22" fmla="*/ 4419704 h 4419704"/>
              <a:gd name="connsiteX23" fmla="*/ 6799278 w 8116779"/>
              <a:gd name="connsiteY23" fmla="*/ 4419704 h 4419704"/>
              <a:gd name="connsiteX24" fmla="*/ 6764597 w 8116779"/>
              <a:gd name="connsiteY24" fmla="*/ 4414180 h 4419704"/>
              <a:gd name="connsiteX25" fmla="*/ 6365957 w 8116779"/>
              <a:gd name="connsiteY25" fmla="*/ 4350749 h 4419704"/>
              <a:gd name="connsiteX26" fmla="*/ 5846930 w 8116779"/>
              <a:gd name="connsiteY26" fmla="*/ 4169049 h 4419704"/>
              <a:gd name="connsiteX27" fmla="*/ 5137152 w 8116779"/>
              <a:gd name="connsiteY27" fmla="*/ 3798490 h 4419704"/>
              <a:gd name="connsiteX28" fmla="*/ 4502121 w 8116779"/>
              <a:gd name="connsiteY28" fmla="*/ 3354883 h 4419704"/>
              <a:gd name="connsiteX29" fmla="*/ 4130192 w 8116779"/>
              <a:gd name="connsiteY29" fmla="*/ 2985347 h 4419704"/>
              <a:gd name="connsiteX30" fmla="*/ 3906953 w 8116779"/>
              <a:gd name="connsiteY30" fmla="*/ 2629927 h 4419704"/>
              <a:gd name="connsiteX31" fmla="*/ 3817859 w 8116779"/>
              <a:gd name="connsiteY31" fmla="*/ 2298246 h 4419704"/>
              <a:gd name="connsiteX32" fmla="*/ 3811479 w 8116779"/>
              <a:gd name="connsiteY32" fmla="*/ 2241363 h 4419704"/>
              <a:gd name="connsiteX33" fmla="*/ 3811479 w 8116779"/>
              <a:gd name="connsiteY33" fmla="*/ 2174659 h 4419704"/>
              <a:gd name="connsiteX34" fmla="*/ 3814470 w 8116779"/>
              <a:gd name="connsiteY34" fmla="*/ 2158288 h 4419704"/>
              <a:gd name="connsiteX35" fmla="*/ 3825034 w 8116779"/>
              <a:gd name="connsiteY35" fmla="*/ 2060687 h 4419704"/>
              <a:gd name="connsiteX36" fmla="*/ 3950207 w 8116779"/>
              <a:gd name="connsiteY36" fmla="*/ 1696061 h 4419704"/>
              <a:gd name="connsiteX37" fmla="*/ 4246992 w 8116779"/>
              <a:gd name="connsiteY37" fmla="*/ 1297060 h 4419704"/>
              <a:gd name="connsiteX38" fmla="*/ 4653605 w 8116779"/>
              <a:gd name="connsiteY38" fmla="*/ 940210 h 4419704"/>
              <a:gd name="connsiteX39" fmla="*/ 5725146 w 8116779"/>
              <a:gd name="connsiteY39" fmla="*/ 301195 h 4419704"/>
              <a:gd name="connsiteX40" fmla="*/ 6351607 w 8116779"/>
              <a:gd name="connsiteY40" fmla="*/ 68750 h 4419704"/>
              <a:gd name="connsiteX41" fmla="*/ 6777552 w 8116779"/>
              <a:gd name="connsiteY41" fmla="*/ 3069 h 4419704"/>
              <a:gd name="connsiteX42" fmla="*/ 6799278 w 8116779"/>
              <a:gd name="connsiteY42" fmla="*/ 0 h 4419704"/>
              <a:gd name="connsiteX0" fmla="*/ 2987799 w 4305300"/>
              <a:gd name="connsiteY0" fmla="*/ 0 h 4419704"/>
              <a:gd name="connsiteX1" fmla="*/ 3069320 w 4305300"/>
              <a:gd name="connsiteY1" fmla="*/ 0 h 4419704"/>
              <a:gd name="connsiteX2" fmla="*/ 3096628 w 4305300"/>
              <a:gd name="connsiteY2" fmla="*/ 3274 h 4419704"/>
              <a:gd name="connsiteX3" fmla="*/ 3291363 w 4305300"/>
              <a:gd name="connsiteY3" fmla="*/ 26396 h 4419704"/>
              <a:gd name="connsiteX4" fmla="*/ 3786074 w 4305300"/>
              <a:gd name="connsiteY4" fmla="*/ 291168 h 4419704"/>
              <a:gd name="connsiteX5" fmla="*/ 4026452 w 4305300"/>
              <a:gd name="connsiteY5" fmla="*/ 629807 h 4419704"/>
              <a:gd name="connsiteX6" fmla="*/ 4193880 w 4305300"/>
              <a:gd name="connsiteY6" fmla="*/ 1103903 h 4419704"/>
              <a:gd name="connsiteX7" fmla="*/ 4265037 w 4305300"/>
              <a:gd name="connsiteY7" fmla="*/ 1510680 h 4419704"/>
              <a:gd name="connsiteX8" fmla="*/ 4293340 w 4305300"/>
              <a:gd name="connsiteY8" fmla="*/ 1839293 h 4419704"/>
              <a:gd name="connsiteX9" fmla="*/ 4303307 w 4305300"/>
              <a:gd name="connsiteY9" fmla="*/ 2165449 h 4419704"/>
              <a:gd name="connsiteX10" fmla="*/ 4305300 w 4305300"/>
              <a:gd name="connsiteY10" fmla="*/ 2182025 h 4419704"/>
              <a:gd name="connsiteX11" fmla="*/ 4305300 w 4305300"/>
              <a:gd name="connsiteY11" fmla="*/ 2237680 h 4419704"/>
              <a:gd name="connsiteX12" fmla="*/ 4303307 w 4305300"/>
              <a:gd name="connsiteY12" fmla="*/ 2261619 h 4419704"/>
              <a:gd name="connsiteX13" fmla="*/ 4287361 w 4305300"/>
              <a:gd name="connsiteY13" fmla="*/ 2676581 h 4419704"/>
              <a:gd name="connsiteX14" fmla="*/ 4223580 w 4305300"/>
              <a:gd name="connsiteY14" fmla="*/ 3176458 h 4419704"/>
              <a:gd name="connsiteX15" fmla="*/ 4094022 w 4305300"/>
              <a:gd name="connsiteY15" fmla="*/ 3636229 h 4419704"/>
              <a:gd name="connsiteX16" fmla="*/ 3878956 w 4305300"/>
              <a:gd name="connsiteY16" fmla="*/ 4021930 h 4419704"/>
              <a:gd name="connsiteX17" fmla="*/ 3372088 w 4305300"/>
              <a:gd name="connsiteY17" fmla="*/ 4369574 h 4419704"/>
              <a:gd name="connsiteX18" fmla="*/ 3126126 w 4305300"/>
              <a:gd name="connsiteY18" fmla="*/ 4412746 h 4419704"/>
              <a:gd name="connsiteX19" fmla="*/ 3073108 w 4305300"/>
              <a:gd name="connsiteY19" fmla="*/ 4419704 h 4419704"/>
              <a:gd name="connsiteX20" fmla="*/ 2987799 w 4305300"/>
              <a:gd name="connsiteY20" fmla="*/ 4419704 h 4419704"/>
              <a:gd name="connsiteX21" fmla="*/ 2953118 w 4305300"/>
              <a:gd name="connsiteY21" fmla="*/ 4414180 h 4419704"/>
              <a:gd name="connsiteX22" fmla="*/ 2554478 w 4305300"/>
              <a:gd name="connsiteY22" fmla="*/ 4350749 h 4419704"/>
              <a:gd name="connsiteX23" fmla="*/ 2035451 w 4305300"/>
              <a:gd name="connsiteY23" fmla="*/ 4169049 h 4419704"/>
              <a:gd name="connsiteX24" fmla="*/ 1325673 w 4305300"/>
              <a:gd name="connsiteY24" fmla="*/ 3798490 h 4419704"/>
              <a:gd name="connsiteX25" fmla="*/ 690642 w 4305300"/>
              <a:gd name="connsiteY25" fmla="*/ 3354883 h 4419704"/>
              <a:gd name="connsiteX26" fmla="*/ 318713 w 4305300"/>
              <a:gd name="connsiteY26" fmla="*/ 2985347 h 4419704"/>
              <a:gd name="connsiteX27" fmla="*/ 95474 w 4305300"/>
              <a:gd name="connsiteY27" fmla="*/ 2629927 h 4419704"/>
              <a:gd name="connsiteX28" fmla="*/ 6380 w 4305300"/>
              <a:gd name="connsiteY28" fmla="*/ 2298246 h 4419704"/>
              <a:gd name="connsiteX29" fmla="*/ 0 w 4305300"/>
              <a:gd name="connsiteY29" fmla="*/ 2241363 h 4419704"/>
              <a:gd name="connsiteX30" fmla="*/ 0 w 4305300"/>
              <a:gd name="connsiteY30" fmla="*/ 2174659 h 4419704"/>
              <a:gd name="connsiteX31" fmla="*/ 2991 w 4305300"/>
              <a:gd name="connsiteY31" fmla="*/ 2158288 h 4419704"/>
              <a:gd name="connsiteX32" fmla="*/ 13555 w 4305300"/>
              <a:gd name="connsiteY32" fmla="*/ 2060687 h 4419704"/>
              <a:gd name="connsiteX33" fmla="*/ 138728 w 4305300"/>
              <a:gd name="connsiteY33" fmla="*/ 1696061 h 4419704"/>
              <a:gd name="connsiteX34" fmla="*/ 435513 w 4305300"/>
              <a:gd name="connsiteY34" fmla="*/ 1297060 h 4419704"/>
              <a:gd name="connsiteX35" fmla="*/ 842126 w 4305300"/>
              <a:gd name="connsiteY35" fmla="*/ 940210 h 4419704"/>
              <a:gd name="connsiteX36" fmla="*/ 1913667 w 4305300"/>
              <a:gd name="connsiteY36" fmla="*/ 301195 h 4419704"/>
              <a:gd name="connsiteX37" fmla="*/ 2540128 w 4305300"/>
              <a:gd name="connsiteY37" fmla="*/ 68750 h 4419704"/>
              <a:gd name="connsiteX38" fmla="*/ 2966073 w 4305300"/>
              <a:gd name="connsiteY38" fmla="*/ 3069 h 4419704"/>
              <a:gd name="connsiteX39" fmla="*/ 2987799 w 4305300"/>
              <a:gd name="connsiteY39" fmla="*/ 0 h 441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305300" h="4419704">
                <a:moveTo>
                  <a:pt x="2987799" y="0"/>
                </a:moveTo>
                <a:lnTo>
                  <a:pt x="3069320" y="0"/>
                </a:lnTo>
                <a:cubicBezTo>
                  <a:pt x="3078490" y="1227"/>
                  <a:pt x="3087458" y="3274"/>
                  <a:pt x="3096628" y="3274"/>
                </a:cubicBezTo>
                <a:cubicBezTo>
                  <a:pt x="3162402" y="3478"/>
                  <a:pt x="3227182" y="12686"/>
                  <a:pt x="3291363" y="26396"/>
                </a:cubicBezTo>
                <a:cubicBezTo>
                  <a:pt x="3481912" y="66704"/>
                  <a:pt x="3647346" y="154076"/>
                  <a:pt x="3786074" y="291168"/>
                </a:cubicBezTo>
                <a:cubicBezTo>
                  <a:pt x="3885932" y="389999"/>
                  <a:pt x="3963466" y="504786"/>
                  <a:pt x="4026452" y="629807"/>
                </a:cubicBezTo>
                <a:cubicBezTo>
                  <a:pt x="4102393" y="780815"/>
                  <a:pt x="4154615" y="940005"/>
                  <a:pt x="4193880" y="1103903"/>
                </a:cubicBezTo>
                <a:cubicBezTo>
                  <a:pt x="4225772" y="1238130"/>
                  <a:pt x="4248494" y="1373790"/>
                  <a:pt x="4265037" y="1510680"/>
                </a:cubicBezTo>
                <a:cubicBezTo>
                  <a:pt x="4278392" y="1619943"/>
                  <a:pt x="4288558" y="1729618"/>
                  <a:pt x="4293340" y="1839293"/>
                </a:cubicBezTo>
                <a:cubicBezTo>
                  <a:pt x="4298324" y="1948148"/>
                  <a:pt x="4300119" y="2056799"/>
                  <a:pt x="4303307" y="2165449"/>
                </a:cubicBezTo>
                <a:cubicBezTo>
                  <a:pt x="4303506" y="2170974"/>
                  <a:pt x="4304702" y="2176500"/>
                  <a:pt x="4305300" y="2182025"/>
                </a:cubicBezTo>
                <a:lnTo>
                  <a:pt x="4305300" y="2237680"/>
                </a:lnTo>
                <a:cubicBezTo>
                  <a:pt x="4304702" y="2245660"/>
                  <a:pt x="4303506" y="2253640"/>
                  <a:pt x="4303307" y="2261619"/>
                </a:cubicBezTo>
                <a:cubicBezTo>
                  <a:pt x="4301911" y="2399940"/>
                  <a:pt x="4297327" y="2538465"/>
                  <a:pt x="4287361" y="2676581"/>
                </a:cubicBezTo>
                <a:cubicBezTo>
                  <a:pt x="4275004" y="2844365"/>
                  <a:pt x="4255270" y="3011333"/>
                  <a:pt x="4223580" y="3176458"/>
                </a:cubicBezTo>
                <a:cubicBezTo>
                  <a:pt x="4193283" y="3333397"/>
                  <a:pt x="4152622" y="3487270"/>
                  <a:pt x="4094022" y="3636229"/>
                </a:cubicBezTo>
                <a:cubicBezTo>
                  <a:pt x="4039608" y="3774345"/>
                  <a:pt x="3971240" y="3904686"/>
                  <a:pt x="3878956" y="4021930"/>
                </a:cubicBezTo>
                <a:cubicBezTo>
                  <a:pt x="3746209" y="4190330"/>
                  <a:pt x="3579180" y="4309007"/>
                  <a:pt x="3372088" y="4369574"/>
                </a:cubicBezTo>
                <a:cubicBezTo>
                  <a:pt x="3291761" y="4393104"/>
                  <a:pt x="3209640" y="4407019"/>
                  <a:pt x="3126126" y="4412746"/>
                </a:cubicBezTo>
                <a:cubicBezTo>
                  <a:pt x="3108386" y="4413975"/>
                  <a:pt x="3090848" y="4417248"/>
                  <a:pt x="3073108" y="4419704"/>
                </a:cubicBezTo>
                <a:lnTo>
                  <a:pt x="2987799" y="4419704"/>
                </a:lnTo>
                <a:cubicBezTo>
                  <a:pt x="2976238" y="4417863"/>
                  <a:pt x="2964878" y="4414792"/>
                  <a:pt x="2953118" y="4414180"/>
                </a:cubicBezTo>
                <a:cubicBezTo>
                  <a:pt x="2818178" y="4407019"/>
                  <a:pt x="2685432" y="4384101"/>
                  <a:pt x="2554478" y="4350749"/>
                </a:cubicBezTo>
                <a:cubicBezTo>
                  <a:pt x="2376287" y="4305324"/>
                  <a:pt x="2203876" y="4242506"/>
                  <a:pt x="2035451" y="4169049"/>
                </a:cubicBezTo>
                <a:cubicBezTo>
                  <a:pt x="1790089" y="4062445"/>
                  <a:pt x="1554892" y="3936197"/>
                  <a:pt x="1325673" y="3798490"/>
                </a:cubicBezTo>
                <a:cubicBezTo>
                  <a:pt x="1103832" y="3665080"/>
                  <a:pt x="889762" y="3520622"/>
                  <a:pt x="690642" y="3354883"/>
                </a:cubicBezTo>
                <a:cubicBezTo>
                  <a:pt x="555903" y="3242549"/>
                  <a:pt x="429534" y="3121620"/>
                  <a:pt x="318713" y="2985347"/>
                </a:cubicBezTo>
                <a:cubicBezTo>
                  <a:pt x="229616" y="2876082"/>
                  <a:pt x="152680" y="2759041"/>
                  <a:pt x="95474" y="2629927"/>
                </a:cubicBezTo>
                <a:cubicBezTo>
                  <a:pt x="48634" y="2523938"/>
                  <a:pt x="17342" y="2413853"/>
                  <a:pt x="6380" y="2298246"/>
                </a:cubicBezTo>
                <a:cubicBezTo>
                  <a:pt x="4586" y="2279217"/>
                  <a:pt x="2193" y="2260392"/>
                  <a:pt x="0" y="2241363"/>
                </a:cubicBezTo>
                <a:lnTo>
                  <a:pt x="0" y="2174659"/>
                </a:lnTo>
                <a:cubicBezTo>
                  <a:pt x="998" y="2169132"/>
                  <a:pt x="2591" y="2163813"/>
                  <a:pt x="2991" y="2158288"/>
                </a:cubicBezTo>
                <a:cubicBezTo>
                  <a:pt x="6577" y="2125756"/>
                  <a:pt x="8572" y="2093016"/>
                  <a:pt x="13555" y="2060687"/>
                </a:cubicBezTo>
                <a:cubicBezTo>
                  <a:pt x="32888" y="1931575"/>
                  <a:pt x="77137" y="1810851"/>
                  <a:pt x="138728" y="1696061"/>
                </a:cubicBezTo>
                <a:cubicBezTo>
                  <a:pt x="217857" y="1548532"/>
                  <a:pt x="320306" y="1417988"/>
                  <a:pt x="435513" y="1297060"/>
                </a:cubicBezTo>
                <a:cubicBezTo>
                  <a:pt x="560288" y="1165901"/>
                  <a:pt x="697219" y="1048246"/>
                  <a:pt x="842126" y="940210"/>
                </a:cubicBezTo>
                <a:cubicBezTo>
                  <a:pt x="1177181" y="690170"/>
                  <a:pt x="1536155" y="480029"/>
                  <a:pt x="1913667" y="301195"/>
                </a:cubicBezTo>
                <a:cubicBezTo>
                  <a:pt x="2115775" y="205435"/>
                  <a:pt x="2323467" y="124611"/>
                  <a:pt x="2540128" y="68750"/>
                </a:cubicBezTo>
                <a:cubicBezTo>
                  <a:pt x="2679850" y="32534"/>
                  <a:pt x="2821168" y="5525"/>
                  <a:pt x="2966073" y="3069"/>
                </a:cubicBezTo>
                <a:cubicBezTo>
                  <a:pt x="2973448" y="2863"/>
                  <a:pt x="2980623" y="1022"/>
                  <a:pt x="298779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9844984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2993546" y="762000"/>
            <a:ext cx="1627058" cy="1627057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-1410814" y="0"/>
            <a:ext cx="2821627" cy="282162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7743460" y="-1410813"/>
            <a:ext cx="2821627" cy="282162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10711065" y="3784102"/>
            <a:ext cx="2821627" cy="282162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2038326" y="4613098"/>
            <a:ext cx="1304263" cy="130426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901464" y="4052142"/>
            <a:ext cx="1304263" cy="130426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10711065" y="1410812"/>
            <a:ext cx="1304263" cy="130426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5221817" y="193433"/>
            <a:ext cx="5043285" cy="504328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3175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8042767" y="2520777"/>
            <a:ext cx="1864712" cy="1816444"/>
          </a:xfrm>
          <a:custGeom>
            <a:avLst/>
            <a:gdLst>
              <a:gd name="connsiteX0" fmla="*/ 920615 w 1864712"/>
              <a:gd name="connsiteY0" fmla="*/ 0 h 1816444"/>
              <a:gd name="connsiteX1" fmla="*/ 944097 w 1864712"/>
              <a:gd name="connsiteY1" fmla="*/ 0 h 1816444"/>
              <a:gd name="connsiteX2" fmla="*/ 954197 w 1864712"/>
              <a:gd name="connsiteY2" fmla="*/ 841 h 1816444"/>
              <a:gd name="connsiteX3" fmla="*/ 1129273 w 1864712"/>
              <a:gd name="connsiteY3" fmla="*/ 7569 h 1816444"/>
              <a:gd name="connsiteX4" fmla="*/ 1340175 w 1864712"/>
              <a:gd name="connsiteY4" fmla="*/ 34479 h 1816444"/>
              <a:gd name="connsiteX5" fmla="*/ 1534157 w 1864712"/>
              <a:gd name="connsiteY5" fmla="*/ 89140 h 1816444"/>
              <a:gd name="connsiteX6" fmla="*/ 1696888 w 1864712"/>
              <a:gd name="connsiteY6" fmla="*/ 179878 h 1816444"/>
              <a:gd name="connsiteX7" fmla="*/ 1843562 w 1864712"/>
              <a:gd name="connsiteY7" fmla="*/ 393731 h 1816444"/>
              <a:gd name="connsiteX8" fmla="*/ 1861776 w 1864712"/>
              <a:gd name="connsiteY8" fmla="*/ 497504 h 1816444"/>
              <a:gd name="connsiteX9" fmla="*/ 1864712 w 1864712"/>
              <a:gd name="connsiteY9" fmla="*/ 519873 h 1816444"/>
              <a:gd name="connsiteX10" fmla="*/ 1864712 w 1864712"/>
              <a:gd name="connsiteY10" fmla="*/ 555865 h 1816444"/>
              <a:gd name="connsiteX11" fmla="*/ 1862381 w 1864712"/>
              <a:gd name="connsiteY11" fmla="*/ 570498 h 1816444"/>
              <a:gd name="connsiteX12" fmla="*/ 1835619 w 1864712"/>
              <a:gd name="connsiteY12" fmla="*/ 738687 h 1816444"/>
              <a:gd name="connsiteX13" fmla="*/ 1758958 w 1864712"/>
              <a:gd name="connsiteY13" fmla="*/ 957670 h 1816444"/>
              <a:gd name="connsiteX14" fmla="*/ 1602616 w 1864712"/>
              <a:gd name="connsiteY14" fmla="*/ 1257131 h 1816444"/>
              <a:gd name="connsiteX15" fmla="*/ 1415454 w 1864712"/>
              <a:gd name="connsiteY15" fmla="*/ 1525056 h 1816444"/>
              <a:gd name="connsiteX16" fmla="*/ 1259544 w 1864712"/>
              <a:gd name="connsiteY16" fmla="*/ 1681976 h 1816444"/>
              <a:gd name="connsiteX17" fmla="*/ 1109589 w 1864712"/>
              <a:gd name="connsiteY17" fmla="*/ 1776163 h 1816444"/>
              <a:gd name="connsiteX18" fmla="*/ 969650 w 1864712"/>
              <a:gd name="connsiteY18" fmla="*/ 1813753 h 1816444"/>
              <a:gd name="connsiteX19" fmla="*/ 945651 w 1864712"/>
              <a:gd name="connsiteY19" fmla="*/ 1816444 h 1816444"/>
              <a:gd name="connsiteX20" fmla="*/ 917508 w 1864712"/>
              <a:gd name="connsiteY20" fmla="*/ 1816444 h 1816444"/>
              <a:gd name="connsiteX21" fmla="*/ 910601 w 1864712"/>
              <a:gd name="connsiteY21" fmla="*/ 1815182 h 1816444"/>
              <a:gd name="connsiteX22" fmla="*/ 869422 w 1864712"/>
              <a:gd name="connsiteY22" fmla="*/ 1810726 h 1816444"/>
              <a:gd name="connsiteX23" fmla="*/ 715583 w 1864712"/>
              <a:gd name="connsiteY23" fmla="*/ 1757914 h 1816444"/>
              <a:gd name="connsiteX24" fmla="*/ 547241 w 1864712"/>
              <a:gd name="connsiteY24" fmla="*/ 1632697 h 1816444"/>
              <a:gd name="connsiteX25" fmla="*/ 396683 w 1864712"/>
              <a:gd name="connsiteY25" fmla="*/ 1461144 h 1816444"/>
              <a:gd name="connsiteX26" fmla="*/ 127077 w 1864712"/>
              <a:gd name="connsiteY26" fmla="*/ 1009051 h 1816444"/>
              <a:gd name="connsiteX27" fmla="*/ 29006 w 1864712"/>
              <a:gd name="connsiteY27" fmla="*/ 744742 h 1816444"/>
              <a:gd name="connsiteX28" fmla="*/ 1295 w 1864712"/>
              <a:gd name="connsiteY28" fmla="*/ 565032 h 1816444"/>
              <a:gd name="connsiteX29" fmla="*/ 0 w 1864712"/>
              <a:gd name="connsiteY29" fmla="*/ 555865 h 1816444"/>
              <a:gd name="connsiteX30" fmla="*/ 0 w 1864712"/>
              <a:gd name="connsiteY30" fmla="*/ 521471 h 1816444"/>
              <a:gd name="connsiteX31" fmla="*/ 1381 w 1864712"/>
              <a:gd name="connsiteY31" fmla="*/ 509950 h 1816444"/>
              <a:gd name="connsiteX32" fmla="*/ 11137 w 1864712"/>
              <a:gd name="connsiteY32" fmla="*/ 427789 h 1816444"/>
              <a:gd name="connsiteX33" fmla="*/ 122847 w 1864712"/>
              <a:gd name="connsiteY33" fmla="*/ 219066 h 1816444"/>
              <a:gd name="connsiteX34" fmla="*/ 265722 w 1864712"/>
              <a:gd name="connsiteY34" fmla="*/ 117649 h 1816444"/>
              <a:gd name="connsiteX35" fmla="*/ 465746 w 1864712"/>
              <a:gd name="connsiteY35" fmla="*/ 47009 h 1816444"/>
              <a:gd name="connsiteX36" fmla="*/ 637369 w 1864712"/>
              <a:gd name="connsiteY36" fmla="*/ 16987 h 1816444"/>
              <a:gd name="connsiteX37" fmla="*/ 776014 w 1864712"/>
              <a:gd name="connsiteY37" fmla="*/ 5046 h 1816444"/>
              <a:gd name="connsiteX38" fmla="*/ 913622 w 1864712"/>
              <a:gd name="connsiteY38" fmla="*/ 841 h 1816444"/>
              <a:gd name="connsiteX39" fmla="*/ 920615 w 1864712"/>
              <a:gd name="connsiteY39" fmla="*/ 0 h 1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64712" h="1816444">
                <a:moveTo>
                  <a:pt x="920615" y="0"/>
                </a:moveTo>
                <a:cubicBezTo>
                  <a:pt x="928471" y="0"/>
                  <a:pt x="936241" y="0"/>
                  <a:pt x="944097" y="0"/>
                </a:cubicBezTo>
                <a:cubicBezTo>
                  <a:pt x="947464" y="252"/>
                  <a:pt x="950831" y="757"/>
                  <a:pt x="954197" y="841"/>
                </a:cubicBezTo>
                <a:cubicBezTo>
                  <a:pt x="1012556" y="1430"/>
                  <a:pt x="1071001" y="3364"/>
                  <a:pt x="1129273" y="7569"/>
                </a:cubicBezTo>
                <a:cubicBezTo>
                  <a:pt x="1200063" y="12783"/>
                  <a:pt x="1270508" y="21108"/>
                  <a:pt x="1340175" y="34479"/>
                </a:cubicBezTo>
                <a:cubicBezTo>
                  <a:pt x="1406389" y="47261"/>
                  <a:pt x="1471310" y="64416"/>
                  <a:pt x="1534157" y="89140"/>
                </a:cubicBezTo>
                <a:cubicBezTo>
                  <a:pt x="1592429" y="112098"/>
                  <a:pt x="1647421" y="140943"/>
                  <a:pt x="1696888" y="179878"/>
                </a:cubicBezTo>
                <a:cubicBezTo>
                  <a:pt x="1767937" y="235886"/>
                  <a:pt x="1818008" y="306357"/>
                  <a:pt x="1843562" y="393731"/>
                </a:cubicBezTo>
                <a:cubicBezTo>
                  <a:pt x="1853489" y="427621"/>
                  <a:pt x="1859360" y="462269"/>
                  <a:pt x="1861776" y="497504"/>
                </a:cubicBezTo>
                <a:cubicBezTo>
                  <a:pt x="1862295" y="504989"/>
                  <a:pt x="1863676" y="512388"/>
                  <a:pt x="1864712" y="519873"/>
                </a:cubicBezTo>
                <a:cubicBezTo>
                  <a:pt x="1864712" y="531899"/>
                  <a:pt x="1864712" y="543924"/>
                  <a:pt x="1864712" y="555865"/>
                </a:cubicBezTo>
                <a:cubicBezTo>
                  <a:pt x="1863935" y="560743"/>
                  <a:pt x="1862640" y="565536"/>
                  <a:pt x="1862381" y="570498"/>
                </a:cubicBezTo>
                <a:cubicBezTo>
                  <a:pt x="1859360" y="627430"/>
                  <a:pt x="1849691" y="683437"/>
                  <a:pt x="1835619" y="738687"/>
                </a:cubicBezTo>
                <a:cubicBezTo>
                  <a:pt x="1816454" y="813868"/>
                  <a:pt x="1789951" y="886610"/>
                  <a:pt x="1758958" y="957670"/>
                </a:cubicBezTo>
                <a:cubicBezTo>
                  <a:pt x="1713981" y="1061190"/>
                  <a:pt x="1660716" y="1160422"/>
                  <a:pt x="1602616" y="1257131"/>
                </a:cubicBezTo>
                <a:cubicBezTo>
                  <a:pt x="1546329" y="1350728"/>
                  <a:pt x="1485381" y="1441046"/>
                  <a:pt x="1415454" y="1525056"/>
                </a:cubicBezTo>
                <a:cubicBezTo>
                  <a:pt x="1368060" y="1581904"/>
                  <a:pt x="1317039" y="1635220"/>
                  <a:pt x="1259544" y="1681976"/>
                </a:cubicBezTo>
                <a:cubicBezTo>
                  <a:pt x="1213444" y="1719567"/>
                  <a:pt x="1164064" y="1752027"/>
                  <a:pt x="1109589" y="1776163"/>
                </a:cubicBezTo>
                <a:cubicBezTo>
                  <a:pt x="1064871" y="1795925"/>
                  <a:pt x="1018426" y="1809128"/>
                  <a:pt x="969650" y="1813753"/>
                </a:cubicBezTo>
                <a:cubicBezTo>
                  <a:pt x="961621" y="1814509"/>
                  <a:pt x="953679" y="1815519"/>
                  <a:pt x="945651" y="1816444"/>
                </a:cubicBezTo>
                <a:cubicBezTo>
                  <a:pt x="936241" y="1816444"/>
                  <a:pt x="926917" y="1816444"/>
                  <a:pt x="917508" y="1816444"/>
                </a:cubicBezTo>
                <a:cubicBezTo>
                  <a:pt x="915176" y="1816023"/>
                  <a:pt x="912932" y="1815351"/>
                  <a:pt x="910601" y="1815182"/>
                </a:cubicBezTo>
                <a:cubicBezTo>
                  <a:pt x="896875" y="1813669"/>
                  <a:pt x="883062" y="1812828"/>
                  <a:pt x="869422" y="1810726"/>
                </a:cubicBezTo>
                <a:cubicBezTo>
                  <a:pt x="814948" y="1802569"/>
                  <a:pt x="764014" y="1783900"/>
                  <a:pt x="715583" y="1757914"/>
                </a:cubicBezTo>
                <a:cubicBezTo>
                  <a:pt x="653339" y="1724528"/>
                  <a:pt x="598262" y="1681304"/>
                  <a:pt x="547241" y="1632697"/>
                </a:cubicBezTo>
                <a:cubicBezTo>
                  <a:pt x="491904" y="1580054"/>
                  <a:pt x="442264" y="1522281"/>
                  <a:pt x="396683" y="1461144"/>
                </a:cubicBezTo>
                <a:cubicBezTo>
                  <a:pt x="291189" y="1319781"/>
                  <a:pt x="202529" y="1168327"/>
                  <a:pt x="127077" y="1009051"/>
                </a:cubicBezTo>
                <a:cubicBezTo>
                  <a:pt x="86675" y="923780"/>
                  <a:pt x="52575" y="836153"/>
                  <a:pt x="29006" y="744742"/>
                </a:cubicBezTo>
                <a:cubicBezTo>
                  <a:pt x="13727" y="685792"/>
                  <a:pt x="2331" y="626168"/>
                  <a:pt x="1295" y="565032"/>
                </a:cubicBezTo>
                <a:cubicBezTo>
                  <a:pt x="1208" y="561920"/>
                  <a:pt x="431" y="558893"/>
                  <a:pt x="0" y="555865"/>
                </a:cubicBezTo>
                <a:cubicBezTo>
                  <a:pt x="0" y="544429"/>
                  <a:pt x="0" y="532908"/>
                  <a:pt x="0" y="521471"/>
                </a:cubicBezTo>
                <a:cubicBezTo>
                  <a:pt x="518" y="517602"/>
                  <a:pt x="1381" y="513818"/>
                  <a:pt x="1381" y="509950"/>
                </a:cubicBezTo>
                <a:cubicBezTo>
                  <a:pt x="1468" y="482199"/>
                  <a:pt x="5352" y="454868"/>
                  <a:pt x="11137" y="427789"/>
                </a:cubicBezTo>
                <a:cubicBezTo>
                  <a:pt x="28143" y="347395"/>
                  <a:pt x="65006" y="277597"/>
                  <a:pt x="122847" y="219066"/>
                </a:cubicBezTo>
                <a:cubicBezTo>
                  <a:pt x="164544" y="176935"/>
                  <a:pt x="212974" y="144223"/>
                  <a:pt x="265722" y="117649"/>
                </a:cubicBezTo>
                <a:cubicBezTo>
                  <a:pt x="329433" y="85608"/>
                  <a:pt x="396597" y="63575"/>
                  <a:pt x="465746" y="47009"/>
                </a:cubicBezTo>
                <a:cubicBezTo>
                  <a:pt x="522378" y="33554"/>
                  <a:pt x="579614" y="23967"/>
                  <a:pt x="637369" y="16987"/>
                </a:cubicBezTo>
                <a:cubicBezTo>
                  <a:pt x="683468" y="11353"/>
                  <a:pt x="729741" y="7064"/>
                  <a:pt x="776014" y="5046"/>
                </a:cubicBezTo>
                <a:cubicBezTo>
                  <a:pt x="821941" y="2943"/>
                  <a:pt x="867781" y="2186"/>
                  <a:pt x="913622" y="841"/>
                </a:cubicBezTo>
                <a:cubicBezTo>
                  <a:pt x="915953" y="757"/>
                  <a:pt x="918285" y="252"/>
                  <a:pt x="920615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4930775" y="2293937"/>
            <a:ext cx="2330450" cy="2270125"/>
          </a:xfrm>
          <a:custGeom>
            <a:avLst/>
            <a:gdLst>
              <a:gd name="connsiteX0" fmla="*/ 1148610 w 2330450"/>
              <a:gd name="connsiteY0" fmla="*/ 0 h 2270125"/>
              <a:gd name="connsiteX1" fmla="*/ 1183782 w 2330450"/>
              <a:gd name="connsiteY1" fmla="*/ 0 h 2270125"/>
              <a:gd name="connsiteX2" fmla="*/ 1192414 w 2330450"/>
              <a:gd name="connsiteY2" fmla="*/ 1577 h 2270125"/>
              <a:gd name="connsiteX3" fmla="*/ 1243878 w 2330450"/>
              <a:gd name="connsiteY3" fmla="*/ 7147 h 2270125"/>
              <a:gd name="connsiteX4" fmla="*/ 1436140 w 2330450"/>
              <a:gd name="connsiteY4" fmla="*/ 73149 h 2270125"/>
              <a:gd name="connsiteX5" fmla="*/ 1646528 w 2330450"/>
              <a:gd name="connsiteY5" fmla="*/ 229640 h 2270125"/>
              <a:gd name="connsiteX6" fmla="*/ 1834690 w 2330450"/>
              <a:gd name="connsiteY6" fmla="*/ 444041 h 2270125"/>
              <a:gd name="connsiteX7" fmla="*/ 2171634 w 2330450"/>
              <a:gd name="connsiteY7" fmla="*/ 1009050 h 2270125"/>
              <a:gd name="connsiteX8" fmla="*/ 2294199 w 2330450"/>
              <a:gd name="connsiteY8" fmla="*/ 1339374 h 2270125"/>
              <a:gd name="connsiteX9" fmla="*/ 2328832 w 2330450"/>
              <a:gd name="connsiteY9" fmla="*/ 1563969 h 2270125"/>
              <a:gd name="connsiteX10" fmla="*/ 2330450 w 2330450"/>
              <a:gd name="connsiteY10" fmla="*/ 1575425 h 2270125"/>
              <a:gd name="connsiteX11" fmla="*/ 2330450 w 2330450"/>
              <a:gd name="connsiteY11" fmla="*/ 1618410 h 2270125"/>
              <a:gd name="connsiteX12" fmla="*/ 2328724 w 2330450"/>
              <a:gd name="connsiteY12" fmla="*/ 1632809 h 2270125"/>
              <a:gd name="connsiteX13" fmla="*/ 2316532 w 2330450"/>
              <a:gd name="connsiteY13" fmla="*/ 1735490 h 2270125"/>
              <a:gd name="connsiteX14" fmla="*/ 2176921 w 2330450"/>
              <a:gd name="connsiteY14" fmla="*/ 1996344 h 2270125"/>
              <a:gd name="connsiteX15" fmla="*/ 1998361 w 2330450"/>
              <a:gd name="connsiteY15" fmla="*/ 2123092 h 2270125"/>
              <a:gd name="connsiteX16" fmla="*/ 1748377 w 2330450"/>
              <a:gd name="connsiteY16" fmla="*/ 2211375 h 2270125"/>
              <a:gd name="connsiteX17" fmla="*/ 1533889 w 2330450"/>
              <a:gd name="connsiteY17" fmla="*/ 2248895 h 2270125"/>
              <a:gd name="connsiteX18" fmla="*/ 1360616 w 2330450"/>
              <a:gd name="connsiteY18" fmla="*/ 2263819 h 2270125"/>
              <a:gd name="connsiteX19" fmla="*/ 1188638 w 2330450"/>
              <a:gd name="connsiteY19" fmla="*/ 2269074 h 2270125"/>
              <a:gd name="connsiteX20" fmla="*/ 1179898 w 2330450"/>
              <a:gd name="connsiteY20" fmla="*/ 2270125 h 2270125"/>
              <a:gd name="connsiteX21" fmla="*/ 1150552 w 2330450"/>
              <a:gd name="connsiteY21" fmla="*/ 2270125 h 2270125"/>
              <a:gd name="connsiteX22" fmla="*/ 1137929 w 2330450"/>
              <a:gd name="connsiteY22" fmla="*/ 2269074 h 2270125"/>
              <a:gd name="connsiteX23" fmla="*/ 919125 w 2330450"/>
              <a:gd name="connsiteY23" fmla="*/ 2260666 h 2270125"/>
              <a:gd name="connsiteX24" fmla="*/ 655547 w 2330450"/>
              <a:gd name="connsiteY24" fmla="*/ 2227035 h 2270125"/>
              <a:gd name="connsiteX25" fmla="*/ 413116 w 2330450"/>
              <a:gd name="connsiteY25" fmla="*/ 2158721 h 2270125"/>
              <a:gd name="connsiteX26" fmla="*/ 209741 w 2330450"/>
              <a:gd name="connsiteY26" fmla="*/ 2045320 h 2270125"/>
              <a:gd name="connsiteX27" fmla="*/ 26433 w 2330450"/>
              <a:gd name="connsiteY27" fmla="*/ 1778055 h 2270125"/>
              <a:gd name="connsiteX28" fmla="*/ 3669 w 2330450"/>
              <a:gd name="connsiteY28" fmla="*/ 1648363 h 2270125"/>
              <a:gd name="connsiteX29" fmla="*/ 0 w 2330450"/>
              <a:gd name="connsiteY29" fmla="*/ 1620407 h 2270125"/>
              <a:gd name="connsiteX30" fmla="*/ 0 w 2330450"/>
              <a:gd name="connsiteY30" fmla="*/ 1575425 h 2270125"/>
              <a:gd name="connsiteX31" fmla="*/ 2913 w 2330450"/>
              <a:gd name="connsiteY31" fmla="*/ 1557138 h 2270125"/>
              <a:gd name="connsiteX32" fmla="*/ 36359 w 2330450"/>
              <a:gd name="connsiteY32" fmla="*/ 1346941 h 2270125"/>
              <a:gd name="connsiteX33" fmla="*/ 132167 w 2330450"/>
              <a:gd name="connsiteY33" fmla="*/ 1073265 h 2270125"/>
              <a:gd name="connsiteX34" fmla="*/ 327558 w 2330450"/>
              <a:gd name="connsiteY34" fmla="*/ 699009 h 2270125"/>
              <a:gd name="connsiteX35" fmla="*/ 561466 w 2330450"/>
              <a:gd name="connsiteY35" fmla="*/ 364166 h 2270125"/>
              <a:gd name="connsiteX36" fmla="*/ 756317 w 2330450"/>
              <a:gd name="connsiteY36" fmla="*/ 168053 h 2270125"/>
              <a:gd name="connsiteX37" fmla="*/ 943725 w 2330450"/>
              <a:gd name="connsiteY37" fmla="*/ 50342 h 2270125"/>
              <a:gd name="connsiteX38" fmla="*/ 1118616 w 2330450"/>
              <a:gd name="connsiteY38" fmla="*/ 3364 h 2270125"/>
              <a:gd name="connsiteX39" fmla="*/ 1148610 w 2330450"/>
              <a:gd name="connsiteY39" fmla="*/ 0 h 227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30450" h="2270125">
                <a:moveTo>
                  <a:pt x="1148610" y="0"/>
                </a:moveTo>
                <a:cubicBezTo>
                  <a:pt x="1160370" y="0"/>
                  <a:pt x="1172022" y="0"/>
                  <a:pt x="1183782" y="0"/>
                </a:cubicBezTo>
                <a:cubicBezTo>
                  <a:pt x="1186696" y="526"/>
                  <a:pt x="1189501" y="1366"/>
                  <a:pt x="1192414" y="1577"/>
                </a:cubicBezTo>
                <a:cubicBezTo>
                  <a:pt x="1209568" y="3468"/>
                  <a:pt x="1226831" y="4520"/>
                  <a:pt x="1243878" y="7147"/>
                </a:cubicBezTo>
                <a:cubicBezTo>
                  <a:pt x="1311957" y="17341"/>
                  <a:pt x="1375613" y="40673"/>
                  <a:pt x="1436140" y="73149"/>
                </a:cubicBezTo>
                <a:cubicBezTo>
                  <a:pt x="1513930" y="114873"/>
                  <a:pt x="1582764" y="168893"/>
                  <a:pt x="1646528" y="229640"/>
                </a:cubicBezTo>
                <a:cubicBezTo>
                  <a:pt x="1715686" y="295432"/>
                  <a:pt x="1777724" y="367634"/>
                  <a:pt x="1834690" y="444041"/>
                </a:cubicBezTo>
                <a:cubicBezTo>
                  <a:pt x="1966533" y="620711"/>
                  <a:pt x="2077337" y="809993"/>
                  <a:pt x="2171634" y="1009050"/>
                </a:cubicBezTo>
                <a:cubicBezTo>
                  <a:pt x="2222127" y="1115619"/>
                  <a:pt x="2264744" y="1225132"/>
                  <a:pt x="2294199" y="1339374"/>
                </a:cubicBezTo>
                <a:cubicBezTo>
                  <a:pt x="2313295" y="1413048"/>
                  <a:pt x="2327537" y="1487563"/>
                  <a:pt x="2328832" y="1563969"/>
                </a:cubicBezTo>
                <a:cubicBezTo>
                  <a:pt x="2328940" y="1567858"/>
                  <a:pt x="2329911" y="1571641"/>
                  <a:pt x="2330450" y="1575425"/>
                </a:cubicBezTo>
                <a:cubicBezTo>
                  <a:pt x="2330450" y="1589718"/>
                  <a:pt x="2330450" y="1604117"/>
                  <a:pt x="2330450" y="1618410"/>
                </a:cubicBezTo>
                <a:cubicBezTo>
                  <a:pt x="2329803" y="1623245"/>
                  <a:pt x="2328724" y="1627974"/>
                  <a:pt x="2328724" y="1632809"/>
                </a:cubicBezTo>
                <a:cubicBezTo>
                  <a:pt x="2328616" y="1667491"/>
                  <a:pt x="2323761" y="1701648"/>
                  <a:pt x="2316532" y="1735490"/>
                </a:cubicBezTo>
                <a:cubicBezTo>
                  <a:pt x="2295278" y="1835964"/>
                  <a:pt x="2249208" y="1923195"/>
                  <a:pt x="2176921" y="1996344"/>
                </a:cubicBezTo>
                <a:cubicBezTo>
                  <a:pt x="2124809" y="2048998"/>
                  <a:pt x="2064283" y="2089881"/>
                  <a:pt x="1998361" y="2123092"/>
                </a:cubicBezTo>
                <a:cubicBezTo>
                  <a:pt x="1918737" y="2163135"/>
                  <a:pt x="1834798" y="2190671"/>
                  <a:pt x="1748377" y="2211375"/>
                </a:cubicBezTo>
                <a:cubicBezTo>
                  <a:pt x="1677601" y="2228191"/>
                  <a:pt x="1606069" y="2240172"/>
                  <a:pt x="1533889" y="2248895"/>
                </a:cubicBezTo>
                <a:cubicBezTo>
                  <a:pt x="1476276" y="2255937"/>
                  <a:pt x="1418446" y="2261297"/>
                  <a:pt x="1360616" y="2263819"/>
                </a:cubicBezTo>
                <a:cubicBezTo>
                  <a:pt x="1303218" y="2266447"/>
                  <a:pt x="1245928" y="2267393"/>
                  <a:pt x="1188638" y="2269074"/>
                </a:cubicBezTo>
                <a:cubicBezTo>
                  <a:pt x="1185725" y="2269179"/>
                  <a:pt x="1182811" y="2269810"/>
                  <a:pt x="1179898" y="2270125"/>
                </a:cubicBezTo>
                <a:cubicBezTo>
                  <a:pt x="1170080" y="2270125"/>
                  <a:pt x="1160370" y="2270125"/>
                  <a:pt x="1150552" y="2270125"/>
                </a:cubicBezTo>
                <a:cubicBezTo>
                  <a:pt x="1146344" y="2269810"/>
                  <a:pt x="1142136" y="2269179"/>
                  <a:pt x="1137929" y="2269074"/>
                </a:cubicBezTo>
                <a:cubicBezTo>
                  <a:pt x="1064994" y="2268338"/>
                  <a:pt x="991952" y="2265921"/>
                  <a:pt x="919125" y="2260666"/>
                </a:cubicBezTo>
                <a:cubicBezTo>
                  <a:pt x="830655" y="2254150"/>
                  <a:pt x="742615" y="2243745"/>
                  <a:pt x="655547" y="2227035"/>
                </a:cubicBezTo>
                <a:cubicBezTo>
                  <a:pt x="572795" y="2211060"/>
                  <a:pt x="491660" y="2189620"/>
                  <a:pt x="413116" y="2158721"/>
                </a:cubicBezTo>
                <a:cubicBezTo>
                  <a:pt x="340289" y="2130029"/>
                  <a:pt x="271562" y="2093980"/>
                  <a:pt x="209741" y="2045320"/>
                </a:cubicBezTo>
                <a:cubicBezTo>
                  <a:pt x="120946" y="1975324"/>
                  <a:pt x="58369" y="1887252"/>
                  <a:pt x="26433" y="1778055"/>
                </a:cubicBezTo>
                <a:cubicBezTo>
                  <a:pt x="14026" y="1735700"/>
                  <a:pt x="6689" y="1692399"/>
                  <a:pt x="3669" y="1648363"/>
                </a:cubicBezTo>
                <a:cubicBezTo>
                  <a:pt x="3021" y="1639009"/>
                  <a:pt x="1295" y="1629761"/>
                  <a:pt x="0" y="1620407"/>
                </a:cubicBezTo>
                <a:cubicBezTo>
                  <a:pt x="0" y="1605378"/>
                  <a:pt x="0" y="1590349"/>
                  <a:pt x="0" y="1575425"/>
                </a:cubicBezTo>
                <a:cubicBezTo>
                  <a:pt x="971" y="1569329"/>
                  <a:pt x="2590" y="1563339"/>
                  <a:pt x="2913" y="1557138"/>
                </a:cubicBezTo>
                <a:cubicBezTo>
                  <a:pt x="6689" y="1485986"/>
                  <a:pt x="18773" y="1415991"/>
                  <a:pt x="36359" y="1346941"/>
                </a:cubicBezTo>
                <a:cubicBezTo>
                  <a:pt x="60311" y="1252983"/>
                  <a:pt x="93434" y="1162073"/>
                  <a:pt x="132167" y="1073265"/>
                </a:cubicBezTo>
                <a:cubicBezTo>
                  <a:pt x="188378" y="943889"/>
                  <a:pt x="254947" y="819873"/>
                  <a:pt x="327558" y="699009"/>
                </a:cubicBezTo>
                <a:cubicBezTo>
                  <a:pt x="397903" y="582035"/>
                  <a:pt x="474074" y="469159"/>
                  <a:pt x="561466" y="364166"/>
                </a:cubicBezTo>
                <a:cubicBezTo>
                  <a:pt x="620698" y="293120"/>
                  <a:pt x="684462" y="226487"/>
                  <a:pt x="756317" y="168053"/>
                </a:cubicBezTo>
                <a:cubicBezTo>
                  <a:pt x="813931" y="121073"/>
                  <a:pt x="875645" y="80506"/>
                  <a:pt x="943725" y="50342"/>
                </a:cubicBezTo>
                <a:cubicBezTo>
                  <a:pt x="999612" y="25644"/>
                  <a:pt x="1057658" y="9144"/>
                  <a:pt x="1118616" y="3364"/>
                </a:cubicBezTo>
                <a:cubicBezTo>
                  <a:pt x="1128650" y="2418"/>
                  <a:pt x="1138576" y="1156"/>
                  <a:pt x="114861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2284521" y="2520777"/>
            <a:ext cx="1864712" cy="1816444"/>
          </a:xfrm>
          <a:custGeom>
            <a:avLst/>
            <a:gdLst>
              <a:gd name="connsiteX0" fmla="*/ 920616 w 1864712"/>
              <a:gd name="connsiteY0" fmla="*/ 0 h 1816444"/>
              <a:gd name="connsiteX1" fmla="*/ 944097 w 1864712"/>
              <a:gd name="connsiteY1" fmla="*/ 0 h 1816444"/>
              <a:gd name="connsiteX2" fmla="*/ 954197 w 1864712"/>
              <a:gd name="connsiteY2" fmla="*/ 841 h 1816444"/>
              <a:gd name="connsiteX3" fmla="*/ 1129273 w 1864712"/>
              <a:gd name="connsiteY3" fmla="*/ 7569 h 1816444"/>
              <a:gd name="connsiteX4" fmla="*/ 1340176 w 1864712"/>
              <a:gd name="connsiteY4" fmla="*/ 34479 h 1816444"/>
              <a:gd name="connsiteX5" fmla="*/ 1534157 w 1864712"/>
              <a:gd name="connsiteY5" fmla="*/ 89140 h 1816444"/>
              <a:gd name="connsiteX6" fmla="*/ 1696888 w 1864712"/>
              <a:gd name="connsiteY6" fmla="*/ 179878 h 1816444"/>
              <a:gd name="connsiteX7" fmla="*/ 1843562 w 1864712"/>
              <a:gd name="connsiteY7" fmla="*/ 393731 h 1816444"/>
              <a:gd name="connsiteX8" fmla="*/ 1861776 w 1864712"/>
              <a:gd name="connsiteY8" fmla="*/ 497504 h 1816444"/>
              <a:gd name="connsiteX9" fmla="*/ 1864712 w 1864712"/>
              <a:gd name="connsiteY9" fmla="*/ 519873 h 1816444"/>
              <a:gd name="connsiteX10" fmla="*/ 1864712 w 1864712"/>
              <a:gd name="connsiteY10" fmla="*/ 555865 h 1816444"/>
              <a:gd name="connsiteX11" fmla="*/ 1862381 w 1864712"/>
              <a:gd name="connsiteY11" fmla="*/ 570498 h 1816444"/>
              <a:gd name="connsiteX12" fmla="*/ 1835619 w 1864712"/>
              <a:gd name="connsiteY12" fmla="*/ 738687 h 1816444"/>
              <a:gd name="connsiteX13" fmla="*/ 1758959 w 1864712"/>
              <a:gd name="connsiteY13" fmla="*/ 957670 h 1816444"/>
              <a:gd name="connsiteX14" fmla="*/ 1602616 w 1864712"/>
              <a:gd name="connsiteY14" fmla="*/ 1257131 h 1816444"/>
              <a:gd name="connsiteX15" fmla="*/ 1415455 w 1864712"/>
              <a:gd name="connsiteY15" fmla="*/ 1525056 h 1816444"/>
              <a:gd name="connsiteX16" fmla="*/ 1259544 w 1864712"/>
              <a:gd name="connsiteY16" fmla="*/ 1681976 h 1816444"/>
              <a:gd name="connsiteX17" fmla="*/ 1109590 w 1864712"/>
              <a:gd name="connsiteY17" fmla="*/ 1776163 h 1816444"/>
              <a:gd name="connsiteX18" fmla="*/ 969650 w 1864712"/>
              <a:gd name="connsiteY18" fmla="*/ 1813753 h 1816444"/>
              <a:gd name="connsiteX19" fmla="*/ 945651 w 1864712"/>
              <a:gd name="connsiteY19" fmla="*/ 1816444 h 1816444"/>
              <a:gd name="connsiteX20" fmla="*/ 917508 w 1864712"/>
              <a:gd name="connsiteY20" fmla="*/ 1816444 h 1816444"/>
              <a:gd name="connsiteX21" fmla="*/ 910601 w 1864712"/>
              <a:gd name="connsiteY21" fmla="*/ 1815182 h 1816444"/>
              <a:gd name="connsiteX22" fmla="*/ 869422 w 1864712"/>
              <a:gd name="connsiteY22" fmla="*/ 1810726 h 1816444"/>
              <a:gd name="connsiteX23" fmla="*/ 715583 w 1864712"/>
              <a:gd name="connsiteY23" fmla="*/ 1757914 h 1816444"/>
              <a:gd name="connsiteX24" fmla="*/ 547241 w 1864712"/>
              <a:gd name="connsiteY24" fmla="*/ 1632697 h 1816444"/>
              <a:gd name="connsiteX25" fmla="*/ 396683 w 1864712"/>
              <a:gd name="connsiteY25" fmla="*/ 1461144 h 1816444"/>
              <a:gd name="connsiteX26" fmla="*/ 127077 w 1864712"/>
              <a:gd name="connsiteY26" fmla="*/ 1009051 h 1816444"/>
              <a:gd name="connsiteX27" fmla="*/ 29006 w 1864712"/>
              <a:gd name="connsiteY27" fmla="*/ 744742 h 1816444"/>
              <a:gd name="connsiteX28" fmla="*/ 1295 w 1864712"/>
              <a:gd name="connsiteY28" fmla="*/ 565032 h 1816444"/>
              <a:gd name="connsiteX29" fmla="*/ 0 w 1864712"/>
              <a:gd name="connsiteY29" fmla="*/ 555865 h 1816444"/>
              <a:gd name="connsiteX30" fmla="*/ 0 w 1864712"/>
              <a:gd name="connsiteY30" fmla="*/ 521471 h 1816444"/>
              <a:gd name="connsiteX31" fmla="*/ 1381 w 1864712"/>
              <a:gd name="connsiteY31" fmla="*/ 509950 h 1816444"/>
              <a:gd name="connsiteX32" fmla="*/ 11137 w 1864712"/>
              <a:gd name="connsiteY32" fmla="*/ 427789 h 1816444"/>
              <a:gd name="connsiteX33" fmla="*/ 122847 w 1864712"/>
              <a:gd name="connsiteY33" fmla="*/ 219066 h 1816444"/>
              <a:gd name="connsiteX34" fmla="*/ 265722 w 1864712"/>
              <a:gd name="connsiteY34" fmla="*/ 117649 h 1816444"/>
              <a:gd name="connsiteX35" fmla="*/ 465747 w 1864712"/>
              <a:gd name="connsiteY35" fmla="*/ 47009 h 1816444"/>
              <a:gd name="connsiteX36" fmla="*/ 637369 w 1864712"/>
              <a:gd name="connsiteY36" fmla="*/ 16987 h 1816444"/>
              <a:gd name="connsiteX37" fmla="*/ 776014 w 1864712"/>
              <a:gd name="connsiteY37" fmla="*/ 5046 h 1816444"/>
              <a:gd name="connsiteX38" fmla="*/ 913622 w 1864712"/>
              <a:gd name="connsiteY38" fmla="*/ 841 h 1816444"/>
              <a:gd name="connsiteX39" fmla="*/ 920616 w 1864712"/>
              <a:gd name="connsiteY39" fmla="*/ 0 h 1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64712" h="1816444">
                <a:moveTo>
                  <a:pt x="920616" y="0"/>
                </a:moveTo>
                <a:cubicBezTo>
                  <a:pt x="928471" y="0"/>
                  <a:pt x="936241" y="0"/>
                  <a:pt x="944097" y="0"/>
                </a:cubicBezTo>
                <a:cubicBezTo>
                  <a:pt x="947464" y="252"/>
                  <a:pt x="950831" y="757"/>
                  <a:pt x="954197" y="841"/>
                </a:cubicBezTo>
                <a:cubicBezTo>
                  <a:pt x="1012556" y="1430"/>
                  <a:pt x="1071001" y="3364"/>
                  <a:pt x="1129273" y="7569"/>
                </a:cubicBezTo>
                <a:cubicBezTo>
                  <a:pt x="1200063" y="12783"/>
                  <a:pt x="1270508" y="21108"/>
                  <a:pt x="1340176" y="34479"/>
                </a:cubicBezTo>
                <a:cubicBezTo>
                  <a:pt x="1406390" y="47261"/>
                  <a:pt x="1471310" y="64416"/>
                  <a:pt x="1534157" y="89140"/>
                </a:cubicBezTo>
                <a:cubicBezTo>
                  <a:pt x="1592430" y="112098"/>
                  <a:pt x="1647422" y="140943"/>
                  <a:pt x="1696888" y="179878"/>
                </a:cubicBezTo>
                <a:cubicBezTo>
                  <a:pt x="1767937" y="235886"/>
                  <a:pt x="1818008" y="306357"/>
                  <a:pt x="1843562" y="393731"/>
                </a:cubicBezTo>
                <a:cubicBezTo>
                  <a:pt x="1853489" y="427621"/>
                  <a:pt x="1859360" y="462269"/>
                  <a:pt x="1861776" y="497504"/>
                </a:cubicBezTo>
                <a:cubicBezTo>
                  <a:pt x="1862295" y="504989"/>
                  <a:pt x="1863676" y="512388"/>
                  <a:pt x="1864712" y="519873"/>
                </a:cubicBezTo>
                <a:cubicBezTo>
                  <a:pt x="1864712" y="531899"/>
                  <a:pt x="1864712" y="543924"/>
                  <a:pt x="1864712" y="555865"/>
                </a:cubicBezTo>
                <a:cubicBezTo>
                  <a:pt x="1863935" y="560743"/>
                  <a:pt x="1862640" y="565536"/>
                  <a:pt x="1862381" y="570498"/>
                </a:cubicBezTo>
                <a:cubicBezTo>
                  <a:pt x="1859360" y="627430"/>
                  <a:pt x="1849691" y="683437"/>
                  <a:pt x="1835619" y="738687"/>
                </a:cubicBezTo>
                <a:cubicBezTo>
                  <a:pt x="1816454" y="813868"/>
                  <a:pt x="1789951" y="886610"/>
                  <a:pt x="1758959" y="957670"/>
                </a:cubicBezTo>
                <a:cubicBezTo>
                  <a:pt x="1713981" y="1061190"/>
                  <a:pt x="1660716" y="1160422"/>
                  <a:pt x="1602616" y="1257131"/>
                </a:cubicBezTo>
                <a:cubicBezTo>
                  <a:pt x="1546330" y="1350728"/>
                  <a:pt x="1485381" y="1441046"/>
                  <a:pt x="1415455" y="1525056"/>
                </a:cubicBezTo>
                <a:cubicBezTo>
                  <a:pt x="1368060" y="1581904"/>
                  <a:pt x="1317039" y="1635220"/>
                  <a:pt x="1259544" y="1681976"/>
                </a:cubicBezTo>
                <a:cubicBezTo>
                  <a:pt x="1213444" y="1719567"/>
                  <a:pt x="1164064" y="1752027"/>
                  <a:pt x="1109590" y="1776163"/>
                </a:cubicBezTo>
                <a:cubicBezTo>
                  <a:pt x="1064872" y="1795925"/>
                  <a:pt x="1018426" y="1809128"/>
                  <a:pt x="969650" y="1813753"/>
                </a:cubicBezTo>
                <a:cubicBezTo>
                  <a:pt x="961622" y="1814509"/>
                  <a:pt x="953679" y="1815519"/>
                  <a:pt x="945651" y="1816444"/>
                </a:cubicBezTo>
                <a:cubicBezTo>
                  <a:pt x="936241" y="1816444"/>
                  <a:pt x="926918" y="1816444"/>
                  <a:pt x="917508" y="1816444"/>
                </a:cubicBezTo>
                <a:cubicBezTo>
                  <a:pt x="915176" y="1816023"/>
                  <a:pt x="912932" y="1815351"/>
                  <a:pt x="910601" y="1815182"/>
                </a:cubicBezTo>
                <a:cubicBezTo>
                  <a:pt x="896875" y="1813669"/>
                  <a:pt x="883062" y="1812828"/>
                  <a:pt x="869422" y="1810726"/>
                </a:cubicBezTo>
                <a:cubicBezTo>
                  <a:pt x="814948" y="1802569"/>
                  <a:pt x="764014" y="1783900"/>
                  <a:pt x="715583" y="1757914"/>
                </a:cubicBezTo>
                <a:cubicBezTo>
                  <a:pt x="653340" y="1724528"/>
                  <a:pt x="598262" y="1681304"/>
                  <a:pt x="547241" y="1632697"/>
                </a:cubicBezTo>
                <a:cubicBezTo>
                  <a:pt x="491904" y="1580054"/>
                  <a:pt x="442264" y="1522281"/>
                  <a:pt x="396683" y="1461144"/>
                </a:cubicBezTo>
                <a:cubicBezTo>
                  <a:pt x="291189" y="1319781"/>
                  <a:pt x="202529" y="1168327"/>
                  <a:pt x="127077" y="1009051"/>
                </a:cubicBezTo>
                <a:cubicBezTo>
                  <a:pt x="86675" y="923780"/>
                  <a:pt x="52575" y="836153"/>
                  <a:pt x="29006" y="744742"/>
                </a:cubicBezTo>
                <a:cubicBezTo>
                  <a:pt x="13727" y="685792"/>
                  <a:pt x="2331" y="626168"/>
                  <a:pt x="1295" y="565032"/>
                </a:cubicBezTo>
                <a:cubicBezTo>
                  <a:pt x="1208" y="561920"/>
                  <a:pt x="431" y="558893"/>
                  <a:pt x="0" y="555865"/>
                </a:cubicBezTo>
                <a:cubicBezTo>
                  <a:pt x="0" y="544429"/>
                  <a:pt x="0" y="532908"/>
                  <a:pt x="0" y="521471"/>
                </a:cubicBezTo>
                <a:cubicBezTo>
                  <a:pt x="518" y="517602"/>
                  <a:pt x="1381" y="513818"/>
                  <a:pt x="1381" y="509950"/>
                </a:cubicBezTo>
                <a:cubicBezTo>
                  <a:pt x="1468" y="482199"/>
                  <a:pt x="5352" y="454868"/>
                  <a:pt x="11137" y="427789"/>
                </a:cubicBezTo>
                <a:cubicBezTo>
                  <a:pt x="28143" y="347395"/>
                  <a:pt x="65006" y="277597"/>
                  <a:pt x="122847" y="219066"/>
                </a:cubicBezTo>
                <a:cubicBezTo>
                  <a:pt x="164544" y="176935"/>
                  <a:pt x="212974" y="144223"/>
                  <a:pt x="265722" y="117649"/>
                </a:cubicBezTo>
                <a:cubicBezTo>
                  <a:pt x="329433" y="85608"/>
                  <a:pt x="396597" y="63575"/>
                  <a:pt x="465747" y="47009"/>
                </a:cubicBezTo>
                <a:cubicBezTo>
                  <a:pt x="522378" y="33554"/>
                  <a:pt x="579614" y="23967"/>
                  <a:pt x="637369" y="16987"/>
                </a:cubicBezTo>
                <a:cubicBezTo>
                  <a:pt x="683468" y="11353"/>
                  <a:pt x="729741" y="7064"/>
                  <a:pt x="776014" y="5046"/>
                </a:cubicBezTo>
                <a:cubicBezTo>
                  <a:pt x="821941" y="2943"/>
                  <a:pt x="867782" y="2186"/>
                  <a:pt x="913622" y="841"/>
                </a:cubicBezTo>
                <a:cubicBezTo>
                  <a:pt x="915953" y="757"/>
                  <a:pt x="918285" y="252"/>
                  <a:pt x="920616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84095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6185204" y="2603343"/>
            <a:ext cx="1695193" cy="1651313"/>
          </a:xfrm>
          <a:custGeom>
            <a:avLst/>
            <a:gdLst>
              <a:gd name="connsiteX0" fmla="*/ 920615 w 1864712"/>
              <a:gd name="connsiteY0" fmla="*/ 0 h 1816444"/>
              <a:gd name="connsiteX1" fmla="*/ 944097 w 1864712"/>
              <a:gd name="connsiteY1" fmla="*/ 0 h 1816444"/>
              <a:gd name="connsiteX2" fmla="*/ 954197 w 1864712"/>
              <a:gd name="connsiteY2" fmla="*/ 841 h 1816444"/>
              <a:gd name="connsiteX3" fmla="*/ 1129273 w 1864712"/>
              <a:gd name="connsiteY3" fmla="*/ 7569 h 1816444"/>
              <a:gd name="connsiteX4" fmla="*/ 1340175 w 1864712"/>
              <a:gd name="connsiteY4" fmla="*/ 34479 h 1816444"/>
              <a:gd name="connsiteX5" fmla="*/ 1534157 w 1864712"/>
              <a:gd name="connsiteY5" fmla="*/ 89140 h 1816444"/>
              <a:gd name="connsiteX6" fmla="*/ 1696888 w 1864712"/>
              <a:gd name="connsiteY6" fmla="*/ 179878 h 1816444"/>
              <a:gd name="connsiteX7" fmla="*/ 1843562 w 1864712"/>
              <a:gd name="connsiteY7" fmla="*/ 393731 h 1816444"/>
              <a:gd name="connsiteX8" fmla="*/ 1861776 w 1864712"/>
              <a:gd name="connsiteY8" fmla="*/ 497504 h 1816444"/>
              <a:gd name="connsiteX9" fmla="*/ 1864712 w 1864712"/>
              <a:gd name="connsiteY9" fmla="*/ 519873 h 1816444"/>
              <a:gd name="connsiteX10" fmla="*/ 1864712 w 1864712"/>
              <a:gd name="connsiteY10" fmla="*/ 555865 h 1816444"/>
              <a:gd name="connsiteX11" fmla="*/ 1862381 w 1864712"/>
              <a:gd name="connsiteY11" fmla="*/ 570498 h 1816444"/>
              <a:gd name="connsiteX12" fmla="*/ 1835619 w 1864712"/>
              <a:gd name="connsiteY12" fmla="*/ 738687 h 1816444"/>
              <a:gd name="connsiteX13" fmla="*/ 1758958 w 1864712"/>
              <a:gd name="connsiteY13" fmla="*/ 957670 h 1816444"/>
              <a:gd name="connsiteX14" fmla="*/ 1602616 w 1864712"/>
              <a:gd name="connsiteY14" fmla="*/ 1257131 h 1816444"/>
              <a:gd name="connsiteX15" fmla="*/ 1415454 w 1864712"/>
              <a:gd name="connsiteY15" fmla="*/ 1525056 h 1816444"/>
              <a:gd name="connsiteX16" fmla="*/ 1259544 w 1864712"/>
              <a:gd name="connsiteY16" fmla="*/ 1681976 h 1816444"/>
              <a:gd name="connsiteX17" fmla="*/ 1109589 w 1864712"/>
              <a:gd name="connsiteY17" fmla="*/ 1776163 h 1816444"/>
              <a:gd name="connsiteX18" fmla="*/ 969650 w 1864712"/>
              <a:gd name="connsiteY18" fmla="*/ 1813753 h 1816444"/>
              <a:gd name="connsiteX19" fmla="*/ 945651 w 1864712"/>
              <a:gd name="connsiteY19" fmla="*/ 1816444 h 1816444"/>
              <a:gd name="connsiteX20" fmla="*/ 917508 w 1864712"/>
              <a:gd name="connsiteY20" fmla="*/ 1816444 h 1816444"/>
              <a:gd name="connsiteX21" fmla="*/ 910601 w 1864712"/>
              <a:gd name="connsiteY21" fmla="*/ 1815182 h 1816444"/>
              <a:gd name="connsiteX22" fmla="*/ 869422 w 1864712"/>
              <a:gd name="connsiteY22" fmla="*/ 1810726 h 1816444"/>
              <a:gd name="connsiteX23" fmla="*/ 715583 w 1864712"/>
              <a:gd name="connsiteY23" fmla="*/ 1757914 h 1816444"/>
              <a:gd name="connsiteX24" fmla="*/ 547241 w 1864712"/>
              <a:gd name="connsiteY24" fmla="*/ 1632697 h 1816444"/>
              <a:gd name="connsiteX25" fmla="*/ 396683 w 1864712"/>
              <a:gd name="connsiteY25" fmla="*/ 1461144 h 1816444"/>
              <a:gd name="connsiteX26" fmla="*/ 127077 w 1864712"/>
              <a:gd name="connsiteY26" fmla="*/ 1009051 h 1816444"/>
              <a:gd name="connsiteX27" fmla="*/ 29006 w 1864712"/>
              <a:gd name="connsiteY27" fmla="*/ 744742 h 1816444"/>
              <a:gd name="connsiteX28" fmla="*/ 1295 w 1864712"/>
              <a:gd name="connsiteY28" fmla="*/ 565032 h 1816444"/>
              <a:gd name="connsiteX29" fmla="*/ 0 w 1864712"/>
              <a:gd name="connsiteY29" fmla="*/ 555865 h 1816444"/>
              <a:gd name="connsiteX30" fmla="*/ 0 w 1864712"/>
              <a:gd name="connsiteY30" fmla="*/ 521471 h 1816444"/>
              <a:gd name="connsiteX31" fmla="*/ 1381 w 1864712"/>
              <a:gd name="connsiteY31" fmla="*/ 509950 h 1816444"/>
              <a:gd name="connsiteX32" fmla="*/ 11137 w 1864712"/>
              <a:gd name="connsiteY32" fmla="*/ 427789 h 1816444"/>
              <a:gd name="connsiteX33" fmla="*/ 122847 w 1864712"/>
              <a:gd name="connsiteY33" fmla="*/ 219066 h 1816444"/>
              <a:gd name="connsiteX34" fmla="*/ 265722 w 1864712"/>
              <a:gd name="connsiteY34" fmla="*/ 117649 h 1816444"/>
              <a:gd name="connsiteX35" fmla="*/ 465746 w 1864712"/>
              <a:gd name="connsiteY35" fmla="*/ 47009 h 1816444"/>
              <a:gd name="connsiteX36" fmla="*/ 637369 w 1864712"/>
              <a:gd name="connsiteY36" fmla="*/ 16987 h 1816444"/>
              <a:gd name="connsiteX37" fmla="*/ 776014 w 1864712"/>
              <a:gd name="connsiteY37" fmla="*/ 5046 h 1816444"/>
              <a:gd name="connsiteX38" fmla="*/ 913622 w 1864712"/>
              <a:gd name="connsiteY38" fmla="*/ 841 h 1816444"/>
              <a:gd name="connsiteX39" fmla="*/ 920615 w 1864712"/>
              <a:gd name="connsiteY39" fmla="*/ 0 h 1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64712" h="1816444">
                <a:moveTo>
                  <a:pt x="920615" y="0"/>
                </a:moveTo>
                <a:cubicBezTo>
                  <a:pt x="928471" y="0"/>
                  <a:pt x="936241" y="0"/>
                  <a:pt x="944097" y="0"/>
                </a:cubicBezTo>
                <a:cubicBezTo>
                  <a:pt x="947464" y="252"/>
                  <a:pt x="950831" y="757"/>
                  <a:pt x="954197" y="841"/>
                </a:cubicBezTo>
                <a:cubicBezTo>
                  <a:pt x="1012556" y="1430"/>
                  <a:pt x="1071001" y="3364"/>
                  <a:pt x="1129273" y="7569"/>
                </a:cubicBezTo>
                <a:cubicBezTo>
                  <a:pt x="1200063" y="12783"/>
                  <a:pt x="1270508" y="21108"/>
                  <a:pt x="1340175" y="34479"/>
                </a:cubicBezTo>
                <a:cubicBezTo>
                  <a:pt x="1406389" y="47261"/>
                  <a:pt x="1471310" y="64416"/>
                  <a:pt x="1534157" y="89140"/>
                </a:cubicBezTo>
                <a:cubicBezTo>
                  <a:pt x="1592429" y="112098"/>
                  <a:pt x="1647421" y="140943"/>
                  <a:pt x="1696888" y="179878"/>
                </a:cubicBezTo>
                <a:cubicBezTo>
                  <a:pt x="1767937" y="235886"/>
                  <a:pt x="1818008" y="306357"/>
                  <a:pt x="1843562" y="393731"/>
                </a:cubicBezTo>
                <a:cubicBezTo>
                  <a:pt x="1853489" y="427621"/>
                  <a:pt x="1859360" y="462269"/>
                  <a:pt x="1861776" y="497504"/>
                </a:cubicBezTo>
                <a:cubicBezTo>
                  <a:pt x="1862295" y="504989"/>
                  <a:pt x="1863676" y="512388"/>
                  <a:pt x="1864712" y="519873"/>
                </a:cubicBezTo>
                <a:cubicBezTo>
                  <a:pt x="1864712" y="531899"/>
                  <a:pt x="1864712" y="543924"/>
                  <a:pt x="1864712" y="555865"/>
                </a:cubicBezTo>
                <a:cubicBezTo>
                  <a:pt x="1863935" y="560743"/>
                  <a:pt x="1862640" y="565536"/>
                  <a:pt x="1862381" y="570498"/>
                </a:cubicBezTo>
                <a:cubicBezTo>
                  <a:pt x="1859360" y="627430"/>
                  <a:pt x="1849691" y="683437"/>
                  <a:pt x="1835619" y="738687"/>
                </a:cubicBezTo>
                <a:cubicBezTo>
                  <a:pt x="1816454" y="813868"/>
                  <a:pt x="1789951" y="886610"/>
                  <a:pt x="1758958" y="957670"/>
                </a:cubicBezTo>
                <a:cubicBezTo>
                  <a:pt x="1713981" y="1061190"/>
                  <a:pt x="1660716" y="1160422"/>
                  <a:pt x="1602616" y="1257131"/>
                </a:cubicBezTo>
                <a:cubicBezTo>
                  <a:pt x="1546329" y="1350728"/>
                  <a:pt x="1485381" y="1441046"/>
                  <a:pt x="1415454" y="1525056"/>
                </a:cubicBezTo>
                <a:cubicBezTo>
                  <a:pt x="1368060" y="1581904"/>
                  <a:pt x="1317039" y="1635220"/>
                  <a:pt x="1259544" y="1681976"/>
                </a:cubicBezTo>
                <a:cubicBezTo>
                  <a:pt x="1213444" y="1719567"/>
                  <a:pt x="1164064" y="1752027"/>
                  <a:pt x="1109589" y="1776163"/>
                </a:cubicBezTo>
                <a:cubicBezTo>
                  <a:pt x="1064871" y="1795925"/>
                  <a:pt x="1018426" y="1809128"/>
                  <a:pt x="969650" y="1813753"/>
                </a:cubicBezTo>
                <a:cubicBezTo>
                  <a:pt x="961621" y="1814509"/>
                  <a:pt x="953679" y="1815519"/>
                  <a:pt x="945651" y="1816444"/>
                </a:cubicBezTo>
                <a:cubicBezTo>
                  <a:pt x="936241" y="1816444"/>
                  <a:pt x="926917" y="1816444"/>
                  <a:pt x="917508" y="1816444"/>
                </a:cubicBezTo>
                <a:cubicBezTo>
                  <a:pt x="915176" y="1816023"/>
                  <a:pt x="912932" y="1815351"/>
                  <a:pt x="910601" y="1815182"/>
                </a:cubicBezTo>
                <a:cubicBezTo>
                  <a:pt x="896875" y="1813669"/>
                  <a:pt x="883062" y="1812828"/>
                  <a:pt x="869422" y="1810726"/>
                </a:cubicBezTo>
                <a:cubicBezTo>
                  <a:pt x="814948" y="1802569"/>
                  <a:pt x="764014" y="1783900"/>
                  <a:pt x="715583" y="1757914"/>
                </a:cubicBezTo>
                <a:cubicBezTo>
                  <a:pt x="653339" y="1724528"/>
                  <a:pt x="598262" y="1681304"/>
                  <a:pt x="547241" y="1632697"/>
                </a:cubicBezTo>
                <a:cubicBezTo>
                  <a:pt x="491904" y="1580054"/>
                  <a:pt x="442264" y="1522281"/>
                  <a:pt x="396683" y="1461144"/>
                </a:cubicBezTo>
                <a:cubicBezTo>
                  <a:pt x="291189" y="1319781"/>
                  <a:pt x="202529" y="1168327"/>
                  <a:pt x="127077" y="1009051"/>
                </a:cubicBezTo>
                <a:cubicBezTo>
                  <a:pt x="86675" y="923780"/>
                  <a:pt x="52575" y="836153"/>
                  <a:pt x="29006" y="744742"/>
                </a:cubicBezTo>
                <a:cubicBezTo>
                  <a:pt x="13727" y="685792"/>
                  <a:pt x="2331" y="626168"/>
                  <a:pt x="1295" y="565032"/>
                </a:cubicBezTo>
                <a:cubicBezTo>
                  <a:pt x="1208" y="561920"/>
                  <a:pt x="431" y="558893"/>
                  <a:pt x="0" y="555865"/>
                </a:cubicBezTo>
                <a:cubicBezTo>
                  <a:pt x="0" y="544429"/>
                  <a:pt x="0" y="532908"/>
                  <a:pt x="0" y="521471"/>
                </a:cubicBezTo>
                <a:cubicBezTo>
                  <a:pt x="518" y="517602"/>
                  <a:pt x="1381" y="513818"/>
                  <a:pt x="1381" y="509950"/>
                </a:cubicBezTo>
                <a:cubicBezTo>
                  <a:pt x="1468" y="482199"/>
                  <a:pt x="5352" y="454868"/>
                  <a:pt x="11137" y="427789"/>
                </a:cubicBezTo>
                <a:cubicBezTo>
                  <a:pt x="28143" y="347395"/>
                  <a:pt x="65006" y="277597"/>
                  <a:pt x="122847" y="219066"/>
                </a:cubicBezTo>
                <a:cubicBezTo>
                  <a:pt x="164544" y="176935"/>
                  <a:pt x="212974" y="144223"/>
                  <a:pt x="265722" y="117649"/>
                </a:cubicBezTo>
                <a:cubicBezTo>
                  <a:pt x="329433" y="85608"/>
                  <a:pt x="396597" y="63575"/>
                  <a:pt x="465746" y="47009"/>
                </a:cubicBezTo>
                <a:cubicBezTo>
                  <a:pt x="522378" y="33554"/>
                  <a:pt x="579614" y="23967"/>
                  <a:pt x="637369" y="16987"/>
                </a:cubicBezTo>
                <a:cubicBezTo>
                  <a:pt x="683468" y="11353"/>
                  <a:pt x="729741" y="7064"/>
                  <a:pt x="776014" y="5046"/>
                </a:cubicBezTo>
                <a:cubicBezTo>
                  <a:pt x="821941" y="2943"/>
                  <a:pt x="867781" y="2186"/>
                  <a:pt x="913622" y="841"/>
                </a:cubicBezTo>
                <a:cubicBezTo>
                  <a:pt x="915953" y="757"/>
                  <a:pt x="918285" y="252"/>
                  <a:pt x="920615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4320491" y="2603343"/>
            <a:ext cx="1695194" cy="1651313"/>
          </a:xfrm>
          <a:custGeom>
            <a:avLst/>
            <a:gdLst>
              <a:gd name="connsiteX0" fmla="*/ 1148610 w 2330450"/>
              <a:gd name="connsiteY0" fmla="*/ 0 h 2270125"/>
              <a:gd name="connsiteX1" fmla="*/ 1183782 w 2330450"/>
              <a:gd name="connsiteY1" fmla="*/ 0 h 2270125"/>
              <a:gd name="connsiteX2" fmla="*/ 1192414 w 2330450"/>
              <a:gd name="connsiteY2" fmla="*/ 1577 h 2270125"/>
              <a:gd name="connsiteX3" fmla="*/ 1243878 w 2330450"/>
              <a:gd name="connsiteY3" fmla="*/ 7147 h 2270125"/>
              <a:gd name="connsiteX4" fmla="*/ 1436140 w 2330450"/>
              <a:gd name="connsiteY4" fmla="*/ 73149 h 2270125"/>
              <a:gd name="connsiteX5" fmla="*/ 1646528 w 2330450"/>
              <a:gd name="connsiteY5" fmla="*/ 229640 h 2270125"/>
              <a:gd name="connsiteX6" fmla="*/ 1834690 w 2330450"/>
              <a:gd name="connsiteY6" fmla="*/ 444041 h 2270125"/>
              <a:gd name="connsiteX7" fmla="*/ 2171634 w 2330450"/>
              <a:gd name="connsiteY7" fmla="*/ 1009050 h 2270125"/>
              <a:gd name="connsiteX8" fmla="*/ 2294199 w 2330450"/>
              <a:gd name="connsiteY8" fmla="*/ 1339374 h 2270125"/>
              <a:gd name="connsiteX9" fmla="*/ 2328832 w 2330450"/>
              <a:gd name="connsiteY9" fmla="*/ 1563969 h 2270125"/>
              <a:gd name="connsiteX10" fmla="*/ 2330450 w 2330450"/>
              <a:gd name="connsiteY10" fmla="*/ 1575425 h 2270125"/>
              <a:gd name="connsiteX11" fmla="*/ 2330450 w 2330450"/>
              <a:gd name="connsiteY11" fmla="*/ 1618410 h 2270125"/>
              <a:gd name="connsiteX12" fmla="*/ 2328724 w 2330450"/>
              <a:gd name="connsiteY12" fmla="*/ 1632809 h 2270125"/>
              <a:gd name="connsiteX13" fmla="*/ 2316532 w 2330450"/>
              <a:gd name="connsiteY13" fmla="*/ 1735490 h 2270125"/>
              <a:gd name="connsiteX14" fmla="*/ 2176921 w 2330450"/>
              <a:gd name="connsiteY14" fmla="*/ 1996344 h 2270125"/>
              <a:gd name="connsiteX15" fmla="*/ 1998361 w 2330450"/>
              <a:gd name="connsiteY15" fmla="*/ 2123092 h 2270125"/>
              <a:gd name="connsiteX16" fmla="*/ 1748377 w 2330450"/>
              <a:gd name="connsiteY16" fmla="*/ 2211375 h 2270125"/>
              <a:gd name="connsiteX17" fmla="*/ 1533889 w 2330450"/>
              <a:gd name="connsiteY17" fmla="*/ 2248895 h 2270125"/>
              <a:gd name="connsiteX18" fmla="*/ 1360616 w 2330450"/>
              <a:gd name="connsiteY18" fmla="*/ 2263819 h 2270125"/>
              <a:gd name="connsiteX19" fmla="*/ 1188638 w 2330450"/>
              <a:gd name="connsiteY19" fmla="*/ 2269074 h 2270125"/>
              <a:gd name="connsiteX20" fmla="*/ 1179898 w 2330450"/>
              <a:gd name="connsiteY20" fmla="*/ 2270125 h 2270125"/>
              <a:gd name="connsiteX21" fmla="*/ 1150552 w 2330450"/>
              <a:gd name="connsiteY21" fmla="*/ 2270125 h 2270125"/>
              <a:gd name="connsiteX22" fmla="*/ 1137929 w 2330450"/>
              <a:gd name="connsiteY22" fmla="*/ 2269074 h 2270125"/>
              <a:gd name="connsiteX23" fmla="*/ 919125 w 2330450"/>
              <a:gd name="connsiteY23" fmla="*/ 2260666 h 2270125"/>
              <a:gd name="connsiteX24" fmla="*/ 655547 w 2330450"/>
              <a:gd name="connsiteY24" fmla="*/ 2227035 h 2270125"/>
              <a:gd name="connsiteX25" fmla="*/ 413116 w 2330450"/>
              <a:gd name="connsiteY25" fmla="*/ 2158721 h 2270125"/>
              <a:gd name="connsiteX26" fmla="*/ 209741 w 2330450"/>
              <a:gd name="connsiteY26" fmla="*/ 2045320 h 2270125"/>
              <a:gd name="connsiteX27" fmla="*/ 26433 w 2330450"/>
              <a:gd name="connsiteY27" fmla="*/ 1778055 h 2270125"/>
              <a:gd name="connsiteX28" fmla="*/ 3669 w 2330450"/>
              <a:gd name="connsiteY28" fmla="*/ 1648363 h 2270125"/>
              <a:gd name="connsiteX29" fmla="*/ 0 w 2330450"/>
              <a:gd name="connsiteY29" fmla="*/ 1620407 h 2270125"/>
              <a:gd name="connsiteX30" fmla="*/ 0 w 2330450"/>
              <a:gd name="connsiteY30" fmla="*/ 1575425 h 2270125"/>
              <a:gd name="connsiteX31" fmla="*/ 2913 w 2330450"/>
              <a:gd name="connsiteY31" fmla="*/ 1557138 h 2270125"/>
              <a:gd name="connsiteX32" fmla="*/ 36359 w 2330450"/>
              <a:gd name="connsiteY32" fmla="*/ 1346941 h 2270125"/>
              <a:gd name="connsiteX33" fmla="*/ 132167 w 2330450"/>
              <a:gd name="connsiteY33" fmla="*/ 1073265 h 2270125"/>
              <a:gd name="connsiteX34" fmla="*/ 327558 w 2330450"/>
              <a:gd name="connsiteY34" fmla="*/ 699009 h 2270125"/>
              <a:gd name="connsiteX35" fmla="*/ 561466 w 2330450"/>
              <a:gd name="connsiteY35" fmla="*/ 364166 h 2270125"/>
              <a:gd name="connsiteX36" fmla="*/ 756317 w 2330450"/>
              <a:gd name="connsiteY36" fmla="*/ 168053 h 2270125"/>
              <a:gd name="connsiteX37" fmla="*/ 943725 w 2330450"/>
              <a:gd name="connsiteY37" fmla="*/ 50342 h 2270125"/>
              <a:gd name="connsiteX38" fmla="*/ 1118616 w 2330450"/>
              <a:gd name="connsiteY38" fmla="*/ 3364 h 2270125"/>
              <a:gd name="connsiteX39" fmla="*/ 1148610 w 2330450"/>
              <a:gd name="connsiteY39" fmla="*/ 0 h 227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30450" h="2270125">
                <a:moveTo>
                  <a:pt x="1148610" y="0"/>
                </a:moveTo>
                <a:cubicBezTo>
                  <a:pt x="1160370" y="0"/>
                  <a:pt x="1172022" y="0"/>
                  <a:pt x="1183782" y="0"/>
                </a:cubicBezTo>
                <a:cubicBezTo>
                  <a:pt x="1186696" y="526"/>
                  <a:pt x="1189501" y="1366"/>
                  <a:pt x="1192414" y="1577"/>
                </a:cubicBezTo>
                <a:cubicBezTo>
                  <a:pt x="1209568" y="3468"/>
                  <a:pt x="1226831" y="4520"/>
                  <a:pt x="1243878" y="7147"/>
                </a:cubicBezTo>
                <a:cubicBezTo>
                  <a:pt x="1311957" y="17341"/>
                  <a:pt x="1375613" y="40673"/>
                  <a:pt x="1436140" y="73149"/>
                </a:cubicBezTo>
                <a:cubicBezTo>
                  <a:pt x="1513930" y="114873"/>
                  <a:pt x="1582764" y="168893"/>
                  <a:pt x="1646528" y="229640"/>
                </a:cubicBezTo>
                <a:cubicBezTo>
                  <a:pt x="1715686" y="295432"/>
                  <a:pt x="1777724" y="367634"/>
                  <a:pt x="1834690" y="444041"/>
                </a:cubicBezTo>
                <a:cubicBezTo>
                  <a:pt x="1966533" y="620711"/>
                  <a:pt x="2077337" y="809993"/>
                  <a:pt x="2171634" y="1009050"/>
                </a:cubicBezTo>
                <a:cubicBezTo>
                  <a:pt x="2222127" y="1115619"/>
                  <a:pt x="2264744" y="1225132"/>
                  <a:pt x="2294199" y="1339374"/>
                </a:cubicBezTo>
                <a:cubicBezTo>
                  <a:pt x="2313295" y="1413048"/>
                  <a:pt x="2327537" y="1487563"/>
                  <a:pt x="2328832" y="1563969"/>
                </a:cubicBezTo>
                <a:cubicBezTo>
                  <a:pt x="2328940" y="1567858"/>
                  <a:pt x="2329911" y="1571641"/>
                  <a:pt x="2330450" y="1575425"/>
                </a:cubicBezTo>
                <a:cubicBezTo>
                  <a:pt x="2330450" y="1589718"/>
                  <a:pt x="2330450" y="1604117"/>
                  <a:pt x="2330450" y="1618410"/>
                </a:cubicBezTo>
                <a:cubicBezTo>
                  <a:pt x="2329803" y="1623245"/>
                  <a:pt x="2328724" y="1627974"/>
                  <a:pt x="2328724" y="1632809"/>
                </a:cubicBezTo>
                <a:cubicBezTo>
                  <a:pt x="2328616" y="1667491"/>
                  <a:pt x="2323761" y="1701648"/>
                  <a:pt x="2316532" y="1735490"/>
                </a:cubicBezTo>
                <a:cubicBezTo>
                  <a:pt x="2295278" y="1835964"/>
                  <a:pt x="2249208" y="1923195"/>
                  <a:pt x="2176921" y="1996344"/>
                </a:cubicBezTo>
                <a:cubicBezTo>
                  <a:pt x="2124809" y="2048998"/>
                  <a:pt x="2064283" y="2089881"/>
                  <a:pt x="1998361" y="2123092"/>
                </a:cubicBezTo>
                <a:cubicBezTo>
                  <a:pt x="1918737" y="2163135"/>
                  <a:pt x="1834798" y="2190671"/>
                  <a:pt x="1748377" y="2211375"/>
                </a:cubicBezTo>
                <a:cubicBezTo>
                  <a:pt x="1677601" y="2228191"/>
                  <a:pt x="1606069" y="2240172"/>
                  <a:pt x="1533889" y="2248895"/>
                </a:cubicBezTo>
                <a:cubicBezTo>
                  <a:pt x="1476276" y="2255937"/>
                  <a:pt x="1418446" y="2261297"/>
                  <a:pt x="1360616" y="2263819"/>
                </a:cubicBezTo>
                <a:cubicBezTo>
                  <a:pt x="1303218" y="2266447"/>
                  <a:pt x="1245928" y="2267393"/>
                  <a:pt x="1188638" y="2269074"/>
                </a:cubicBezTo>
                <a:cubicBezTo>
                  <a:pt x="1185725" y="2269179"/>
                  <a:pt x="1182811" y="2269810"/>
                  <a:pt x="1179898" y="2270125"/>
                </a:cubicBezTo>
                <a:cubicBezTo>
                  <a:pt x="1170080" y="2270125"/>
                  <a:pt x="1160370" y="2270125"/>
                  <a:pt x="1150552" y="2270125"/>
                </a:cubicBezTo>
                <a:cubicBezTo>
                  <a:pt x="1146344" y="2269810"/>
                  <a:pt x="1142136" y="2269179"/>
                  <a:pt x="1137929" y="2269074"/>
                </a:cubicBezTo>
                <a:cubicBezTo>
                  <a:pt x="1064994" y="2268338"/>
                  <a:pt x="991952" y="2265921"/>
                  <a:pt x="919125" y="2260666"/>
                </a:cubicBezTo>
                <a:cubicBezTo>
                  <a:pt x="830655" y="2254150"/>
                  <a:pt x="742615" y="2243745"/>
                  <a:pt x="655547" y="2227035"/>
                </a:cubicBezTo>
                <a:cubicBezTo>
                  <a:pt x="572795" y="2211060"/>
                  <a:pt x="491660" y="2189620"/>
                  <a:pt x="413116" y="2158721"/>
                </a:cubicBezTo>
                <a:cubicBezTo>
                  <a:pt x="340289" y="2130029"/>
                  <a:pt x="271562" y="2093980"/>
                  <a:pt x="209741" y="2045320"/>
                </a:cubicBezTo>
                <a:cubicBezTo>
                  <a:pt x="120946" y="1975324"/>
                  <a:pt x="58369" y="1887252"/>
                  <a:pt x="26433" y="1778055"/>
                </a:cubicBezTo>
                <a:cubicBezTo>
                  <a:pt x="14026" y="1735700"/>
                  <a:pt x="6689" y="1692399"/>
                  <a:pt x="3669" y="1648363"/>
                </a:cubicBezTo>
                <a:cubicBezTo>
                  <a:pt x="3021" y="1639009"/>
                  <a:pt x="1295" y="1629761"/>
                  <a:pt x="0" y="1620407"/>
                </a:cubicBezTo>
                <a:cubicBezTo>
                  <a:pt x="0" y="1605378"/>
                  <a:pt x="0" y="1590349"/>
                  <a:pt x="0" y="1575425"/>
                </a:cubicBezTo>
                <a:cubicBezTo>
                  <a:pt x="971" y="1569329"/>
                  <a:pt x="2590" y="1563339"/>
                  <a:pt x="2913" y="1557138"/>
                </a:cubicBezTo>
                <a:cubicBezTo>
                  <a:pt x="6689" y="1485986"/>
                  <a:pt x="18773" y="1415991"/>
                  <a:pt x="36359" y="1346941"/>
                </a:cubicBezTo>
                <a:cubicBezTo>
                  <a:pt x="60311" y="1252983"/>
                  <a:pt x="93434" y="1162073"/>
                  <a:pt x="132167" y="1073265"/>
                </a:cubicBezTo>
                <a:cubicBezTo>
                  <a:pt x="188378" y="943889"/>
                  <a:pt x="254947" y="819873"/>
                  <a:pt x="327558" y="699009"/>
                </a:cubicBezTo>
                <a:cubicBezTo>
                  <a:pt x="397903" y="582035"/>
                  <a:pt x="474074" y="469159"/>
                  <a:pt x="561466" y="364166"/>
                </a:cubicBezTo>
                <a:cubicBezTo>
                  <a:pt x="620698" y="293120"/>
                  <a:pt x="684462" y="226487"/>
                  <a:pt x="756317" y="168053"/>
                </a:cubicBezTo>
                <a:cubicBezTo>
                  <a:pt x="813931" y="121073"/>
                  <a:pt x="875645" y="80506"/>
                  <a:pt x="943725" y="50342"/>
                </a:cubicBezTo>
                <a:cubicBezTo>
                  <a:pt x="999612" y="25644"/>
                  <a:pt x="1057658" y="9144"/>
                  <a:pt x="1118616" y="3364"/>
                </a:cubicBezTo>
                <a:cubicBezTo>
                  <a:pt x="1128650" y="2418"/>
                  <a:pt x="1138576" y="1156"/>
                  <a:pt x="114861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2455780" y="2603343"/>
            <a:ext cx="1695193" cy="1651313"/>
          </a:xfrm>
          <a:custGeom>
            <a:avLst/>
            <a:gdLst>
              <a:gd name="connsiteX0" fmla="*/ 920616 w 1864712"/>
              <a:gd name="connsiteY0" fmla="*/ 0 h 1816444"/>
              <a:gd name="connsiteX1" fmla="*/ 944097 w 1864712"/>
              <a:gd name="connsiteY1" fmla="*/ 0 h 1816444"/>
              <a:gd name="connsiteX2" fmla="*/ 954197 w 1864712"/>
              <a:gd name="connsiteY2" fmla="*/ 841 h 1816444"/>
              <a:gd name="connsiteX3" fmla="*/ 1129273 w 1864712"/>
              <a:gd name="connsiteY3" fmla="*/ 7569 h 1816444"/>
              <a:gd name="connsiteX4" fmla="*/ 1340176 w 1864712"/>
              <a:gd name="connsiteY4" fmla="*/ 34479 h 1816444"/>
              <a:gd name="connsiteX5" fmla="*/ 1534157 w 1864712"/>
              <a:gd name="connsiteY5" fmla="*/ 89140 h 1816444"/>
              <a:gd name="connsiteX6" fmla="*/ 1696888 w 1864712"/>
              <a:gd name="connsiteY6" fmla="*/ 179878 h 1816444"/>
              <a:gd name="connsiteX7" fmla="*/ 1843562 w 1864712"/>
              <a:gd name="connsiteY7" fmla="*/ 393731 h 1816444"/>
              <a:gd name="connsiteX8" fmla="*/ 1861776 w 1864712"/>
              <a:gd name="connsiteY8" fmla="*/ 497504 h 1816444"/>
              <a:gd name="connsiteX9" fmla="*/ 1864712 w 1864712"/>
              <a:gd name="connsiteY9" fmla="*/ 519873 h 1816444"/>
              <a:gd name="connsiteX10" fmla="*/ 1864712 w 1864712"/>
              <a:gd name="connsiteY10" fmla="*/ 555865 h 1816444"/>
              <a:gd name="connsiteX11" fmla="*/ 1862381 w 1864712"/>
              <a:gd name="connsiteY11" fmla="*/ 570498 h 1816444"/>
              <a:gd name="connsiteX12" fmla="*/ 1835619 w 1864712"/>
              <a:gd name="connsiteY12" fmla="*/ 738687 h 1816444"/>
              <a:gd name="connsiteX13" fmla="*/ 1758959 w 1864712"/>
              <a:gd name="connsiteY13" fmla="*/ 957670 h 1816444"/>
              <a:gd name="connsiteX14" fmla="*/ 1602616 w 1864712"/>
              <a:gd name="connsiteY14" fmla="*/ 1257131 h 1816444"/>
              <a:gd name="connsiteX15" fmla="*/ 1415455 w 1864712"/>
              <a:gd name="connsiteY15" fmla="*/ 1525056 h 1816444"/>
              <a:gd name="connsiteX16" fmla="*/ 1259544 w 1864712"/>
              <a:gd name="connsiteY16" fmla="*/ 1681976 h 1816444"/>
              <a:gd name="connsiteX17" fmla="*/ 1109590 w 1864712"/>
              <a:gd name="connsiteY17" fmla="*/ 1776163 h 1816444"/>
              <a:gd name="connsiteX18" fmla="*/ 969650 w 1864712"/>
              <a:gd name="connsiteY18" fmla="*/ 1813753 h 1816444"/>
              <a:gd name="connsiteX19" fmla="*/ 945651 w 1864712"/>
              <a:gd name="connsiteY19" fmla="*/ 1816444 h 1816444"/>
              <a:gd name="connsiteX20" fmla="*/ 917508 w 1864712"/>
              <a:gd name="connsiteY20" fmla="*/ 1816444 h 1816444"/>
              <a:gd name="connsiteX21" fmla="*/ 910601 w 1864712"/>
              <a:gd name="connsiteY21" fmla="*/ 1815182 h 1816444"/>
              <a:gd name="connsiteX22" fmla="*/ 869422 w 1864712"/>
              <a:gd name="connsiteY22" fmla="*/ 1810726 h 1816444"/>
              <a:gd name="connsiteX23" fmla="*/ 715583 w 1864712"/>
              <a:gd name="connsiteY23" fmla="*/ 1757914 h 1816444"/>
              <a:gd name="connsiteX24" fmla="*/ 547241 w 1864712"/>
              <a:gd name="connsiteY24" fmla="*/ 1632697 h 1816444"/>
              <a:gd name="connsiteX25" fmla="*/ 396683 w 1864712"/>
              <a:gd name="connsiteY25" fmla="*/ 1461144 h 1816444"/>
              <a:gd name="connsiteX26" fmla="*/ 127077 w 1864712"/>
              <a:gd name="connsiteY26" fmla="*/ 1009051 h 1816444"/>
              <a:gd name="connsiteX27" fmla="*/ 29006 w 1864712"/>
              <a:gd name="connsiteY27" fmla="*/ 744742 h 1816444"/>
              <a:gd name="connsiteX28" fmla="*/ 1295 w 1864712"/>
              <a:gd name="connsiteY28" fmla="*/ 565032 h 1816444"/>
              <a:gd name="connsiteX29" fmla="*/ 0 w 1864712"/>
              <a:gd name="connsiteY29" fmla="*/ 555865 h 1816444"/>
              <a:gd name="connsiteX30" fmla="*/ 0 w 1864712"/>
              <a:gd name="connsiteY30" fmla="*/ 521471 h 1816444"/>
              <a:gd name="connsiteX31" fmla="*/ 1381 w 1864712"/>
              <a:gd name="connsiteY31" fmla="*/ 509950 h 1816444"/>
              <a:gd name="connsiteX32" fmla="*/ 11137 w 1864712"/>
              <a:gd name="connsiteY32" fmla="*/ 427789 h 1816444"/>
              <a:gd name="connsiteX33" fmla="*/ 122847 w 1864712"/>
              <a:gd name="connsiteY33" fmla="*/ 219066 h 1816444"/>
              <a:gd name="connsiteX34" fmla="*/ 265722 w 1864712"/>
              <a:gd name="connsiteY34" fmla="*/ 117649 h 1816444"/>
              <a:gd name="connsiteX35" fmla="*/ 465747 w 1864712"/>
              <a:gd name="connsiteY35" fmla="*/ 47009 h 1816444"/>
              <a:gd name="connsiteX36" fmla="*/ 637369 w 1864712"/>
              <a:gd name="connsiteY36" fmla="*/ 16987 h 1816444"/>
              <a:gd name="connsiteX37" fmla="*/ 776014 w 1864712"/>
              <a:gd name="connsiteY37" fmla="*/ 5046 h 1816444"/>
              <a:gd name="connsiteX38" fmla="*/ 913622 w 1864712"/>
              <a:gd name="connsiteY38" fmla="*/ 841 h 1816444"/>
              <a:gd name="connsiteX39" fmla="*/ 920616 w 1864712"/>
              <a:gd name="connsiteY39" fmla="*/ 0 h 1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64712" h="1816444">
                <a:moveTo>
                  <a:pt x="920616" y="0"/>
                </a:moveTo>
                <a:cubicBezTo>
                  <a:pt x="928471" y="0"/>
                  <a:pt x="936241" y="0"/>
                  <a:pt x="944097" y="0"/>
                </a:cubicBezTo>
                <a:cubicBezTo>
                  <a:pt x="947464" y="252"/>
                  <a:pt x="950831" y="757"/>
                  <a:pt x="954197" y="841"/>
                </a:cubicBezTo>
                <a:cubicBezTo>
                  <a:pt x="1012556" y="1430"/>
                  <a:pt x="1071001" y="3364"/>
                  <a:pt x="1129273" y="7569"/>
                </a:cubicBezTo>
                <a:cubicBezTo>
                  <a:pt x="1200063" y="12783"/>
                  <a:pt x="1270508" y="21108"/>
                  <a:pt x="1340176" y="34479"/>
                </a:cubicBezTo>
                <a:cubicBezTo>
                  <a:pt x="1406390" y="47261"/>
                  <a:pt x="1471310" y="64416"/>
                  <a:pt x="1534157" y="89140"/>
                </a:cubicBezTo>
                <a:cubicBezTo>
                  <a:pt x="1592430" y="112098"/>
                  <a:pt x="1647422" y="140943"/>
                  <a:pt x="1696888" y="179878"/>
                </a:cubicBezTo>
                <a:cubicBezTo>
                  <a:pt x="1767937" y="235886"/>
                  <a:pt x="1818008" y="306357"/>
                  <a:pt x="1843562" y="393731"/>
                </a:cubicBezTo>
                <a:cubicBezTo>
                  <a:pt x="1853489" y="427621"/>
                  <a:pt x="1859360" y="462269"/>
                  <a:pt x="1861776" y="497504"/>
                </a:cubicBezTo>
                <a:cubicBezTo>
                  <a:pt x="1862295" y="504989"/>
                  <a:pt x="1863676" y="512388"/>
                  <a:pt x="1864712" y="519873"/>
                </a:cubicBezTo>
                <a:cubicBezTo>
                  <a:pt x="1864712" y="531899"/>
                  <a:pt x="1864712" y="543924"/>
                  <a:pt x="1864712" y="555865"/>
                </a:cubicBezTo>
                <a:cubicBezTo>
                  <a:pt x="1863935" y="560743"/>
                  <a:pt x="1862640" y="565536"/>
                  <a:pt x="1862381" y="570498"/>
                </a:cubicBezTo>
                <a:cubicBezTo>
                  <a:pt x="1859360" y="627430"/>
                  <a:pt x="1849691" y="683437"/>
                  <a:pt x="1835619" y="738687"/>
                </a:cubicBezTo>
                <a:cubicBezTo>
                  <a:pt x="1816454" y="813868"/>
                  <a:pt x="1789951" y="886610"/>
                  <a:pt x="1758959" y="957670"/>
                </a:cubicBezTo>
                <a:cubicBezTo>
                  <a:pt x="1713981" y="1061190"/>
                  <a:pt x="1660716" y="1160422"/>
                  <a:pt x="1602616" y="1257131"/>
                </a:cubicBezTo>
                <a:cubicBezTo>
                  <a:pt x="1546330" y="1350728"/>
                  <a:pt x="1485381" y="1441046"/>
                  <a:pt x="1415455" y="1525056"/>
                </a:cubicBezTo>
                <a:cubicBezTo>
                  <a:pt x="1368060" y="1581904"/>
                  <a:pt x="1317039" y="1635220"/>
                  <a:pt x="1259544" y="1681976"/>
                </a:cubicBezTo>
                <a:cubicBezTo>
                  <a:pt x="1213444" y="1719567"/>
                  <a:pt x="1164064" y="1752027"/>
                  <a:pt x="1109590" y="1776163"/>
                </a:cubicBezTo>
                <a:cubicBezTo>
                  <a:pt x="1064872" y="1795925"/>
                  <a:pt x="1018426" y="1809128"/>
                  <a:pt x="969650" y="1813753"/>
                </a:cubicBezTo>
                <a:cubicBezTo>
                  <a:pt x="961622" y="1814509"/>
                  <a:pt x="953679" y="1815519"/>
                  <a:pt x="945651" y="1816444"/>
                </a:cubicBezTo>
                <a:cubicBezTo>
                  <a:pt x="936241" y="1816444"/>
                  <a:pt x="926918" y="1816444"/>
                  <a:pt x="917508" y="1816444"/>
                </a:cubicBezTo>
                <a:cubicBezTo>
                  <a:pt x="915176" y="1816023"/>
                  <a:pt x="912932" y="1815351"/>
                  <a:pt x="910601" y="1815182"/>
                </a:cubicBezTo>
                <a:cubicBezTo>
                  <a:pt x="896875" y="1813669"/>
                  <a:pt x="883062" y="1812828"/>
                  <a:pt x="869422" y="1810726"/>
                </a:cubicBezTo>
                <a:cubicBezTo>
                  <a:pt x="814948" y="1802569"/>
                  <a:pt x="764014" y="1783900"/>
                  <a:pt x="715583" y="1757914"/>
                </a:cubicBezTo>
                <a:cubicBezTo>
                  <a:pt x="653340" y="1724528"/>
                  <a:pt x="598262" y="1681304"/>
                  <a:pt x="547241" y="1632697"/>
                </a:cubicBezTo>
                <a:cubicBezTo>
                  <a:pt x="491904" y="1580054"/>
                  <a:pt x="442264" y="1522281"/>
                  <a:pt x="396683" y="1461144"/>
                </a:cubicBezTo>
                <a:cubicBezTo>
                  <a:pt x="291189" y="1319781"/>
                  <a:pt x="202529" y="1168327"/>
                  <a:pt x="127077" y="1009051"/>
                </a:cubicBezTo>
                <a:cubicBezTo>
                  <a:pt x="86675" y="923780"/>
                  <a:pt x="52575" y="836153"/>
                  <a:pt x="29006" y="744742"/>
                </a:cubicBezTo>
                <a:cubicBezTo>
                  <a:pt x="13727" y="685792"/>
                  <a:pt x="2331" y="626168"/>
                  <a:pt x="1295" y="565032"/>
                </a:cubicBezTo>
                <a:cubicBezTo>
                  <a:pt x="1208" y="561920"/>
                  <a:pt x="431" y="558893"/>
                  <a:pt x="0" y="555865"/>
                </a:cubicBezTo>
                <a:cubicBezTo>
                  <a:pt x="0" y="544429"/>
                  <a:pt x="0" y="532908"/>
                  <a:pt x="0" y="521471"/>
                </a:cubicBezTo>
                <a:cubicBezTo>
                  <a:pt x="518" y="517602"/>
                  <a:pt x="1381" y="513818"/>
                  <a:pt x="1381" y="509950"/>
                </a:cubicBezTo>
                <a:cubicBezTo>
                  <a:pt x="1468" y="482199"/>
                  <a:pt x="5352" y="454868"/>
                  <a:pt x="11137" y="427789"/>
                </a:cubicBezTo>
                <a:cubicBezTo>
                  <a:pt x="28143" y="347395"/>
                  <a:pt x="65006" y="277597"/>
                  <a:pt x="122847" y="219066"/>
                </a:cubicBezTo>
                <a:cubicBezTo>
                  <a:pt x="164544" y="176935"/>
                  <a:pt x="212974" y="144223"/>
                  <a:pt x="265722" y="117649"/>
                </a:cubicBezTo>
                <a:cubicBezTo>
                  <a:pt x="329433" y="85608"/>
                  <a:pt x="396597" y="63575"/>
                  <a:pt x="465747" y="47009"/>
                </a:cubicBezTo>
                <a:cubicBezTo>
                  <a:pt x="522378" y="33554"/>
                  <a:pt x="579614" y="23967"/>
                  <a:pt x="637369" y="16987"/>
                </a:cubicBezTo>
                <a:cubicBezTo>
                  <a:pt x="683468" y="11353"/>
                  <a:pt x="729741" y="7064"/>
                  <a:pt x="776014" y="5046"/>
                </a:cubicBezTo>
                <a:cubicBezTo>
                  <a:pt x="821941" y="2943"/>
                  <a:pt x="867782" y="2186"/>
                  <a:pt x="913622" y="841"/>
                </a:cubicBezTo>
                <a:cubicBezTo>
                  <a:pt x="915953" y="757"/>
                  <a:pt x="918285" y="252"/>
                  <a:pt x="920616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8049916" y="2603344"/>
            <a:ext cx="1695194" cy="1651313"/>
          </a:xfrm>
          <a:custGeom>
            <a:avLst/>
            <a:gdLst>
              <a:gd name="connsiteX0" fmla="*/ 1148610 w 2330450"/>
              <a:gd name="connsiteY0" fmla="*/ 0 h 2270125"/>
              <a:gd name="connsiteX1" fmla="*/ 1183782 w 2330450"/>
              <a:gd name="connsiteY1" fmla="*/ 0 h 2270125"/>
              <a:gd name="connsiteX2" fmla="*/ 1192414 w 2330450"/>
              <a:gd name="connsiteY2" fmla="*/ 1577 h 2270125"/>
              <a:gd name="connsiteX3" fmla="*/ 1243878 w 2330450"/>
              <a:gd name="connsiteY3" fmla="*/ 7147 h 2270125"/>
              <a:gd name="connsiteX4" fmla="*/ 1436140 w 2330450"/>
              <a:gd name="connsiteY4" fmla="*/ 73149 h 2270125"/>
              <a:gd name="connsiteX5" fmla="*/ 1646528 w 2330450"/>
              <a:gd name="connsiteY5" fmla="*/ 229640 h 2270125"/>
              <a:gd name="connsiteX6" fmla="*/ 1834690 w 2330450"/>
              <a:gd name="connsiteY6" fmla="*/ 444041 h 2270125"/>
              <a:gd name="connsiteX7" fmla="*/ 2171634 w 2330450"/>
              <a:gd name="connsiteY7" fmla="*/ 1009050 h 2270125"/>
              <a:gd name="connsiteX8" fmla="*/ 2294199 w 2330450"/>
              <a:gd name="connsiteY8" fmla="*/ 1339374 h 2270125"/>
              <a:gd name="connsiteX9" fmla="*/ 2328832 w 2330450"/>
              <a:gd name="connsiteY9" fmla="*/ 1563969 h 2270125"/>
              <a:gd name="connsiteX10" fmla="*/ 2330450 w 2330450"/>
              <a:gd name="connsiteY10" fmla="*/ 1575425 h 2270125"/>
              <a:gd name="connsiteX11" fmla="*/ 2330450 w 2330450"/>
              <a:gd name="connsiteY11" fmla="*/ 1618410 h 2270125"/>
              <a:gd name="connsiteX12" fmla="*/ 2328724 w 2330450"/>
              <a:gd name="connsiteY12" fmla="*/ 1632809 h 2270125"/>
              <a:gd name="connsiteX13" fmla="*/ 2316532 w 2330450"/>
              <a:gd name="connsiteY13" fmla="*/ 1735490 h 2270125"/>
              <a:gd name="connsiteX14" fmla="*/ 2176921 w 2330450"/>
              <a:gd name="connsiteY14" fmla="*/ 1996344 h 2270125"/>
              <a:gd name="connsiteX15" fmla="*/ 1998361 w 2330450"/>
              <a:gd name="connsiteY15" fmla="*/ 2123092 h 2270125"/>
              <a:gd name="connsiteX16" fmla="*/ 1748377 w 2330450"/>
              <a:gd name="connsiteY16" fmla="*/ 2211375 h 2270125"/>
              <a:gd name="connsiteX17" fmla="*/ 1533889 w 2330450"/>
              <a:gd name="connsiteY17" fmla="*/ 2248895 h 2270125"/>
              <a:gd name="connsiteX18" fmla="*/ 1360616 w 2330450"/>
              <a:gd name="connsiteY18" fmla="*/ 2263819 h 2270125"/>
              <a:gd name="connsiteX19" fmla="*/ 1188638 w 2330450"/>
              <a:gd name="connsiteY19" fmla="*/ 2269074 h 2270125"/>
              <a:gd name="connsiteX20" fmla="*/ 1179898 w 2330450"/>
              <a:gd name="connsiteY20" fmla="*/ 2270125 h 2270125"/>
              <a:gd name="connsiteX21" fmla="*/ 1150552 w 2330450"/>
              <a:gd name="connsiteY21" fmla="*/ 2270125 h 2270125"/>
              <a:gd name="connsiteX22" fmla="*/ 1137929 w 2330450"/>
              <a:gd name="connsiteY22" fmla="*/ 2269074 h 2270125"/>
              <a:gd name="connsiteX23" fmla="*/ 919125 w 2330450"/>
              <a:gd name="connsiteY23" fmla="*/ 2260666 h 2270125"/>
              <a:gd name="connsiteX24" fmla="*/ 655547 w 2330450"/>
              <a:gd name="connsiteY24" fmla="*/ 2227035 h 2270125"/>
              <a:gd name="connsiteX25" fmla="*/ 413116 w 2330450"/>
              <a:gd name="connsiteY25" fmla="*/ 2158721 h 2270125"/>
              <a:gd name="connsiteX26" fmla="*/ 209741 w 2330450"/>
              <a:gd name="connsiteY26" fmla="*/ 2045320 h 2270125"/>
              <a:gd name="connsiteX27" fmla="*/ 26433 w 2330450"/>
              <a:gd name="connsiteY27" fmla="*/ 1778055 h 2270125"/>
              <a:gd name="connsiteX28" fmla="*/ 3669 w 2330450"/>
              <a:gd name="connsiteY28" fmla="*/ 1648363 h 2270125"/>
              <a:gd name="connsiteX29" fmla="*/ 0 w 2330450"/>
              <a:gd name="connsiteY29" fmla="*/ 1620407 h 2270125"/>
              <a:gd name="connsiteX30" fmla="*/ 0 w 2330450"/>
              <a:gd name="connsiteY30" fmla="*/ 1575425 h 2270125"/>
              <a:gd name="connsiteX31" fmla="*/ 2913 w 2330450"/>
              <a:gd name="connsiteY31" fmla="*/ 1557138 h 2270125"/>
              <a:gd name="connsiteX32" fmla="*/ 36359 w 2330450"/>
              <a:gd name="connsiteY32" fmla="*/ 1346941 h 2270125"/>
              <a:gd name="connsiteX33" fmla="*/ 132167 w 2330450"/>
              <a:gd name="connsiteY33" fmla="*/ 1073265 h 2270125"/>
              <a:gd name="connsiteX34" fmla="*/ 327558 w 2330450"/>
              <a:gd name="connsiteY34" fmla="*/ 699009 h 2270125"/>
              <a:gd name="connsiteX35" fmla="*/ 561466 w 2330450"/>
              <a:gd name="connsiteY35" fmla="*/ 364166 h 2270125"/>
              <a:gd name="connsiteX36" fmla="*/ 756317 w 2330450"/>
              <a:gd name="connsiteY36" fmla="*/ 168053 h 2270125"/>
              <a:gd name="connsiteX37" fmla="*/ 943725 w 2330450"/>
              <a:gd name="connsiteY37" fmla="*/ 50342 h 2270125"/>
              <a:gd name="connsiteX38" fmla="*/ 1118616 w 2330450"/>
              <a:gd name="connsiteY38" fmla="*/ 3364 h 2270125"/>
              <a:gd name="connsiteX39" fmla="*/ 1148610 w 2330450"/>
              <a:gd name="connsiteY39" fmla="*/ 0 h 227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30450" h="2270125">
                <a:moveTo>
                  <a:pt x="1148610" y="0"/>
                </a:moveTo>
                <a:cubicBezTo>
                  <a:pt x="1160370" y="0"/>
                  <a:pt x="1172022" y="0"/>
                  <a:pt x="1183782" y="0"/>
                </a:cubicBezTo>
                <a:cubicBezTo>
                  <a:pt x="1186696" y="526"/>
                  <a:pt x="1189501" y="1366"/>
                  <a:pt x="1192414" y="1577"/>
                </a:cubicBezTo>
                <a:cubicBezTo>
                  <a:pt x="1209568" y="3468"/>
                  <a:pt x="1226831" y="4520"/>
                  <a:pt x="1243878" y="7147"/>
                </a:cubicBezTo>
                <a:cubicBezTo>
                  <a:pt x="1311957" y="17341"/>
                  <a:pt x="1375613" y="40673"/>
                  <a:pt x="1436140" y="73149"/>
                </a:cubicBezTo>
                <a:cubicBezTo>
                  <a:pt x="1513930" y="114873"/>
                  <a:pt x="1582764" y="168893"/>
                  <a:pt x="1646528" y="229640"/>
                </a:cubicBezTo>
                <a:cubicBezTo>
                  <a:pt x="1715686" y="295432"/>
                  <a:pt x="1777724" y="367634"/>
                  <a:pt x="1834690" y="444041"/>
                </a:cubicBezTo>
                <a:cubicBezTo>
                  <a:pt x="1966533" y="620711"/>
                  <a:pt x="2077337" y="809993"/>
                  <a:pt x="2171634" y="1009050"/>
                </a:cubicBezTo>
                <a:cubicBezTo>
                  <a:pt x="2222127" y="1115619"/>
                  <a:pt x="2264744" y="1225132"/>
                  <a:pt x="2294199" y="1339374"/>
                </a:cubicBezTo>
                <a:cubicBezTo>
                  <a:pt x="2313295" y="1413048"/>
                  <a:pt x="2327537" y="1487563"/>
                  <a:pt x="2328832" y="1563969"/>
                </a:cubicBezTo>
                <a:cubicBezTo>
                  <a:pt x="2328940" y="1567858"/>
                  <a:pt x="2329911" y="1571641"/>
                  <a:pt x="2330450" y="1575425"/>
                </a:cubicBezTo>
                <a:cubicBezTo>
                  <a:pt x="2330450" y="1589718"/>
                  <a:pt x="2330450" y="1604117"/>
                  <a:pt x="2330450" y="1618410"/>
                </a:cubicBezTo>
                <a:cubicBezTo>
                  <a:pt x="2329803" y="1623245"/>
                  <a:pt x="2328724" y="1627974"/>
                  <a:pt x="2328724" y="1632809"/>
                </a:cubicBezTo>
                <a:cubicBezTo>
                  <a:pt x="2328616" y="1667491"/>
                  <a:pt x="2323761" y="1701648"/>
                  <a:pt x="2316532" y="1735490"/>
                </a:cubicBezTo>
                <a:cubicBezTo>
                  <a:pt x="2295278" y="1835964"/>
                  <a:pt x="2249208" y="1923195"/>
                  <a:pt x="2176921" y="1996344"/>
                </a:cubicBezTo>
                <a:cubicBezTo>
                  <a:pt x="2124809" y="2048998"/>
                  <a:pt x="2064283" y="2089881"/>
                  <a:pt x="1998361" y="2123092"/>
                </a:cubicBezTo>
                <a:cubicBezTo>
                  <a:pt x="1918737" y="2163135"/>
                  <a:pt x="1834798" y="2190671"/>
                  <a:pt x="1748377" y="2211375"/>
                </a:cubicBezTo>
                <a:cubicBezTo>
                  <a:pt x="1677601" y="2228191"/>
                  <a:pt x="1606069" y="2240172"/>
                  <a:pt x="1533889" y="2248895"/>
                </a:cubicBezTo>
                <a:cubicBezTo>
                  <a:pt x="1476276" y="2255937"/>
                  <a:pt x="1418446" y="2261297"/>
                  <a:pt x="1360616" y="2263819"/>
                </a:cubicBezTo>
                <a:cubicBezTo>
                  <a:pt x="1303218" y="2266447"/>
                  <a:pt x="1245928" y="2267393"/>
                  <a:pt x="1188638" y="2269074"/>
                </a:cubicBezTo>
                <a:cubicBezTo>
                  <a:pt x="1185725" y="2269179"/>
                  <a:pt x="1182811" y="2269810"/>
                  <a:pt x="1179898" y="2270125"/>
                </a:cubicBezTo>
                <a:cubicBezTo>
                  <a:pt x="1170080" y="2270125"/>
                  <a:pt x="1160370" y="2270125"/>
                  <a:pt x="1150552" y="2270125"/>
                </a:cubicBezTo>
                <a:cubicBezTo>
                  <a:pt x="1146344" y="2269810"/>
                  <a:pt x="1142136" y="2269179"/>
                  <a:pt x="1137929" y="2269074"/>
                </a:cubicBezTo>
                <a:cubicBezTo>
                  <a:pt x="1064994" y="2268338"/>
                  <a:pt x="991952" y="2265921"/>
                  <a:pt x="919125" y="2260666"/>
                </a:cubicBezTo>
                <a:cubicBezTo>
                  <a:pt x="830655" y="2254150"/>
                  <a:pt x="742615" y="2243745"/>
                  <a:pt x="655547" y="2227035"/>
                </a:cubicBezTo>
                <a:cubicBezTo>
                  <a:pt x="572795" y="2211060"/>
                  <a:pt x="491660" y="2189620"/>
                  <a:pt x="413116" y="2158721"/>
                </a:cubicBezTo>
                <a:cubicBezTo>
                  <a:pt x="340289" y="2130029"/>
                  <a:pt x="271562" y="2093980"/>
                  <a:pt x="209741" y="2045320"/>
                </a:cubicBezTo>
                <a:cubicBezTo>
                  <a:pt x="120946" y="1975324"/>
                  <a:pt x="58369" y="1887252"/>
                  <a:pt x="26433" y="1778055"/>
                </a:cubicBezTo>
                <a:cubicBezTo>
                  <a:pt x="14026" y="1735700"/>
                  <a:pt x="6689" y="1692399"/>
                  <a:pt x="3669" y="1648363"/>
                </a:cubicBezTo>
                <a:cubicBezTo>
                  <a:pt x="3021" y="1639009"/>
                  <a:pt x="1295" y="1629761"/>
                  <a:pt x="0" y="1620407"/>
                </a:cubicBezTo>
                <a:cubicBezTo>
                  <a:pt x="0" y="1605378"/>
                  <a:pt x="0" y="1590349"/>
                  <a:pt x="0" y="1575425"/>
                </a:cubicBezTo>
                <a:cubicBezTo>
                  <a:pt x="971" y="1569329"/>
                  <a:pt x="2590" y="1563339"/>
                  <a:pt x="2913" y="1557138"/>
                </a:cubicBezTo>
                <a:cubicBezTo>
                  <a:pt x="6689" y="1485986"/>
                  <a:pt x="18773" y="1415991"/>
                  <a:pt x="36359" y="1346941"/>
                </a:cubicBezTo>
                <a:cubicBezTo>
                  <a:pt x="60311" y="1252983"/>
                  <a:pt x="93434" y="1162073"/>
                  <a:pt x="132167" y="1073265"/>
                </a:cubicBezTo>
                <a:cubicBezTo>
                  <a:pt x="188378" y="943889"/>
                  <a:pt x="254947" y="819873"/>
                  <a:pt x="327558" y="699009"/>
                </a:cubicBezTo>
                <a:cubicBezTo>
                  <a:pt x="397903" y="582035"/>
                  <a:pt x="474074" y="469159"/>
                  <a:pt x="561466" y="364166"/>
                </a:cubicBezTo>
                <a:cubicBezTo>
                  <a:pt x="620698" y="293120"/>
                  <a:pt x="684462" y="226487"/>
                  <a:pt x="756317" y="168053"/>
                </a:cubicBezTo>
                <a:cubicBezTo>
                  <a:pt x="813931" y="121073"/>
                  <a:pt x="875645" y="80506"/>
                  <a:pt x="943725" y="50342"/>
                </a:cubicBezTo>
                <a:cubicBezTo>
                  <a:pt x="999612" y="25644"/>
                  <a:pt x="1057658" y="9144"/>
                  <a:pt x="1118616" y="3364"/>
                </a:cubicBezTo>
                <a:cubicBezTo>
                  <a:pt x="1128650" y="2418"/>
                  <a:pt x="1138576" y="1156"/>
                  <a:pt x="114861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Shape 3937"/>
          <p:cNvSpPr/>
          <p:nvPr userDrawn="1"/>
        </p:nvSpPr>
        <p:spPr>
          <a:xfrm>
            <a:off x="1651183" y="3289483"/>
            <a:ext cx="279033" cy="279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2764" y="5400"/>
                </a:moveTo>
                <a:cubicBezTo>
                  <a:pt x="12764" y="5130"/>
                  <a:pt x="12544" y="4909"/>
                  <a:pt x="12273" y="4909"/>
                </a:cubicBezTo>
                <a:cubicBezTo>
                  <a:pt x="12138" y="4909"/>
                  <a:pt x="12015" y="4965"/>
                  <a:pt x="11926" y="5053"/>
                </a:cubicBezTo>
                <a:lnTo>
                  <a:pt x="7017" y="10453"/>
                </a:lnTo>
                <a:cubicBezTo>
                  <a:pt x="6927" y="10542"/>
                  <a:pt x="6873" y="10665"/>
                  <a:pt x="6873" y="10800"/>
                </a:cubicBezTo>
                <a:cubicBezTo>
                  <a:pt x="6873" y="10936"/>
                  <a:pt x="6927" y="11059"/>
                  <a:pt x="7017" y="11147"/>
                </a:cubicBezTo>
                <a:lnTo>
                  <a:pt x="11926" y="16547"/>
                </a:lnTo>
                <a:cubicBezTo>
                  <a:pt x="12015" y="16636"/>
                  <a:pt x="12138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65"/>
                  <a:pt x="12709" y="15942"/>
                  <a:pt x="12620" y="15853"/>
                </a:cubicBezTo>
                <a:lnTo>
                  <a:pt x="8026" y="10800"/>
                </a:lnTo>
                <a:lnTo>
                  <a:pt x="12620" y="5747"/>
                </a:lnTo>
                <a:cubicBezTo>
                  <a:pt x="12709" y="5659"/>
                  <a:pt x="12764" y="5536"/>
                  <a:pt x="12764" y="5400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Shape 3937"/>
          <p:cNvSpPr/>
          <p:nvPr userDrawn="1"/>
        </p:nvSpPr>
        <p:spPr>
          <a:xfrm flipH="1">
            <a:off x="10261783" y="3289483"/>
            <a:ext cx="279033" cy="279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2764" y="5400"/>
                </a:moveTo>
                <a:cubicBezTo>
                  <a:pt x="12764" y="5130"/>
                  <a:pt x="12544" y="4909"/>
                  <a:pt x="12273" y="4909"/>
                </a:cubicBezTo>
                <a:cubicBezTo>
                  <a:pt x="12138" y="4909"/>
                  <a:pt x="12015" y="4965"/>
                  <a:pt x="11926" y="5053"/>
                </a:cubicBezTo>
                <a:lnTo>
                  <a:pt x="7017" y="10453"/>
                </a:lnTo>
                <a:cubicBezTo>
                  <a:pt x="6927" y="10542"/>
                  <a:pt x="6873" y="10665"/>
                  <a:pt x="6873" y="10800"/>
                </a:cubicBezTo>
                <a:cubicBezTo>
                  <a:pt x="6873" y="10936"/>
                  <a:pt x="6927" y="11059"/>
                  <a:pt x="7017" y="11147"/>
                </a:cubicBezTo>
                <a:lnTo>
                  <a:pt x="11926" y="16547"/>
                </a:lnTo>
                <a:cubicBezTo>
                  <a:pt x="12015" y="16636"/>
                  <a:pt x="12138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65"/>
                  <a:pt x="12709" y="15942"/>
                  <a:pt x="12620" y="15853"/>
                </a:cubicBezTo>
                <a:lnTo>
                  <a:pt x="8026" y="10800"/>
                </a:lnTo>
                <a:lnTo>
                  <a:pt x="12620" y="5747"/>
                </a:lnTo>
                <a:cubicBezTo>
                  <a:pt x="12709" y="5659"/>
                  <a:pt x="12764" y="5536"/>
                  <a:pt x="12764" y="5400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62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1790700" y="1989666"/>
            <a:ext cx="2637367" cy="212952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4777316" y="1989666"/>
            <a:ext cx="2637367" cy="212952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7763932" y="1989666"/>
            <a:ext cx="2637367" cy="212952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5414783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2626669" y="2234512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5295441" y="2234512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7" hasCustomPrompt="1"/>
          </p:nvPr>
        </p:nvSpPr>
        <p:spPr>
          <a:xfrm>
            <a:off x="7964213" y="2234512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0845465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3138298" y="1696178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7448091" y="1696178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445413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967908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3697692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5427477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7157262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8887046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2" hasCustomPrompt="1"/>
          </p:nvPr>
        </p:nvSpPr>
        <p:spPr>
          <a:xfrm>
            <a:off x="1967908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3697692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24" hasCustomPrompt="1"/>
          </p:nvPr>
        </p:nvSpPr>
        <p:spPr>
          <a:xfrm>
            <a:off x="5427477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25" hasCustomPrompt="1"/>
          </p:nvPr>
        </p:nvSpPr>
        <p:spPr>
          <a:xfrm>
            <a:off x="7157262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26" hasCustomPrompt="1"/>
          </p:nvPr>
        </p:nvSpPr>
        <p:spPr>
          <a:xfrm>
            <a:off x="8887046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5639250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6944427" y="2264229"/>
            <a:ext cx="2152484" cy="232954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9" hasCustomPrompt="1"/>
          </p:nvPr>
        </p:nvSpPr>
        <p:spPr>
          <a:xfrm>
            <a:off x="5640038" y="1856817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20" hasCustomPrompt="1"/>
          </p:nvPr>
        </p:nvSpPr>
        <p:spPr>
          <a:xfrm>
            <a:off x="9283358" y="1856817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21" hasCustomPrompt="1"/>
          </p:nvPr>
        </p:nvSpPr>
        <p:spPr>
          <a:xfrm>
            <a:off x="7461698" y="821256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7461698" y="4826844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23" hasCustomPrompt="1"/>
          </p:nvPr>
        </p:nvSpPr>
        <p:spPr>
          <a:xfrm>
            <a:off x="5640038" y="3919419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4" hasCustomPrompt="1"/>
          </p:nvPr>
        </p:nvSpPr>
        <p:spPr>
          <a:xfrm>
            <a:off x="9283358" y="3919419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8283217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1790700" y="3254828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9" hasCustomPrompt="1"/>
          </p:nvPr>
        </p:nvSpPr>
        <p:spPr>
          <a:xfrm>
            <a:off x="3412671" y="3254828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0" hasCustomPrompt="1"/>
          </p:nvPr>
        </p:nvSpPr>
        <p:spPr>
          <a:xfrm>
            <a:off x="5034642" y="3254828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21" hasCustomPrompt="1"/>
          </p:nvPr>
        </p:nvSpPr>
        <p:spPr>
          <a:xfrm>
            <a:off x="4223657" y="1839684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2601686" y="1839684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7230401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022273" y="2266951"/>
            <a:ext cx="2147454" cy="2324098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5603180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448300" y="762000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5448300" y="2728022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5448300" y="4694044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677930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448300" y="762000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022273" y="2734542"/>
            <a:ext cx="2147454" cy="2324098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80931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3664794" y="0"/>
            <a:ext cx="8527206" cy="6858000"/>
          </a:xfrm>
          <a:custGeom>
            <a:avLst/>
            <a:gdLst>
              <a:gd name="connsiteX0" fmla="*/ 2971144 w 8527206"/>
              <a:gd name="connsiteY0" fmla="*/ 0 h 6858000"/>
              <a:gd name="connsiteX1" fmla="*/ 7752484 w 8527206"/>
              <a:gd name="connsiteY1" fmla="*/ 0 h 6858000"/>
              <a:gd name="connsiteX2" fmla="*/ 7863964 w 8527206"/>
              <a:gd name="connsiteY2" fmla="*/ 173070 h 6858000"/>
              <a:gd name="connsiteX3" fmla="*/ 8367759 w 8527206"/>
              <a:gd name="connsiteY3" fmla="*/ 1196300 h 6858000"/>
              <a:gd name="connsiteX4" fmla="*/ 8527206 w 8527206"/>
              <a:gd name="connsiteY4" fmla="*/ 1631659 h 6858000"/>
              <a:gd name="connsiteX5" fmla="*/ 8527206 w 8527206"/>
              <a:gd name="connsiteY5" fmla="*/ 6858000 h 6858000"/>
              <a:gd name="connsiteX6" fmla="*/ 1968306 w 8527206"/>
              <a:gd name="connsiteY6" fmla="*/ 6858000 h 6858000"/>
              <a:gd name="connsiteX7" fmla="*/ 1963205 w 8527206"/>
              <a:gd name="connsiteY7" fmla="*/ 6855630 h 6858000"/>
              <a:gd name="connsiteX8" fmla="*/ 1098144 w 8527206"/>
              <a:gd name="connsiteY8" fmla="*/ 6340068 h 6858000"/>
              <a:gd name="connsiteX9" fmla="*/ 430707 w 8527206"/>
              <a:gd name="connsiteY9" fmla="*/ 5690993 h 6858000"/>
              <a:gd name="connsiteX10" fmla="*/ 561 w 8527206"/>
              <a:gd name="connsiteY10" fmla="*/ 4468699 h 6858000"/>
              <a:gd name="connsiteX11" fmla="*/ 47377 w 8527206"/>
              <a:gd name="connsiteY11" fmla="*/ 3944319 h 6858000"/>
              <a:gd name="connsiteX12" fmla="*/ 62248 w 8527206"/>
              <a:gd name="connsiteY12" fmla="*/ 3832572 h 6858000"/>
              <a:gd name="connsiteX13" fmla="*/ 108969 w 8527206"/>
              <a:gd name="connsiteY13" fmla="*/ 3658898 h 6858000"/>
              <a:gd name="connsiteX14" fmla="*/ 139210 w 8527206"/>
              <a:gd name="connsiteY14" fmla="*/ 3591318 h 6858000"/>
              <a:gd name="connsiteX15" fmla="*/ 486668 w 8527206"/>
              <a:gd name="connsiteY15" fmla="*/ 2814496 h 6858000"/>
              <a:gd name="connsiteX16" fmla="*/ 1140836 w 8527206"/>
              <a:gd name="connsiteY16" fmla="*/ 1857357 h 6858000"/>
              <a:gd name="connsiteX17" fmla="*/ 2283959 w 8527206"/>
              <a:gd name="connsiteY17" fmla="*/ 615316 h 6858000"/>
              <a:gd name="connsiteX18" fmla="*/ 2889393 w 8527206"/>
              <a:gd name="connsiteY18" fmla="*/ 66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527206" h="6858000">
                <a:moveTo>
                  <a:pt x="2971144" y="0"/>
                </a:moveTo>
                <a:lnTo>
                  <a:pt x="7752484" y="0"/>
                </a:lnTo>
                <a:lnTo>
                  <a:pt x="7863964" y="173070"/>
                </a:lnTo>
                <a:cubicBezTo>
                  <a:pt x="8062644" y="498922"/>
                  <a:pt x="8227177" y="842128"/>
                  <a:pt x="8367759" y="1196300"/>
                </a:cubicBezTo>
                <a:lnTo>
                  <a:pt x="8527206" y="1631659"/>
                </a:lnTo>
                <a:lnTo>
                  <a:pt x="8527206" y="6858000"/>
                </a:lnTo>
                <a:lnTo>
                  <a:pt x="1968306" y="6858000"/>
                </a:lnTo>
                <a:lnTo>
                  <a:pt x="1963205" y="6855630"/>
                </a:lnTo>
                <a:cubicBezTo>
                  <a:pt x="1660296" y="6708000"/>
                  <a:pt x="1369305" y="6540949"/>
                  <a:pt x="1098144" y="6340068"/>
                </a:cubicBezTo>
                <a:cubicBezTo>
                  <a:pt x="846763" y="6153646"/>
                  <a:pt x="618854" y="5943079"/>
                  <a:pt x="430707" y="5690993"/>
                </a:cubicBezTo>
                <a:cubicBezTo>
                  <a:pt x="160576" y="5328514"/>
                  <a:pt x="10446" y="4923475"/>
                  <a:pt x="561" y="4468699"/>
                </a:cubicBezTo>
                <a:cubicBezTo>
                  <a:pt x="-3349" y="4292282"/>
                  <a:pt x="13298" y="4117477"/>
                  <a:pt x="47377" y="3944319"/>
                </a:cubicBezTo>
                <a:cubicBezTo>
                  <a:pt x="54591" y="3907531"/>
                  <a:pt x="57532" y="3870032"/>
                  <a:pt x="62248" y="3832572"/>
                </a:cubicBezTo>
                <a:cubicBezTo>
                  <a:pt x="77858" y="3774545"/>
                  <a:pt x="93468" y="3716519"/>
                  <a:pt x="108969" y="3658898"/>
                </a:cubicBezTo>
                <a:cubicBezTo>
                  <a:pt x="119050" y="3636370"/>
                  <a:pt x="131522" y="3614925"/>
                  <a:pt x="139210" y="3591318"/>
                </a:cubicBezTo>
                <a:cubicBezTo>
                  <a:pt x="227692" y="3320526"/>
                  <a:pt x="347049" y="3062829"/>
                  <a:pt x="486668" y="2814496"/>
                </a:cubicBezTo>
                <a:cubicBezTo>
                  <a:pt x="676736" y="2476606"/>
                  <a:pt x="899048" y="2160010"/>
                  <a:pt x="1140836" y="1857357"/>
                </a:cubicBezTo>
                <a:cubicBezTo>
                  <a:pt x="1492243" y="1416226"/>
                  <a:pt x="1878074" y="1006548"/>
                  <a:pt x="2283959" y="615316"/>
                </a:cubicBezTo>
                <a:cubicBezTo>
                  <a:pt x="2480507" y="426033"/>
                  <a:pt x="2681614" y="242218"/>
                  <a:pt x="2889393" y="66398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002495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128" userDrawn="1">
          <p15:clr>
            <a:srgbClr val="FBAE40"/>
          </p15:clr>
        </p15:guide>
        <p15:guide id="4" pos="6552" userDrawn="1">
          <p15:clr>
            <a:srgbClr val="FBAE40"/>
          </p15:clr>
        </p15:guide>
        <p15:guide id="5" orient="horz" pos="480" userDrawn="1">
          <p15:clr>
            <a:srgbClr val="FBAE40"/>
          </p15:clr>
        </p15:guide>
        <p15:guide id="6" orient="horz" pos="384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685" y="2603823"/>
            <a:ext cx="2042125" cy="3948638"/>
          </a:xfrm>
          <a:prstGeom prst="rect">
            <a:avLst/>
          </a:prstGeom>
          <a:effectLst/>
        </p:spPr>
      </p:pic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763248" y="3776732"/>
            <a:ext cx="1271780" cy="158203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73" y="2603823"/>
            <a:ext cx="2042125" cy="3948638"/>
          </a:xfrm>
          <a:prstGeom prst="rect">
            <a:avLst/>
          </a:prstGeom>
          <a:effectLst/>
        </p:spPr>
      </p:pic>
      <p:sp>
        <p:nvSpPr>
          <p:cNvPr id="19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7198536" y="3776732"/>
            <a:ext cx="1271780" cy="158203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223" y="2406391"/>
            <a:ext cx="2246337" cy="4343502"/>
          </a:xfrm>
          <a:prstGeom prst="rect">
            <a:avLst/>
          </a:prstGeom>
          <a:effectLst/>
        </p:spPr>
      </p:pic>
      <p:sp>
        <p:nvSpPr>
          <p:cNvPr id="17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417303" y="3697630"/>
            <a:ext cx="1398958" cy="174024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0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82954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2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9075" y="98779"/>
            <a:ext cx="4939393" cy="6858000"/>
          </a:xfrm>
          <a:prstGeom prst="rect">
            <a:avLst/>
          </a:prstGeom>
          <a:effectLst/>
        </p:spPr>
      </p:pic>
      <p:sp>
        <p:nvSpPr>
          <p:cNvPr id="11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-396540" y="1546000"/>
            <a:ext cx="5278351" cy="396553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59259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2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7304184" y="1717589"/>
            <a:ext cx="3097116" cy="342282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1340294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3818238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054096" y="3818238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6108192" y="3818238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9162288" y="3818238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1219480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765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1864842" y="2469774"/>
            <a:ext cx="1697411" cy="1653474"/>
          </a:xfrm>
          <a:custGeom>
            <a:avLst/>
            <a:gdLst>
              <a:gd name="connsiteX0" fmla="*/ 1248912 w 2526994"/>
              <a:gd name="connsiteY0" fmla="*/ 234404 h 2461584"/>
              <a:gd name="connsiteX1" fmla="*/ 1222583 w 2526994"/>
              <a:gd name="connsiteY1" fmla="*/ 237356 h 2461584"/>
              <a:gd name="connsiteX2" fmla="*/ 1069058 w 2526994"/>
              <a:gd name="connsiteY2" fmla="*/ 278596 h 2461584"/>
              <a:gd name="connsiteX3" fmla="*/ 904547 w 2526994"/>
              <a:gd name="connsiteY3" fmla="*/ 381925 h 2461584"/>
              <a:gd name="connsiteX4" fmla="*/ 733502 w 2526994"/>
              <a:gd name="connsiteY4" fmla="*/ 554079 h 2461584"/>
              <a:gd name="connsiteX5" fmla="*/ 528171 w 2526994"/>
              <a:gd name="connsiteY5" fmla="*/ 848013 h 2461584"/>
              <a:gd name="connsiteX6" fmla="*/ 356652 w 2526994"/>
              <a:gd name="connsiteY6" fmla="*/ 1176544 h 2461584"/>
              <a:gd name="connsiteX7" fmla="*/ 272549 w 2526994"/>
              <a:gd name="connsiteY7" fmla="*/ 1416785 h 2461584"/>
              <a:gd name="connsiteX8" fmla="*/ 243189 w 2526994"/>
              <a:gd name="connsiteY8" fmla="*/ 1601301 h 2461584"/>
              <a:gd name="connsiteX9" fmla="*/ 240632 w 2526994"/>
              <a:gd name="connsiteY9" fmla="*/ 1617354 h 2461584"/>
              <a:gd name="connsiteX10" fmla="*/ 240632 w 2526994"/>
              <a:gd name="connsiteY10" fmla="*/ 1656840 h 2461584"/>
              <a:gd name="connsiteX11" fmla="*/ 243852 w 2526994"/>
              <a:gd name="connsiteY11" fmla="*/ 1681381 h 2461584"/>
              <a:gd name="connsiteX12" fmla="*/ 263836 w 2526994"/>
              <a:gd name="connsiteY12" fmla="*/ 1795228 h 2461584"/>
              <a:gd name="connsiteX13" fmla="*/ 424748 w 2526994"/>
              <a:gd name="connsiteY13" fmla="*/ 2029840 h 2461584"/>
              <a:gd name="connsiteX14" fmla="*/ 603276 w 2526994"/>
              <a:gd name="connsiteY14" fmla="*/ 2129387 h 2461584"/>
              <a:gd name="connsiteX15" fmla="*/ 816088 w 2526994"/>
              <a:gd name="connsiteY15" fmla="*/ 2189354 h 2461584"/>
              <a:gd name="connsiteX16" fmla="*/ 1047464 w 2526994"/>
              <a:gd name="connsiteY16" fmla="*/ 2218877 h 2461584"/>
              <a:gd name="connsiteX17" fmla="*/ 1239536 w 2526994"/>
              <a:gd name="connsiteY17" fmla="*/ 2226258 h 2461584"/>
              <a:gd name="connsiteX18" fmla="*/ 1250617 w 2526994"/>
              <a:gd name="connsiteY18" fmla="*/ 2227180 h 2461584"/>
              <a:gd name="connsiteX19" fmla="*/ 1276378 w 2526994"/>
              <a:gd name="connsiteY19" fmla="*/ 2227180 h 2461584"/>
              <a:gd name="connsiteX20" fmla="*/ 1284049 w 2526994"/>
              <a:gd name="connsiteY20" fmla="*/ 2226258 h 2461584"/>
              <a:gd name="connsiteX21" fmla="*/ 1435016 w 2526994"/>
              <a:gd name="connsiteY21" fmla="*/ 2221645 h 2461584"/>
              <a:gd name="connsiteX22" fmla="*/ 1587120 w 2526994"/>
              <a:gd name="connsiteY22" fmla="*/ 2208544 h 2461584"/>
              <a:gd name="connsiteX23" fmla="*/ 1775403 w 2526994"/>
              <a:gd name="connsiteY23" fmla="*/ 2175608 h 2461584"/>
              <a:gd name="connsiteX24" fmla="*/ 1994846 w 2526994"/>
              <a:gd name="connsiteY24" fmla="*/ 2098111 h 2461584"/>
              <a:gd name="connsiteX25" fmla="*/ 2151590 w 2526994"/>
              <a:gd name="connsiteY25" fmla="*/ 1986848 h 2461584"/>
              <a:gd name="connsiteX26" fmla="*/ 2274145 w 2526994"/>
              <a:gd name="connsiteY26" fmla="*/ 1757863 h 2461584"/>
              <a:gd name="connsiteX27" fmla="*/ 2284847 w 2526994"/>
              <a:gd name="connsiteY27" fmla="*/ 1667727 h 2461584"/>
              <a:gd name="connsiteX28" fmla="*/ 2286362 w 2526994"/>
              <a:gd name="connsiteY28" fmla="*/ 1655087 h 2461584"/>
              <a:gd name="connsiteX29" fmla="*/ 2286362 w 2526994"/>
              <a:gd name="connsiteY29" fmla="*/ 1617354 h 2461584"/>
              <a:gd name="connsiteX30" fmla="*/ 2284942 w 2526994"/>
              <a:gd name="connsiteY30" fmla="*/ 1607298 h 2461584"/>
              <a:gd name="connsiteX31" fmla="*/ 2254540 w 2526994"/>
              <a:gd name="connsiteY31" fmla="*/ 1410142 h 2461584"/>
              <a:gd name="connsiteX32" fmla="*/ 2146949 w 2526994"/>
              <a:gd name="connsiteY32" fmla="*/ 1120175 h 2461584"/>
              <a:gd name="connsiteX33" fmla="*/ 1851171 w 2526994"/>
              <a:gd name="connsiteY33" fmla="*/ 624195 h 2461584"/>
              <a:gd name="connsiteX34" fmla="*/ 1685997 w 2526994"/>
              <a:gd name="connsiteY34" fmla="*/ 435988 h 2461584"/>
              <a:gd name="connsiteX35" fmla="*/ 1501313 w 2526994"/>
              <a:gd name="connsiteY35" fmla="*/ 298616 h 2461584"/>
              <a:gd name="connsiteX36" fmla="*/ 1332541 w 2526994"/>
              <a:gd name="connsiteY36" fmla="*/ 240678 h 2461584"/>
              <a:gd name="connsiteX37" fmla="*/ 1287364 w 2526994"/>
              <a:gd name="connsiteY37" fmla="*/ 235788 h 2461584"/>
              <a:gd name="connsiteX38" fmla="*/ 1279787 w 2526994"/>
              <a:gd name="connsiteY38" fmla="*/ 234404 h 2461584"/>
              <a:gd name="connsiteX39" fmla="*/ 1248912 w 2526994"/>
              <a:gd name="connsiteY39" fmla="*/ 234404 h 2461584"/>
              <a:gd name="connsiteX40" fmla="*/ 1245481 w 2526994"/>
              <a:gd name="connsiteY40" fmla="*/ 0 h 2461584"/>
              <a:gd name="connsiteX41" fmla="*/ 1283620 w 2526994"/>
              <a:gd name="connsiteY41" fmla="*/ 0 h 2461584"/>
              <a:gd name="connsiteX42" fmla="*/ 1292979 w 2526994"/>
              <a:gd name="connsiteY42" fmla="*/ 1710 h 2461584"/>
              <a:gd name="connsiteX43" fmla="*/ 1348783 w 2526994"/>
              <a:gd name="connsiteY43" fmla="*/ 7750 h 2461584"/>
              <a:gd name="connsiteX44" fmla="*/ 1557260 w 2526994"/>
              <a:gd name="connsiteY44" fmla="*/ 79318 h 2461584"/>
              <a:gd name="connsiteX45" fmla="*/ 1785392 w 2526994"/>
              <a:gd name="connsiteY45" fmla="*/ 249008 h 2461584"/>
              <a:gd name="connsiteX46" fmla="*/ 1989423 w 2526994"/>
              <a:gd name="connsiteY46" fmla="*/ 481491 h 2461584"/>
              <a:gd name="connsiteX47" fmla="*/ 2354784 w 2526994"/>
              <a:gd name="connsiteY47" fmla="*/ 1094151 h 2461584"/>
              <a:gd name="connsiteX48" fmla="*/ 2487685 w 2526994"/>
              <a:gd name="connsiteY48" fmla="*/ 1452335 h 2461584"/>
              <a:gd name="connsiteX49" fmla="*/ 2525239 w 2526994"/>
              <a:gd name="connsiteY49" fmla="*/ 1695872 h 2461584"/>
              <a:gd name="connsiteX50" fmla="*/ 2526994 w 2526994"/>
              <a:gd name="connsiteY50" fmla="*/ 1708294 h 2461584"/>
              <a:gd name="connsiteX51" fmla="*/ 2526994 w 2526994"/>
              <a:gd name="connsiteY51" fmla="*/ 1754904 h 2461584"/>
              <a:gd name="connsiteX52" fmla="*/ 2525122 w 2526994"/>
              <a:gd name="connsiteY52" fmla="*/ 1770517 h 2461584"/>
              <a:gd name="connsiteX53" fmla="*/ 2511902 w 2526994"/>
              <a:gd name="connsiteY53" fmla="*/ 1881858 h 2461584"/>
              <a:gd name="connsiteX54" fmla="*/ 2360517 w 2526994"/>
              <a:gd name="connsiteY54" fmla="*/ 2164713 h 2461584"/>
              <a:gd name="connsiteX55" fmla="*/ 2166897 w 2526994"/>
              <a:gd name="connsiteY55" fmla="*/ 2302151 h 2461584"/>
              <a:gd name="connsiteX56" fmla="*/ 1895831 w 2526994"/>
              <a:gd name="connsiteY56" fmla="*/ 2397879 h 2461584"/>
              <a:gd name="connsiteX57" fmla="*/ 1663254 w 2526994"/>
              <a:gd name="connsiteY57" fmla="*/ 2438564 h 2461584"/>
              <a:gd name="connsiteX58" fmla="*/ 1475367 w 2526994"/>
              <a:gd name="connsiteY58" fmla="*/ 2454746 h 2461584"/>
              <a:gd name="connsiteX59" fmla="*/ 1288884 w 2526994"/>
              <a:gd name="connsiteY59" fmla="*/ 2460445 h 2461584"/>
              <a:gd name="connsiteX60" fmla="*/ 1279408 w 2526994"/>
              <a:gd name="connsiteY60" fmla="*/ 2461584 h 2461584"/>
              <a:gd name="connsiteX61" fmla="*/ 1247586 w 2526994"/>
              <a:gd name="connsiteY61" fmla="*/ 2461584 h 2461584"/>
              <a:gd name="connsiteX62" fmla="*/ 1233899 w 2526994"/>
              <a:gd name="connsiteY62" fmla="*/ 2460445 h 2461584"/>
              <a:gd name="connsiteX63" fmla="*/ 996642 w 2526994"/>
              <a:gd name="connsiteY63" fmla="*/ 2451328 h 2461584"/>
              <a:gd name="connsiteX64" fmla="*/ 710834 w 2526994"/>
              <a:gd name="connsiteY64" fmla="*/ 2414860 h 2461584"/>
              <a:gd name="connsiteX65" fmla="*/ 447957 w 2526994"/>
              <a:gd name="connsiteY65" fmla="*/ 2340784 h 2461584"/>
              <a:gd name="connsiteX66" fmla="*/ 227430 w 2526994"/>
              <a:gd name="connsiteY66" fmla="*/ 2217819 h 2461584"/>
              <a:gd name="connsiteX67" fmla="*/ 28663 w 2526994"/>
              <a:gd name="connsiteY67" fmla="*/ 1928013 h 2461584"/>
              <a:gd name="connsiteX68" fmla="*/ 3978 w 2526994"/>
              <a:gd name="connsiteY68" fmla="*/ 1787384 h 2461584"/>
              <a:gd name="connsiteX69" fmla="*/ 0 w 2526994"/>
              <a:gd name="connsiteY69" fmla="*/ 1757070 h 2461584"/>
              <a:gd name="connsiteX70" fmla="*/ 0 w 2526994"/>
              <a:gd name="connsiteY70" fmla="*/ 1708294 h 2461584"/>
              <a:gd name="connsiteX71" fmla="*/ 3159 w 2526994"/>
              <a:gd name="connsiteY71" fmla="*/ 1688464 h 2461584"/>
              <a:gd name="connsiteX72" fmla="*/ 39426 w 2526994"/>
              <a:gd name="connsiteY72" fmla="*/ 1460540 h 2461584"/>
              <a:gd name="connsiteX73" fmla="*/ 143313 w 2526994"/>
              <a:gd name="connsiteY73" fmla="*/ 1163782 h 2461584"/>
              <a:gd name="connsiteX74" fmla="*/ 355183 w 2526994"/>
              <a:gd name="connsiteY74" fmla="*/ 757963 h 2461584"/>
              <a:gd name="connsiteX75" fmla="*/ 608819 w 2526994"/>
              <a:gd name="connsiteY75" fmla="*/ 394879 h 2461584"/>
              <a:gd name="connsiteX76" fmla="*/ 820103 w 2526994"/>
              <a:gd name="connsiteY76" fmla="*/ 182226 h 2461584"/>
              <a:gd name="connsiteX77" fmla="*/ 1023316 w 2526994"/>
              <a:gd name="connsiteY77" fmla="*/ 54588 h 2461584"/>
              <a:gd name="connsiteX78" fmla="*/ 1212957 w 2526994"/>
              <a:gd name="connsiteY78" fmla="*/ 3647 h 2461584"/>
              <a:gd name="connsiteX79" fmla="*/ 1245481 w 2526994"/>
              <a:gd name="connsiteY79" fmla="*/ 0 h 24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526994" h="2461584">
                <a:moveTo>
                  <a:pt x="1248912" y="234404"/>
                </a:moveTo>
                <a:cubicBezTo>
                  <a:pt x="1240104" y="235419"/>
                  <a:pt x="1231391" y="236526"/>
                  <a:pt x="1222583" y="237356"/>
                </a:cubicBezTo>
                <a:cubicBezTo>
                  <a:pt x="1169072" y="242431"/>
                  <a:pt x="1118118" y="256915"/>
                  <a:pt x="1069058" y="278596"/>
                </a:cubicBezTo>
                <a:cubicBezTo>
                  <a:pt x="1009296" y="305074"/>
                  <a:pt x="955122" y="340686"/>
                  <a:pt x="904547" y="381925"/>
                </a:cubicBezTo>
                <a:cubicBezTo>
                  <a:pt x="841471" y="433220"/>
                  <a:pt x="785497" y="491712"/>
                  <a:pt x="733502" y="554079"/>
                </a:cubicBezTo>
                <a:cubicBezTo>
                  <a:pt x="656787" y="646245"/>
                  <a:pt x="589922" y="745330"/>
                  <a:pt x="528171" y="848013"/>
                </a:cubicBezTo>
                <a:cubicBezTo>
                  <a:pt x="464431" y="954110"/>
                  <a:pt x="405995" y="1062975"/>
                  <a:pt x="356652" y="1176544"/>
                </a:cubicBezTo>
                <a:cubicBezTo>
                  <a:pt x="322651" y="1254503"/>
                  <a:pt x="293575" y="1334306"/>
                  <a:pt x="272549" y="1416785"/>
                </a:cubicBezTo>
                <a:cubicBezTo>
                  <a:pt x="257112" y="1477398"/>
                  <a:pt x="246504" y="1538842"/>
                  <a:pt x="243189" y="1601301"/>
                </a:cubicBezTo>
                <a:cubicBezTo>
                  <a:pt x="242905" y="1606744"/>
                  <a:pt x="241485" y="1612003"/>
                  <a:pt x="240632" y="1617354"/>
                </a:cubicBezTo>
                <a:cubicBezTo>
                  <a:pt x="240632" y="1630454"/>
                  <a:pt x="240632" y="1643647"/>
                  <a:pt x="240632" y="1656840"/>
                </a:cubicBezTo>
                <a:cubicBezTo>
                  <a:pt x="241769" y="1665051"/>
                  <a:pt x="243284" y="1673170"/>
                  <a:pt x="243852" y="1681381"/>
                </a:cubicBezTo>
                <a:cubicBezTo>
                  <a:pt x="246504" y="1720037"/>
                  <a:pt x="252944" y="1758048"/>
                  <a:pt x="263836" y="1795228"/>
                </a:cubicBezTo>
                <a:cubicBezTo>
                  <a:pt x="291870" y="1891084"/>
                  <a:pt x="346802" y="1968396"/>
                  <a:pt x="424748" y="2029840"/>
                </a:cubicBezTo>
                <a:cubicBezTo>
                  <a:pt x="479017" y="2072556"/>
                  <a:pt x="539347" y="2104200"/>
                  <a:pt x="603276" y="2129387"/>
                </a:cubicBezTo>
                <a:cubicBezTo>
                  <a:pt x="672224" y="2156510"/>
                  <a:pt x="743446" y="2175331"/>
                  <a:pt x="816088" y="2189354"/>
                </a:cubicBezTo>
                <a:cubicBezTo>
                  <a:pt x="892519" y="2204023"/>
                  <a:pt x="969802" y="2213157"/>
                  <a:pt x="1047464" y="2218877"/>
                </a:cubicBezTo>
                <a:cubicBezTo>
                  <a:pt x="1111393" y="2223490"/>
                  <a:pt x="1175512" y="2225612"/>
                  <a:pt x="1239536" y="2226258"/>
                </a:cubicBezTo>
                <a:cubicBezTo>
                  <a:pt x="1243229" y="2226350"/>
                  <a:pt x="1246923" y="2226903"/>
                  <a:pt x="1250617" y="2227180"/>
                </a:cubicBezTo>
                <a:cubicBezTo>
                  <a:pt x="1259235" y="2227180"/>
                  <a:pt x="1267759" y="2227180"/>
                  <a:pt x="1276378" y="2227180"/>
                </a:cubicBezTo>
                <a:cubicBezTo>
                  <a:pt x="1278935" y="2226903"/>
                  <a:pt x="1281492" y="2226350"/>
                  <a:pt x="1284049" y="2226258"/>
                </a:cubicBezTo>
                <a:cubicBezTo>
                  <a:pt x="1334340" y="2224781"/>
                  <a:pt x="1384631" y="2223951"/>
                  <a:pt x="1435016" y="2221645"/>
                </a:cubicBezTo>
                <a:cubicBezTo>
                  <a:pt x="1485781" y="2219431"/>
                  <a:pt x="1536545" y="2214725"/>
                  <a:pt x="1587120" y="2208544"/>
                </a:cubicBezTo>
                <a:cubicBezTo>
                  <a:pt x="1650481" y="2200887"/>
                  <a:pt x="1713274" y="2190369"/>
                  <a:pt x="1775403" y="2175608"/>
                </a:cubicBezTo>
                <a:cubicBezTo>
                  <a:pt x="1851266" y="2157433"/>
                  <a:pt x="1924950" y="2133261"/>
                  <a:pt x="1994846" y="2098111"/>
                </a:cubicBezTo>
                <a:cubicBezTo>
                  <a:pt x="2052713" y="2068957"/>
                  <a:pt x="2105845" y="2033069"/>
                  <a:pt x="2151590" y="1986848"/>
                </a:cubicBezTo>
                <a:cubicBezTo>
                  <a:pt x="2215046" y="1922636"/>
                  <a:pt x="2255487" y="1846062"/>
                  <a:pt x="2274145" y="1757863"/>
                </a:cubicBezTo>
                <a:cubicBezTo>
                  <a:pt x="2280490" y="1728156"/>
                  <a:pt x="2284752" y="1698172"/>
                  <a:pt x="2284847" y="1667727"/>
                </a:cubicBezTo>
                <a:cubicBezTo>
                  <a:pt x="2284847" y="1663483"/>
                  <a:pt x="2285794" y="1659331"/>
                  <a:pt x="2286362" y="1655087"/>
                </a:cubicBezTo>
                <a:cubicBezTo>
                  <a:pt x="2286362" y="1642540"/>
                  <a:pt x="2286362" y="1629901"/>
                  <a:pt x="2286362" y="1617354"/>
                </a:cubicBezTo>
                <a:cubicBezTo>
                  <a:pt x="2285889" y="1614033"/>
                  <a:pt x="2285036" y="1610711"/>
                  <a:pt x="2284942" y="1607298"/>
                </a:cubicBezTo>
                <a:cubicBezTo>
                  <a:pt x="2283805" y="1540226"/>
                  <a:pt x="2271303" y="1474815"/>
                  <a:pt x="2254540" y="1410142"/>
                </a:cubicBezTo>
                <a:cubicBezTo>
                  <a:pt x="2228684" y="1309857"/>
                  <a:pt x="2191274" y="1213724"/>
                  <a:pt x="2146949" y="1120175"/>
                </a:cubicBezTo>
                <a:cubicBezTo>
                  <a:pt x="2064173" y="945438"/>
                  <a:pt x="1966906" y="779281"/>
                  <a:pt x="1851171" y="624195"/>
                </a:cubicBezTo>
                <a:cubicBezTo>
                  <a:pt x="1801164" y="557123"/>
                  <a:pt x="1746706" y="493742"/>
                  <a:pt x="1685997" y="435988"/>
                </a:cubicBezTo>
                <a:cubicBezTo>
                  <a:pt x="1630024" y="382663"/>
                  <a:pt x="1569599" y="335242"/>
                  <a:pt x="1501313" y="298616"/>
                </a:cubicBezTo>
                <a:cubicBezTo>
                  <a:pt x="1448181" y="270108"/>
                  <a:pt x="1392302" y="249627"/>
                  <a:pt x="1332541" y="240678"/>
                </a:cubicBezTo>
                <a:cubicBezTo>
                  <a:pt x="1317576" y="238371"/>
                  <a:pt x="1302423" y="237449"/>
                  <a:pt x="1287364" y="235788"/>
                </a:cubicBezTo>
                <a:cubicBezTo>
                  <a:pt x="1284807" y="235603"/>
                  <a:pt x="1282344" y="234865"/>
                  <a:pt x="1279787" y="234404"/>
                </a:cubicBezTo>
                <a:cubicBezTo>
                  <a:pt x="1269464" y="234404"/>
                  <a:pt x="1259235" y="234404"/>
                  <a:pt x="1248912" y="234404"/>
                </a:cubicBezTo>
                <a:close/>
                <a:moveTo>
                  <a:pt x="1245481" y="0"/>
                </a:moveTo>
                <a:cubicBezTo>
                  <a:pt x="1258233" y="0"/>
                  <a:pt x="1270868" y="0"/>
                  <a:pt x="1283620" y="0"/>
                </a:cubicBezTo>
                <a:cubicBezTo>
                  <a:pt x="1286778" y="570"/>
                  <a:pt x="1289820" y="1482"/>
                  <a:pt x="1292979" y="1710"/>
                </a:cubicBezTo>
                <a:cubicBezTo>
                  <a:pt x="1311580" y="3761"/>
                  <a:pt x="1330299" y="4901"/>
                  <a:pt x="1348783" y="7750"/>
                </a:cubicBezTo>
                <a:cubicBezTo>
                  <a:pt x="1422604" y="18804"/>
                  <a:pt x="1491629" y="44104"/>
                  <a:pt x="1557260" y="79318"/>
                </a:cubicBezTo>
                <a:cubicBezTo>
                  <a:pt x="1641610" y="124561"/>
                  <a:pt x="1716250" y="183137"/>
                  <a:pt x="1785392" y="249008"/>
                </a:cubicBezTo>
                <a:cubicBezTo>
                  <a:pt x="1860383" y="320348"/>
                  <a:pt x="1927652" y="398640"/>
                  <a:pt x="1989423" y="481491"/>
                </a:cubicBezTo>
                <a:cubicBezTo>
                  <a:pt x="2132385" y="673061"/>
                  <a:pt x="2252534" y="878307"/>
                  <a:pt x="2354784" y="1094151"/>
                </a:cubicBezTo>
                <a:cubicBezTo>
                  <a:pt x="2409536" y="1209709"/>
                  <a:pt x="2455747" y="1328458"/>
                  <a:pt x="2487685" y="1452335"/>
                </a:cubicBezTo>
                <a:cubicBezTo>
                  <a:pt x="2508393" y="1532222"/>
                  <a:pt x="2523835" y="1613021"/>
                  <a:pt x="2525239" y="1695872"/>
                </a:cubicBezTo>
                <a:cubicBezTo>
                  <a:pt x="2525356" y="1700089"/>
                  <a:pt x="2526409" y="1704191"/>
                  <a:pt x="2526994" y="1708294"/>
                </a:cubicBezTo>
                <a:cubicBezTo>
                  <a:pt x="2526994" y="1723793"/>
                  <a:pt x="2526994" y="1739406"/>
                  <a:pt x="2526994" y="1754904"/>
                </a:cubicBezTo>
                <a:cubicBezTo>
                  <a:pt x="2526292" y="1760147"/>
                  <a:pt x="2525122" y="1765275"/>
                  <a:pt x="2525122" y="1770517"/>
                </a:cubicBezTo>
                <a:cubicBezTo>
                  <a:pt x="2525005" y="1808125"/>
                  <a:pt x="2519741" y="1845163"/>
                  <a:pt x="2511902" y="1881858"/>
                </a:cubicBezTo>
                <a:cubicBezTo>
                  <a:pt x="2488855" y="1990806"/>
                  <a:pt x="2438900" y="2085395"/>
                  <a:pt x="2360517" y="2164713"/>
                </a:cubicBezTo>
                <a:cubicBezTo>
                  <a:pt x="2304010" y="2221808"/>
                  <a:pt x="2238379" y="2266139"/>
                  <a:pt x="2166897" y="2302151"/>
                </a:cubicBezTo>
                <a:cubicBezTo>
                  <a:pt x="2080559" y="2345571"/>
                  <a:pt x="1989540" y="2375429"/>
                  <a:pt x="1895831" y="2397879"/>
                </a:cubicBezTo>
                <a:cubicBezTo>
                  <a:pt x="1819085" y="2416113"/>
                  <a:pt x="1741520" y="2429105"/>
                  <a:pt x="1663254" y="2438564"/>
                </a:cubicBezTo>
                <a:cubicBezTo>
                  <a:pt x="1600781" y="2446199"/>
                  <a:pt x="1538074" y="2452011"/>
                  <a:pt x="1475367" y="2454746"/>
                </a:cubicBezTo>
                <a:cubicBezTo>
                  <a:pt x="1413128" y="2457595"/>
                  <a:pt x="1351006" y="2458621"/>
                  <a:pt x="1288884" y="2460445"/>
                </a:cubicBezTo>
                <a:cubicBezTo>
                  <a:pt x="1285725" y="2460558"/>
                  <a:pt x="1282567" y="2461242"/>
                  <a:pt x="1279408" y="2461584"/>
                </a:cubicBezTo>
                <a:cubicBezTo>
                  <a:pt x="1268762" y="2461584"/>
                  <a:pt x="1258233" y="2461584"/>
                  <a:pt x="1247586" y="2461584"/>
                </a:cubicBezTo>
                <a:cubicBezTo>
                  <a:pt x="1243024" y="2461242"/>
                  <a:pt x="1238461" y="2460558"/>
                  <a:pt x="1233899" y="2460445"/>
                </a:cubicBezTo>
                <a:cubicBezTo>
                  <a:pt x="1154813" y="2459647"/>
                  <a:pt x="1075611" y="2457026"/>
                  <a:pt x="996642" y="2451328"/>
                </a:cubicBezTo>
                <a:cubicBezTo>
                  <a:pt x="900710" y="2444262"/>
                  <a:pt x="805246" y="2432980"/>
                  <a:pt x="710834" y="2414860"/>
                </a:cubicBezTo>
                <a:cubicBezTo>
                  <a:pt x="621103" y="2397537"/>
                  <a:pt x="533126" y="2374289"/>
                  <a:pt x="447957" y="2340784"/>
                </a:cubicBezTo>
                <a:cubicBezTo>
                  <a:pt x="368988" y="2309672"/>
                  <a:pt x="294465" y="2270583"/>
                  <a:pt x="227430" y="2217819"/>
                </a:cubicBezTo>
                <a:cubicBezTo>
                  <a:pt x="131146" y="2141920"/>
                  <a:pt x="63292" y="2046420"/>
                  <a:pt x="28663" y="1928013"/>
                </a:cubicBezTo>
                <a:cubicBezTo>
                  <a:pt x="15209" y="1882086"/>
                  <a:pt x="7254" y="1835134"/>
                  <a:pt x="3978" y="1787384"/>
                </a:cubicBezTo>
                <a:cubicBezTo>
                  <a:pt x="3276" y="1777241"/>
                  <a:pt x="1404" y="1767212"/>
                  <a:pt x="0" y="1757070"/>
                </a:cubicBezTo>
                <a:cubicBezTo>
                  <a:pt x="0" y="1740773"/>
                  <a:pt x="0" y="1724477"/>
                  <a:pt x="0" y="1708294"/>
                </a:cubicBezTo>
                <a:cubicBezTo>
                  <a:pt x="1053" y="1701684"/>
                  <a:pt x="2808" y="1695188"/>
                  <a:pt x="3159" y="1688464"/>
                </a:cubicBezTo>
                <a:cubicBezTo>
                  <a:pt x="7254" y="1611312"/>
                  <a:pt x="20356" y="1535413"/>
                  <a:pt x="39426" y="1460540"/>
                </a:cubicBezTo>
                <a:cubicBezTo>
                  <a:pt x="65398" y="1358658"/>
                  <a:pt x="101314" y="1260080"/>
                  <a:pt x="143313" y="1163782"/>
                </a:cubicBezTo>
                <a:cubicBezTo>
                  <a:pt x="204265" y="1023495"/>
                  <a:pt x="276449" y="889019"/>
                  <a:pt x="355183" y="757963"/>
                </a:cubicBezTo>
                <a:cubicBezTo>
                  <a:pt x="431461" y="631123"/>
                  <a:pt x="514056" y="508728"/>
                  <a:pt x="608819" y="394879"/>
                </a:cubicBezTo>
                <a:cubicBezTo>
                  <a:pt x="673046" y="317841"/>
                  <a:pt x="742188" y="245589"/>
                  <a:pt x="820103" y="182226"/>
                </a:cubicBezTo>
                <a:cubicBezTo>
                  <a:pt x="882576" y="131285"/>
                  <a:pt x="949495" y="87295"/>
                  <a:pt x="1023316" y="54588"/>
                </a:cubicBezTo>
                <a:cubicBezTo>
                  <a:pt x="1083917" y="27807"/>
                  <a:pt x="1146858" y="9915"/>
                  <a:pt x="1212957" y="3647"/>
                </a:cubicBezTo>
                <a:cubicBezTo>
                  <a:pt x="1223837" y="2621"/>
                  <a:pt x="1234601" y="1254"/>
                  <a:pt x="124548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4124960" y="2469774"/>
            <a:ext cx="1697411" cy="1653474"/>
          </a:xfrm>
          <a:custGeom>
            <a:avLst/>
            <a:gdLst>
              <a:gd name="connsiteX0" fmla="*/ 1248912 w 2526994"/>
              <a:gd name="connsiteY0" fmla="*/ 234404 h 2461584"/>
              <a:gd name="connsiteX1" fmla="*/ 1222583 w 2526994"/>
              <a:gd name="connsiteY1" fmla="*/ 237356 h 2461584"/>
              <a:gd name="connsiteX2" fmla="*/ 1069058 w 2526994"/>
              <a:gd name="connsiteY2" fmla="*/ 278596 h 2461584"/>
              <a:gd name="connsiteX3" fmla="*/ 904547 w 2526994"/>
              <a:gd name="connsiteY3" fmla="*/ 381925 h 2461584"/>
              <a:gd name="connsiteX4" fmla="*/ 733502 w 2526994"/>
              <a:gd name="connsiteY4" fmla="*/ 554079 h 2461584"/>
              <a:gd name="connsiteX5" fmla="*/ 528171 w 2526994"/>
              <a:gd name="connsiteY5" fmla="*/ 848013 h 2461584"/>
              <a:gd name="connsiteX6" fmla="*/ 356652 w 2526994"/>
              <a:gd name="connsiteY6" fmla="*/ 1176544 h 2461584"/>
              <a:gd name="connsiteX7" fmla="*/ 272549 w 2526994"/>
              <a:gd name="connsiteY7" fmla="*/ 1416785 h 2461584"/>
              <a:gd name="connsiteX8" fmla="*/ 243189 w 2526994"/>
              <a:gd name="connsiteY8" fmla="*/ 1601301 h 2461584"/>
              <a:gd name="connsiteX9" fmla="*/ 240632 w 2526994"/>
              <a:gd name="connsiteY9" fmla="*/ 1617354 h 2461584"/>
              <a:gd name="connsiteX10" fmla="*/ 240632 w 2526994"/>
              <a:gd name="connsiteY10" fmla="*/ 1656840 h 2461584"/>
              <a:gd name="connsiteX11" fmla="*/ 243852 w 2526994"/>
              <a:gd name="connsiteY11" fmla="*/ 1681381 h 2461584"/>
              <a:gd name="connsiteX12" fmla="*/ 263836 w 2526994"/>
              <a:gd name="connsiteY12" fmla="*/ 1795228 h 2461584"/>
              <a:gd name="connsiteX13" fmla="*/ 424748 w 2526994"/>
              <a:gd name="connsiteY13" fmla="*/ 2029840 h 2461584"/>
              <a:gd name="connsiteX14" fmla="*/ 603276 w 2526994"/>
              <a:gd name="connsiteY14" fmla="*/ 2129387 h 2461584"/>
              <a:gd name="connsiteX15" fmla="*/ 816088 w 2526994"/>
              <a:gd name="connsiteY15" fmla="*/ 2189354 h 2461584"/>
              <a:gd name="connsiteX16" fmla="*/ 1047464 w 2526994"/>
              <a:gd name="connsiteY16" fmla="*/ 2218877 h 2461584"/>
              <a:gd name="connsiteX17" fmla="*/ 1239536 w 2526994"/>
              <a:gd name="connsiteY17" fmla="*/ 2226258 h 2461584"/>
              <a:gd name="connsiteX18" fmla="*/ 1250617 w 2526994"/>
              <a:gd name="connsiteY18" fmla="*/ 2227180 h 2461584"/>
              <a:gd name="connsiteX19" fmla="*/ 1276378 w 2526994"/>
              <a:gd name="connsiteY19" fmla="*/ 2227180 h 2461584"/>
              <a:gd name="connsiteX20" fmla="*/ 1284049 w 2526994"/>
              <a:gd name="connsiteY20" fmla="*/ 2226258 h 2461584"/>
              <a:gd name="connsiteX21" fmla="*/ 1435016 w 2526994"/>
              <a:gd name="connsiteY21" fmla="*/ 2221645 h 2461584"/>
              <a:gd name="connsiteX22" fmla="*/ 1587120 w 2526994"/>
              <a:gd name="connsiteY22" fmla="*/ 2208544 h 2461584"/>
              <a:gd name="connsiteX23" fmla="*/ 1775403 w 2526994"/>
              <a:gd name="connsiteY23" fmla="*/ 2175608 h 2461584"/>
              <a:gd name="connsiteX24" fmla="*/ 1994846 w 2526994"/>
              <a:gd name="connsiteY24" fmla="*/ 2098111 h 2461584"/>
              <a:gd name="connsiteX25" fmla="*/ 2151590 w 2526994"/>
              <a:gd name="connsiteY25" fmla="*/ 1986848 h 2461584"/>
              <a:gd name="connsiteX26" fmla="*/ 2274145 w 2526994"/>
              <a:gd name="connsiteY26" fmla="*/ 1757863 h 2461584"/>
              <a:gd name="connsiteX27" fmla="*/ 2284847 w 2526994"/>
              <a:gd name="connsiteY27" fmla="*/ 1667727 h 2461584"/>
              <a:gd name="connsiteX28" fmla="*/ 2286362 w 2526994"/>
              <a:gd name="connsiteY28" fmla="*/ 1655087 h 2461584"/>
              <a:gd name="connsiteX29" fmla="*/ 2286362 w 2526994"/>
              <a:gd name="connsiteY29" fmla="*/ 1617354 h 2461584"/>
              <a:gd name="connsiteX30" fmla="*/ 2284942 w 2526994"/>
              <a:gd name="connsiteY30" fmla="*/ 1607298 h 2461584"/>
              <a:gd name="connsiteX31" fmla="*/ 2254540 w 2526994"/>
              <a:gd name="connsiteY31" fmla="*/ 1410142 h 2461584"/>
              <a:gd name="connsiteX32" fmla="*/ 2146949 w 2526994"/>
              <a:gd name="connsiteY32" fmla="*/ 1120175 h 2461584"/>
              <a:gd name="connsiteX33" fmla="*/ 1851171 w 2526994"/>
              <a:gd name="connsiteY33" fmla="*/ 624195 h 2461584"/>
              <a:gd name="connsiteX34" fmla="*/ 1685997 w 2526994"/>
              <a:gd name="connsiteY34" fmla="*/ 435988 h 2461584"/>
              <a:gd name="connsiteX35" fmla="*/ 1501313 w 2526994"/>
              <a:gd name="connsiteY35" fmla="*/ 298616 h 2461584"/>
              <a:gd name="connsiteX36" fmla="*/ 1332541 w 2526994"/>
              <a:gd name="connsiteY36" fmla="*/ 240678 h 2461584"/>
              <a:gd name="connsiteX37" fmla="*/ 1287364 w 2526994"/>
              <a:gd name="connsiteY37" fmla="*/ 235788 h 2461584"/>
              <a:gd name="connsiteX38" fmla="*/ 1279787 w 2526994"/>
              <a:gd name="connsiteY38" fmla="*/ 234404 h 2461584"/>
              <a:gd name="connsiteX39" fmla="*/ 1248912 w 2526994"/>
              <a:gd name="connsiteY39" fmla="*/ 234404 h 2461584"/>
              <a:gd name="connsiteX40" fmla="*/ 1245481 w 2526994"/>
              <a:gd name="connsiteY40" fmla="*/ 0 h 2461584"/>
              <a:gd name="connsiteX41" fmla="*/ 1283620 w 2526994"/>
              <a:gd name="connsiteY41" fmla="*/ 0 h 2461584"/>
              <a:gd name="connsiteX42" fmla="*/ 1292979 w 2526994"/>
              <a:gd name="connsiteY42" fmla="*/ 1710 h 2461584"/>
              <a:gd name="connsiteX43" fmla="*/ 1348783 w 2526994"/>
              <a:gd name="connsiteY43" fmla="*/ 7750 h 2461584"/>
              <a:gd name="connsiteX44" fmla="*/ 1557260 w 2526994"/>
              <a:gd name="connsiteY44" fmla="*/ 79318 h 2461584"/>
              <a:gd name="connsiteX45" fmla="*/ 1785392 w 2526994"/>
              <a:gd name="connsiteY45" fmla="*/ 249008 h 2461584"/>
              <a:gd name="connsiteX46" fmla="*/ 1989423 w 2526994"/>
              <a:gd name="connsiteY46" fmla="*/ 481491 h 2461584"/>
              <a:gd name="connsiteX47" fmla="*/ 2354784 w 2526994"/>
              <a:gd name="connsiteY47" fmla="*/ 1094151 h 2461584"/>
              <a:gd name="connsiteX48" fmla="*/ 2487685 w 2526994"/>
              <a:gd name="connsiteY48" fmla="*/ 1452335 h 2461584"/>
              <a:gd name="connsiteX49" fmla="*/ 2525239 w 2526994"/>
              <a:gd name="connsiteY49" fmla="*/ 1695872 h 2461584"/>
              <a:gd name="connsiteX50" fmla="*/ 2526994 w 2526994"/>
              <a:gd name="connsiteY50" fmla="*/ 1708294 h 2461584"/>
              <a:gd name="connsiteX51" fmla="*/ 2526994 w 2526994"/>
              <a:gd name="connsiteY51" fmla="*/ 1754904 h 2461584"/>
              <a:gd name="connsiteX52" fmla="*/ 2525122 w 2526994"/>
              <a:gd name="connsiteY52" fmla="*/ 1770517 h 2461584"/>
              <a:gd name="connsiteX53" fmla="*/ 2511902 w 2526994"/>
              <a:gd name="connsiteY53" fmla="*/ 1881858 h 2461584"/>
              <a:gd name="connsiteX54" fmla="*/ 2360517 w 2526994"/>
              <a:gd name="connsiteY54" fmla="*/ 2164713 h 2461584"/>
              <a:gd name="connsiteX55" fmla="*/ 2166897 w 2526994"/>
              <a:gd name="connsiteY55" fmla="*/ 2302151 h 2461584"/>
              <a:gd name="connsiteX56" fmla="*/ 1895831 w 2526994"/>
              <a:gd name="connsiteY56" fmla="*/ 2397879 h 2461584"/>
              <a:gd name="connsiteX57" fmla="*/ 1663254 w 2526994"/>
              <a:gd name="connsiteY57" fmla="*/ 2438564 h 2461584"/>
              <a:gd name="connsiteX58" fmla="*/ 1475367 w 2526994"/>
              <a:gd name="connsiteY58" fmla="*/ 2454746 h 2461584"/>
              <a:gd name="connsiteX59" fmla="*/ 1288884 w 2526994"/>
              <a:gd name="connsiteY59" fmla="*/ 2460445 h 2461584"/>
              <a:gd name="connsiteX60" fmla="*/ 1279408 w 2526994"/>
              <a:gd name="connsiteY60" fmla="*/ 2461584 h 2461584"/>
              <a:gd name="connsiteX61" fmla="*/ 1247586 w 2526994"/>
              <a:gd name="connsiteY61" fmla="*/ 2461584 h 2461584"/>
              <a:gd name="connsiteX62" fmla="*/ 1233899 w 2526994"/>
              <a:gd name="connsiteY62" fmla="*/ 2460445 h 2461584"/>
              <a:gd name="connsiteX63" fmla="*/ 996642 w 2526994"/>
              <a:gd name="connsiteY63" fmla="*/ 2451328 h 2461584"/>
              <a:gd name="connsiteX64" fmla="*/ 710834 w 2526994"/>
              <a:gd name="connsiteY64" fmla="*/ 2414860 h 2461584"/>
              <a:gd name="connsiteX65" fmla="*/ 447957 w 2526994"/>
              <a:gd name="connsiteY65" fmla="*/ 2340784 h 2461584"/>
              <a:gd name="connsiteX66" fmla="*/ 227430 w 2526994"/>
              <a:gd name="connsiteY66" fmla="*/ 2217819 h 2461584"/>
              <a:gd name="connsiteX67" fmla="*/ 28663 w 2526994"/>
              <a:gd name="connsiteY67" fmla="*/ 1928013 h 2461584"/>
              <a:gd name="connsiteX68" fmla="*/ 3978 w 2526994"/>
              <a:gd name="connsiteY68" fmla="*/ 1787384 h 2461584"/>
              <a:gd name="connsiteX69" fmla="*/ 0 w 2526994"/>
              <a:gd name="connsiteY69" fmla="*/ 1757070 h 2461584"/>
              <a:gd name="connsiteX70" fmla="*/ 0 w 2526994"/>
              <a:gd name="connsiteY70" fmla="*/ 1708294 h 2461584"/>
              <a:gd name="connsiteX71" fmla="*/ 3159 w 2526994"/>
              <a:gd name="connsiteY71" fmla="*/ 1688464 h 2461584"/>
              <a:gd name="connsiteX72" fmla="*/ 39426 w 2526994"/>
              <a:gd name="connsiteY72" fmla="*/ 1460540 h 2461584"/>
              <a:gd name="connsiteX73" fmla="*/ 143313 w 2526994"/>
              <a:gd name="connsiteY73" fmla="*/ 1163782 h 2461584"/>
              <a:gd name="connsiteX74" fmla="*/ 355183 w 2526994"/>
              <a:gd name="connsiteY74" fmla="*/ 757963 h 2461584"/>
              <a:gd name="connsiteX75" fmla="*/ 608819 w 2526994"/>
              <a:gd name="connsiteY75" fmla="*/ 394879 h 2461584"/>
              <a:gd name="connsiteX76" fmla="*/ 820103 w 2526994"/>
              <a:gd name="connsiteY76" fmla="*/ 182226 h 2461584"/>
              <a:gd name="connsiteX77" fmla="*/ 1023316 w 2526994"/>
              <a:gd name="connsiteY77" fmla="*/ 54588 h 2461584"/>
              <a:gd name="connsiteX78" fmla="*/ 1212957 w 2526994"/>
              <a:gd name="connsiteY78" fmla="*/ 3647 h 2461584"/>
              <a:gd name="connsiteX79" fmla="*/ 1245481 w 2526994"/>
              <a:gd name="connsiteY79" fmla="*/ 0 h 24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526994" h="2461584">
                <a:moveTo>
                  <a:pt x="1248912" y="234404"/>
                </a:moveTo>
                <a:cubicBezTo>
                  <a:pt x="1240104" y="235419"/>
                  <a:pt x="1231391" y="236526"/>
                  <a:pt x="1222583" y="237356"/>
                </a:cubicBezTo>
                <a:cubicBezTo>
                  <a:pt x="1169072" y="242431"/>
                  <a:pt x="1118118" y="256915"/>
                  <a:pt x="1069058" y="278596"/>
                </a:cubicBezTo>
                <a:cubicBezTo>
                  <a:pt x="1009296" y="305074"/>
                  <a:pt x="955122" y="340686"/>
                  <a:pt x="904547" y="381925"/>
                </a:cubicBezTo>
                <a:cubicBezTo>
                  <a:pt x="841471" y="433220"/>
                  <a:pt x="785497" y="491712"/>
                  <a:pt x="733502" y="554079"/>
                </a:cubicBezTo>
                <a:cubicBezTo>
                  <a:pt x="656787" y="646245"/>
                  <a:pt x="589922" y="745330"/>
                  <a:pt x="528171" y="848013"/>
                </a:cubicBezTo>
                <a:cubicBezTo>
                  <a:pt x="464431" y="954110"/>
                  <a:pt x="405995" y="1062975"/>
                  <a:pt x="356652" y="1176544"/>
                </a:cubicBezTo>
                <a:cubicBezTo>
                  <a:pt x="322651" y="1254503"/>
                  <a:pt x="293575" y="1334306"/>
                  <a:pt x="272549" y="1416785"/>
                </a:cubicBezTo>
                <a:cubicBezTo>
                  <a:pt x="257112" y="1477398"/>
                  <a:pt x="246504" y="1538842"/>
                  <a:pt x="243189" y="1601301"/>
                </a:cubicBezTo>
                <a:cubicBezTo>
                  <a:pt x="242905" y="1606744"/>
                  <a:pt x="241485" y="1612003"/>
                  <a:pt x="240632" y="1617354"/>
                </a:cubicBezTo>
                <a:cubicBezTo>
                  <a:pt x="240632" y="1630454"/>
                  <a:pt x="240632" y="1643647"/>
                  <a:pt x="240632" y="1656840"/>
                </a:cubicBezTo>
                <a:cubicBezTo>
                  <a:pt x="241769" y="1665051"/>
                  <a:pt x="243284" y="1673170"/>
                  <a:pt x="243852" y="1681381"/>
                </a:cubicBezTo>
                <a:cubicBezTo>
                  <a:pt x="246504" y="1720037"/>
                  <a:pt x="252944" y="1758048"/>
                  <a:pt x="263836" y="1795228"/>
                </a:cubicBezTo>
                <a:cubicBezTo>
                  <a:pt x="291870" y="1891084"/>
                  <a:pt x="346802" y="1968396"/>
                  <a:pt x="424748" y="2029840"/>
                </a:cubicBezTo>
                <a:cubicBezTo>
                  <a:pt x="479017" y="2072556"/>
                  <a:pt x="539347" y="2104200"/>
                  <a:pt x="603276" y="2129387"/>
                </a:cubicBezTo>
                <a:cubicBezTo>
                  <a:pt x="672224" y="2156510"/>
                  <a:pt x="743446" y="2175331"/>
                  <a:pt x="816088" y="2189354"/>
                </a:cubicBezTo>
                <a:cubicBezTo>
                  <a:pt x="892519" y="2204023"/>
                  <a:pt x="969802" y="2213157"/>
                  <a:pt x="1047464" y="2218877"/>
                </a:cubicBezTo>
                <a:cubicBezTo>
                  <a:pt x="1111393" y="2223490"/>
                  <a:pt x="1175512" y="2225612"/>
                  <a:pt x="1239536" y="2226258"/>
                </a:cubicBezTo>
                <a:cubicBezTo>
                  <a:pt x="1243229" y="2226350"/>
                  <a:pt x="1246923" y="2226903"/>
                  <a:pt x="1250617" y="2227180"/>
                </a:cubicBezTo>
                <a:cubicBezTo>
                  <a:pt x="1259235" y="2227180"/>
                  <a:pt x="1267759" y="2227180"/>
                  <a:pt x="1276378" y="2227180"/>
                </a:cubicBezTo>
                <a:cubicBezTo>
                  <a:pt x="1278935" y="2226903"/>
                  <a:pt x="1281492" y="2226350"/>
                  <a:pt x="1284049" y="2226258"/>
                </a:cubicBezTo>
                <a:cubicBezTo>
                  <a:pt x="1334340" y="2224781"/>
                  <a:pt x="1384631" y="2223951"/>
                  <a:pt x="1435016" y="2221645"/>
                </a:cubicBezTo>
                <a:cubicBezTo>
                  <a:pt x="1485781" y="2219431"/>
                  <a:pt x="1536545" y="2214725"/>
                  <a:pt x="1587120" y="2208544"/>
                </a:cubicBezTo>
                <a:cubicBezTo>
                  <a:pt x="1650481" y="2200887"/>
                  <a:pt x="1713274" y="2190369"/>
                  <a:pt x="1775403" y="2175608"/>
                </a:cubicBezTo>
                <a:cubicBezTo>
                  <a:pt x="1851266" y="2157433"/>
                  <a:pt x="1924950" y="2133261"/>
                  <a:pt x="1994846" y="2098111"/>
                </a:cubicBezTo>
                <a:cubicBezTo>
                  <a:pt x="2052713" y="2068957"/>
                  <a:pt x="2105845" y="2033069"/>
                  <a:pt x="2151590" y="1986848"/>
                </a:cubicBezTo>
                <a:cubicBezTo>
                  <a:pt x="2215046" y="1922636"/>
                  <a:pt x="2255487" y="1846062"/>
                  <a:pt x="2274145" y="1757863"/>
                </a:cubicBezTo>
                <a:cubicBezTo>
                  <a:pt x="2280490" y="1728156"/>
                  <a:pt x="2284752" y="1698172"/>
                  <a:pt x="2284847" y="1667727"/>
                </a:cubicBezTo>
                <a:cubicBezTo>
                  <a:pt x="2284847" y="1663483"/>
                  <a:pt x="2285794" y="1659331"/>
                  <a:pt x="2286362" y="1655087"/>
                </a:cubicBezTo>
                <a:cubicBezTo>
                  <a:pt x="2286362" y="1642540"/>
                  <a:pt x="2286362" y="1629901"/>
                  <a:pt x="2286362" y="1617354"/>
                </a:cubicBezTo>
                <a:cubicBezTo>
                  <a:pt x="2285889" y="1614033"/>
                  <a:pt x="2285036" y="1610711"/>
                  <a:pt x="2284942" y="1607298"/>
                </a:cubicBezTo>
                <a:cubicBezTo>
                  <a:pt x="2283805" y="1540226"/>
                  <a:pt x="2271303" y="1474815"/>
                  <a:pt x="2254540" y="1410142"/>
                </a:cubicBezTo>
                <a:cubicBezTo>
                  <a:pt x="2228684" y="1309857"/>
                  <a:pt x="2191274" y="1213724"/>
                  <a:pt x="2146949" y="1120175"/>
                </a:cubicBezTo>
                <a:cubicBezTo>
                  <a:pt x="2064173" y="945438"/>
                  <a:pt x="1966906" y="779281"/>
                  <a:pt x="1851171" y="624195"/>
                </a:cubicBezTo>
                <a:cubicBezTo>
                  <a:pt x="1801164" y="557123"/>
                  <a:pt x="1746706" y="493742"/>
                  <a:pt x="1685997" y="435988"/>
                </a:cubicBezTo>
                <a:cubicBezTo>
                  <a:pt x="1630024" y="382663"/>
                  <a:pt x="1569599" y="335242"/>
                  <a:pt x="1501313" y="298616"/>
                </a:cubicBezTo>
                <a:cubicBezTo>
                  <a:pt x="1448181" y="270108"/>
                  <a:pt x="1392302" y="249627"/>
                  <a:pt x="1332541" y="240678"/>
                </a:cubicBezTo>
                <a:cubicBezTo>
                  <a:pt x="1317576" y="238371"/>
                  <a:pt x="1302423" y="237449"/>
                  <a:pt x="1287364" y="235788"/>
                </a:cubicBezTo>
                <a:cubicBezTo>
                  <a:pt x="1284807" y="235603"/>
                  <a:pt x="1282344" y="234865"/>
                  <a:pt x="1279787" y="234404"/>
                </a:cubicBezTo>
                <a:cubicBezTo>
                  <a:pt x="1269464" y="234404"/>
                  <a:pt x="1259235" y="234404"/>
                  <a:pt x="1248912" y="234404"/>
                </a:cubicBezTo>
                <a:close/>
                <a:moveTo>
                  <a:pt x="1245481" y="0"/>
                </a:moveTo>
                <a:cubicBezTo>
                  <a:pt x="1258233" y="0"/>
                  <a:pt x="1270868" y="0"/>
                  <a:pt x="1283620" y="0"/>
                </a:cubicBezTo>
                <a:cubicBezTo>
                  <a:pt x="1286778" y="570"/>
                  <a:pt x="1289820" y="1482"/>
                  <a:pt x="1292979" y="1710"/>
                </a:cubicBezTo>
                <a:cubicBezTo>
                  <a:pt x="1311580" y="3761"/>
                  <a:pt x="1330299" y="4901"/>
                  <a:pt x="1348783" y="7750"/>
                </a:cubicBezTo>
                <a:cubicBezTo>
                  <a:pt x="1422604" y="18804"/>
                  <a:pt x="1491629" y="44104"/>
                  <a:pt x="1557260" y="79318"/>
                </a:cubicBezTo>
                <a:cubicBezTo>
                  <a:pt x="1641610" y="124561"/>
                  <a:pt x="1716250" y="183137"/>
                  <a:pt x="1785392" y="249008"/>
                </a:cubicBezTo>
                <a:cubicBezTo>
                  <a:pt x="1860383" y="320348"/>
                  <a:pt x="1927652" y="398640"/>
                  <a:pt x="1989423" y="481491"/>
                </a:cubicBezTo>
                <a:cubicBezTo>
                  <a:pt x="2132385" y="673061"/>
                  <a:pt x="2252534" y="878307"/>
                  <a:pt x="2354784" y="1094151"/>
                </a:cubicBezTo>
                <a:cubicBezTo>
                  <a:pt x="2409536" y="1209709"/>
                  <a:pt x="2455747" y="1328458"/>
                  <a:pt x="2487685" y="1452335"/>
                </a:cubicBezTo>
                <a:cubicBezTo>
                  <a:pt x="2508393" y="1532222"/>
                  <a:pt x="2523835" y="1613021"/>
                  <a:pt x="2525239" y="1695872"/>
                </a:cubicBezTo>
                <a:cubicBezTo>
                  <a:pt x="2525356" y="1700089"/>
                  <a:pt x="2526409" y="1704191"/>
                  <a:pt x="2526994" y="1708294"/>
                </a:cubicBezTo>
                <a:cubicBezTo>
                  <a:pt x="2526994" y="1723793"/>
                  <a:pt x="2526994" y="1739406"/>
                  <a:pt x="2526994" y="1754904"/>
                </a:cubicBezTo>
                <a:cubicBezTo>
                  <a:pt x="2526292" y="1760147"/>
                  <a:pt x="2525122" y="1765275"/>
                  <a:pt x="2525122" y="1770517"/>
                </a:cubicBezTo>
                <a:cubicBezTo>
                  <a:pt x="2525005" y="1808125"/>
                  <a:pt x="2519741" y="1845163"/>
                  <a:pt x="2511902" y="1881858"/>
                </a:cubicBezTo>
                <a:cubicBezTo>
                  <a:pt x="2488855" y="1990806"/>
                  <a:pt x="2438900" y="2085395"/>
                  <a:pt x="2360517" y="2164713"/>
                </a:cubicBezTo>
                <a:cubicBezTo>
                  <a:pt x="2304010" y="2221808"/>
                  <a:pt x="2238379" y="2266139"/>
                  <a:pt x="2166897" y="2302151"/>
                </a:cubicBezTo>
                <a:cubicBezTo>
                  <a:pt x="2080559" y="2345571"/>
                  <a:pt x="1989540" y="2375429"/>
                  <a:pt x="1895831" y="2397879"/>
                </a:cubicBezTo>
                <a:cubicBezTo>
                  <a:pt x="1819085" y="2416113"/>
                  <a:pt x="1741520" y="2429105"/>
                  <a:pt x="1663254" y="2438564"/>
                </a:cubicBezTo>
                <a:cubicBezTo>
                  <a:pt x="1600781" y="2446199"/>
                  <a:pt x="1538074" y="2452011"/>
                  <a:pt x="1475367" y="2454746"/>
                </a:cubicBezTo>
                <a:cubicBezTo>
                  <a:pt x="1413128" y="2457595"/>
                  <a:pt x="1351006" y="2458621"/>
                  <a:pt x="1288884" y="2460445"/>
                </a:cubicBezTo>
                <a:cubicBezTo>
                  <a:pt x="1285725" y="2460558"/>
                  <a:pt x="1282567" y="2461242"/>
                  <a:pt x="1279408" y="2461584"/>
                </a:cubicBezTo>
                <a:cubicBezTo>
                  <a:pt x="1268762" y="2461584"/>
                  <a:pt x="1258233" y="2461584"/>
                  <a:pt x="1247586" y="2461584"/>
                </a:cubicBezTo>
                <a:cubicBezTo>
                  <a:pt x="1243024" y="2461242"/>
                  <a:pt x="1238461" y="2460558"/>
                  <a:pt x="1233899" y="2460445"/>
                </a:cubicBezTo>
                <a:cubicBezTo>
                  <a:pt x="1154813" y="2459647"/>
                  <a:pt x="1075611" y="2457026"/>
                  <a:pt x="996642" y="2451328"/>
                </a:cubicBezTo>
                <a:cubicBezTo>
                  <a:pt x="900710" y="2444262"/>
                  <a:pt x="805246" y="2432980"/>
                  <a:pt x="710834" y="2414860"/>
                </a:cubicBezTo>
                <a:cubicBezTo>
                  <a:pt x="621103" y="2397537"/>
                  <a:pt x="533126" y="2374289"/>
                  <a:pt x="447957" y="2340784"/>
                </a:cubicBezTo>
                <a:cubicBezTo>
                  <a:pt x="368988" y="2309672"/>
                  <a:pt x="294465" y="2270583"/>
                  <a:pt x="227430" y="2217819"/>
                </a:cubicBezTo>
                <a:cubicBezTo>
                  <a:pt x="131146" y="2141920"/>
                  <a:pt x="63292" y="2046420"/>
                  <a:pt x="28663" y="1928013"/>
                </a:cubicBezTo>
                <a:cubicBezTo>
                  <a:pt x="15209" y="1882086"/>
                  <a:pt x="7254" y="1835134"/>
                  <a:pt x="3978" y="1787384"/>
                </a:cubicBezTo>
                <a:cubicBezTo>
                  <a:pt x="3276" y="1777241"/>
                  <a:pt x="1404" y="1767212"/>
                  <a:pt x="0" y="1757070"/>
                </a:cubicBezTo>
                <a:cubicBezTo>
                  <a:pt x="0" y="1740773"/>
                  <a:pt x="0" y="1724477"/>
                  <a:pt x="0" y="1708294"/>
                </a:cubicBezTo>
                <a:cubicBezTo>
                  <a:pt x="1053" y="1701684"/>
                  <a:pt x="2808" y="1695188"/>
                  <a:pt x="3159" y="1688464"/>
                </a:cubicBezTo>
                <a:cubicBezTo>
                  <a:pt x="7254" y="1611312"/>
                  <a:pt x="20356" y="1535413"/>
                  <a:pt x="39426" y="1460540"/>
                </a:cubicBezTo>
                <a:cubicBezTo>
                  <a:pt x="65398" y="1358658"/>
                  <a:pt x="101314" y="1260080"/>
                  <a:pt x="143313" y="1163782"/>
                </a:cubicBezTo>
                <a:cubicBezTo>
                  <a:pt x="204265" y="1023495"/>
                  <a:pt x="276449" y="889019"/>
                  <a:pt x="355183" y="757963"/>
                </a:cubicBezTo>
                <a:cubicBezTo>
                  <a:pt x="431461" y="631123"/>
                  <a:pt x="514056" y="508728"/>
                  <a:pt x="608819" y="394879"/>
                </a:cubicBezTo>
                <a:cubicBezTo>
                  <a:pt x="673046" y="317841"/>
                  <a:pt x="742188" y="245589"/>
                  <a:pt x="820103" y="182226"/>
                </a:cubicBezTo>
                <a:cubicBezTo>
                  <a:pt x="882576" y="131285"/>
                  <a:pt x="949495" y="87295"/>
                  <a:pt x="1023316" y="54588"/>
                </a:cubicBezTo>
                <a:cubicBezTo>
                  <a:pt x="1083917" y="27807"/>
                  <a:pt x="1146858" y="9915"/>
                  <a:pt x="1212957" y="3647"/>
                </a:cubicBezTo>
                <a:cubicBezTo>
                  <a:pt x="1223837" y="2621"/>
                  <a:pt x="1234601" y="1254"/>
                  <a:pt x="124548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6385078" y="2469774"/>
            <a:ext cx="1697411" cy="1653474"/>
          </a:xfrm>
          <a:custGeom>
            <a:avLst/>
            <a:gdLst>
              <a:gd name="connsiteX0" fmla="*/ 1248912 w 2526994"/>
              <a:gd name="connsiteY0" fmla="*/ 234404 h 2461584"/>
              <a:gd name="connsiteX1" fmla="*/ 1222583 w 2526994"/>
              <a:gd name="connsiteY1" fmla="*/ 237356 h 2461584"/>
              <a:gd name="connsiteX2" fmla="*/ 1069058 w 2526994"/>
              <a:gd name="connsiteY2" fmla="*/ 278596 h 2461584"/>
              <a:gd name="connsiteX3" fmla="*/ 904547 w 2526994"/>
              <a:gd name="connsiteY3" fmla="*/ 381925 h 2461584"/>
              <a:gd name="connsiteX4" fmla="*/ 733502 w 2526994"/>
              <a:gd name="connsiteY4" fmla="*/ 554079 h 2461584"/>
              <a:gd name="connsiteX5" fmla="*/ 528171 w 2526994"/>
              <a:gd name="connsiteY5" fmla="*/ 848013 h 2461584"/>
              <a:gd name="connsiteX6" fmla="*/ 356652 w 2526994"/>
              <a:gd name="connsiteY6" fmla="*/ 1176544 h 2461584"/>
              <a:gd name="connsiteX7" fmla="*/ 272549 w 2526994"/>
              <a:gd name="connsiteY7" fmla="*/ 1416785 h 2461584"/>
              <a:gd name="connsiteX8" fmla="*/ 243189 w 2526994"/>
              <a:gd name="connsiteY8" fmla="*/ 1601301 h 2461584"/>
              <a:gd name="connsiteX9" fmla="*/ 240632 w 2526994"/>
              <a:gd name="connsiteY9" fmla="*/ 1617354 h 2461584"/>
              <a:gd name="connsiteX10" fmla="*/ 240632 w 2526994"/>
              <a:gd name="connsiteY10" fmla="*/ 1656840 h 2461584"/>
              <a:gd name="connsiteX11" fmla="*/ 243852 w 2526994"/>
              <a:gd name="connsiteY11" fmla="*/ 1681381 h 2461584"/>
              <a:gd name="connsiteX12" fmla="*/ 263836 w 2526994"/>
              <a:gd name="connsiteY12" fmla="*/ 1795228 h 2461584"/>
              <a:gd name="connsiteX13" fmla="*/ 424748 w 2526994"/>
              <a:gd name="connsiteY13" fmla="*/ 2029840 h 2461584"/>
              <a:gd name="connsiteX14" fmla="*/ 603276 w 2526994"/>
              <a:gd name="connsiteY14" fmla="*/ 2129387 h 2461584"/>
              <a:gd name="connsiteX15" fmla="*/ 816088 w 2526994"/>
              <a:gd name="connsiteY15" fmla="*/ 2189354 h 2461584"/>
              <a:gd name="connsiteX16" fmla="*/ 1047464 w 2526994"/>
              <a:gd name="connsiteY16" fmla="*/ 2218877 h 2461584"/>
              <a:gd name="connsiteX17" fmla="*/ 1239536 w 2526994"/>
              <a:gd name="connsiteY17" fmla="*/ 2226258 h 2461584"/>
              <a:gd name="connsiteX18" fmla="*/ 1250617 w 2526994"/>
              <a:gd name="connsiteY18" fmla="*/ 2227180 h 2461584"/>
              <a:gd name="connsiteX19" fmla="*/ 1276378 w 2526994"/>
              <a:gd name="connsiteY19" fmla="*/ 2227180 h 2461584"/>
              <a:gd name="connsiteX20" fmla="*/ 1284049 w 2526994"/>
              <a:gd name="connsiteY20" fmla="*/ 2226258 h 2461584"/>
              <a:gd name="connsiteX21" fmla="*/ 1435016 w 2526994"/>
              <a:gd name="connsiteY21" fmla="*/ 2221645 h 2461584"/>
              <a:gd name="connsiteX22" fmla="*/ 1587120 w 2526994"/>
              <a:gd name="connsiteY22" fmla="*/ 2208544 h 2461584"/>
              <a:gd name="connsiteX23" fmla="*/ 1775403 w 2526994"/>
              <a:gd name="connsiteY23" fmla="*/ 2175608 h 2461584"/>
              <a:gd name="connsiteX24" fmla="*/ 1994846 w 2526994"/>
              <a:gd name="connsiteY24" fmla="*/ 2098111 h 2461584"/>
              <a:gd name="connsiteX25" fmla="*/ 2151590 w 2526994"/>
              <a:gd name="connsiteY25" fmla="*/ 1986848 h 2461584"/>
              <a:gd name="connsiteX26" fmla="*/ 2274145 w 2526994"/>
              <a:gd name="connsiteY26" fmla="*/ 1757863 h 2461584"/>
              <a:gd name="connsiteX27" fmla="*/ 2284847 w 2526994"/>
              <a:gd name="connsiteY27" fmla="*/ 1667727 h 2461584"/>
              <a:gd name="connsiteX28" fmla="*/ 2286362 w 2526994"/>
              <a:gd name="connsiteY28" fmla="*/ 1655087 h 2461584"/>
              <a:gd name="connsiteX29" fmla="*/ 2286362 w 2526994"/>
              <a:gd name="connsiteY29" fmla="*/ 1617354 h 2461584"/>
              <a:gd name="connsiteX30" fmla="*/ 2284942 w 2526994"/>
              <a:gd name="connsiteY30" fmla="*/ 1607298 h 2461584"/>
              <a:gd name="connsiteX31" fmla="*/ 2254540 w 2526994"/>
              <a:gd name="connsiteY31" fmla="*/ 1410142 h 2461584"/>
              <a:gd name="connsiteX32" fmla="*/ 2146949 w 2526994"/>
              <a:gd name="connsiteY32" fmla="*/ 1120175 h 2461584"/>
              <a:gd name="connsiteX33" fmla="*/ 1851171 w 2526994"/>
              <a:gd name="connsiteY33" fmla="*/ 624195 h 2461584"/>
              <a:gd name="connsiteX34" fmla="*/ 1685997 w 2526994"/>
              <a:gd name="connsiteY34" fmla="*/ 435988 h 2461584"/>
              <a:gd name="connsiteX35" fmla="*/ 1501313 w 2526994"/>
              <a:gd name="connsiteY35" fmla="*/ 298616 h 2461584"/>
              <a:gd name="connsiteX36" fmla="*/ 1332541 w 2526994"/>
              <a:gd name="connsiteY36" fmla="*/ 240678 h 2461584"/>
              <a:gd name="connsiteX37" fmla="*/ 1287364 w 2526994"/>
              <a:gd name="connsiteY37" fmla="*/ 235788 h 2461584"/>
              <a:gd name="connsiteX38" fmla="*/ 1279787 w 2526994"/>
              <a:gd name="connsiteY38" fmla="*/ 234404 h 2461584"/>
              <a:gd name="connsiteX39" fmla="*/ 1248912 w 2526994"/>
              <a:gd name="connsiteY39" fmla="*/ 234404 h 2461584"/>
              <a:gd name="connsiteX40" fmla="*/ 1245481 w 2526994"/>
              <a:gd name="connsiteY40" fmla="*/ 0 h 2461584"/>
              <a:gd name="connsiteX41" fmla="*/ 1283620 w 2526994"/>
              <a:gd name="connsiteY41" fmla="*/ 0 h 2461584"/>
              <a:gd name="connsiteX42" fmla="*/ 1292979 w 2526994"/>
              <a:gd name="connsiteY42" fmla="*/ 1710 h 2461584"/>
              <a:gd name="connsiteX43" fmla="*/ 1348783 w 2526994"/>
              <a:gd name="connsiteY43" fmla="*/ 7750 h 2461584"/>
              <a:gd name="connsiteX44" fmla="*/ 1557260 w 2526994"/>
              <a:gd name="connsiteY44" fmla="*/ 79318 h 2461584"/>
              <a:gd name="connsiteX45" fmla="*/ 1785392 w 2526994"/>
              <a:gd name="connsiteY45" fmla="*/ 249008 h 2461584"/>
              <a:gd name="connsiteX46" fmla="*/ 1989423 w 2526994"/>
              <a:gd name="connsiteY46" fmla="*/ 481491 h 2461584"/>
              <a:gd name="connsiteX47" fmla="*/ 2354784 w 2526994"/>
              <a:gd name="connsiteY47" fmla="*/ 1094151 h 2461584"/>
              <a:gd name="connsiteX48" fmla="*/ 2487685 w 2526994"/>
              <a:gd name="connsiteY48" fmla="*/ 1452335 h 2461584"/>
              <a:gd name="connsiteX49" fmla="*/ 2525239 w 2526994"/>
              <a:gd name="connsiteY49" fmla="*/ 1695872 h 2461584"/>
              <a:gd name="connsiteX50" fmla="*/ 2526994 w 2526994"/>
              <a:gd name="connsiteY50" fmla="*/ 1708294 h 2461584"/>
              <a:gd name="connsiteX51" fmla="*/ 2526994 w 2526994"/>
              <a:gd name="connsiteY51" fmla="*/ 1754904 h 2461584"/>
              <a:gd name="connsiteX52" fmla="*/ 2525122 w 2526994"/>
              <a:gd name="connsiteY52" fmla="*/ 1770517 h 2461584"/>
              <a:gd name="connsiteX53" fmla="*/ 2511902 w 2526994"/>
              <a:gd name="connsiteY53" fmla="*/ 1881858 h 2461584"/>
              <a:gd name="connsiteX54" fmla="*/ 2360517 w 2526994"/>
              <a:gd name="connsiteY54" fmla="*/ 2164713 h 2461584"/>
              <a:gd name="connsiteX55" fmla="*/ 2166897 w 2526994"/>
              <a:gd name="connsiteY55" fmla="*/ 2302151 h 2461584"/>
              <a:gd name="connsiteX56" fmla="*/ 1895831 w 2526994"/>
              <a:gd name="connsiteY56" fmla="*/ 2397879 h 2461584"/>
              <a:gd name="connsiteX57" fmla="*/ 1663254 w 2526994"/>
              <a:gd name="connsiteY57" fmla="*/ 2438564 h 2461584"/>
              <a:gd name="connsiteX58" fmla="*/ 1475367 w 2526994"/>
              <a:gd name="connsiteY58" fmla="*/ 2454746 h 2461584"/>
              <a:gd name="connsiteX59" fmla="*/ 1288884 w 2526994"/>
              <a:gd name="connsiteY59" fmla="*/ 2460445 h 2461584"/>
              <a:gd name="connsiteX60" fmla="*/ 1279408 w 2526994"/>
              <a:gd name="connsiteY60" fmla="*/ 2461584 h 2461584"/>
              <a:gd name="connsiteX61" fmla="*/ 1247586 w 2526994"/>
              <a:gd name="connsiteY61" fmla="*/ 2461584 h 2461584"/>
              <a:gd name="connsiteX62" fmla="*/ 1233899 w 2526994"/>
              <a:gd name="connsiteY62" fmla="*/ 2460445 h 2461584"/>
              <a:gd name="connsiteX63" fmla="*/ 996642 w 2526994"/>
              <a:gd name="connsiteY63" fmla="*/ 2451328 h 2461584"/>
              <a:gd name="connsiteX64" fmla="*/ 710834 w 2526994"/>
              <a:gd name="connsiteY64" fmla="*/ 2414860 h 2461584"/>
              <a:gd name="connsiteX65" fmla="*/ 447957 w 2526994"/>
              <a:gd name="connsiteY65" fmla="*/ 2340784 h 2461584"/>
              <a:gd name="connsiteX66" fmla="*/ 227430 w 2526994"/>
              <a:gd name="connsiteY66" fmla="*/ 2217819 h 2461584"/>
              <a:gd name="connsiteX67" fmla="*/ 28663 w 2526994"/>
              <a:gd name="connsiteY67" fmla="*/ 1928013 h 2461584"/>
              <a:gd name="connsiteX68" fmla="*/ 3978 w 2526994"/>
              <a:gd name="connsiteY68" fmla="*/ 1787384 h 2461584"/>
              <a:gd name="connsiteX69" fmla="*/ 0 w 2526994"/>
              <a:gd name="connsiteY69" fmla="*/ 1757070 h 2461584"/>
              <a:gd name="connsiteX70" fmla="*/ 0 w 2526994"/>
              <a:gd name="connsiteY70" fmla="*/ 1708294 h 2461584"/>
              <a:gd name="connsiteX71" fmla="*/ 3159 w 2526994"/>
              <a:gd name="connsiteY71" fmla="*/ 1688464 h 2461584"/>
              <a:gd name="connsiteX72" fmla="*/ 39426 w 2526994"/>
              <a:gd name="connsiteY72" fmla="*/ 1460540 h 2461584"/>
              <a:gd name="connsiteX73" fmla="*/ 143313 w 2526994"/>
              <a:gd name="connsiteY73" fmla="*/ 1163782 h 2461584"/>
              <a:gd name="connsiteX74" fmla="*/ 355183 w 2526994"/>
              <a:gd name="connsiteY74" fmla="*/ 757963 h 2461584"/>
              <a:gd name="connsiteX75" fmla="*/ 608819 w 2526994"/>
              <a:gd name="connsiteY75" fmla="*/ 394879 h 2461584"/>
              <a:gd name="connsiteX76" fmla="*/ 820103 w 2526994"/>
              <a:gd name="connsiteY76" fmla="*/ 182226 h 2461584"/>
              <a:gd name="connsiteX77" fmla="*/ 1023316 w 2526994"/>
              <a:gd name="connsiteY77" fmla="*/ 54588 h 2461584"/>
              <a:gd name="connsiteX78" fmla="*/ 1212957 w 2526994"/>
              <a:gd name="connsiteY78" fmla="*/ 3647 h 2461584"/>
              <a:gd name="connsiteX79" fmla="*/ 1245481 w 2526994"/>
              <a:gd name="connsiteY79" fmla="*/ 0 h 24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526994" h="2461584">
                <a:moveTo>
                  <a:pt x="1248912" y="234404"/>
                </a:moveTo>
                <a:cubicBezTo>
                  <a:pt x="1240104" y="235419"/>
                  <a:pt x="1231391" y="236526"/>
                  <a:pt x="1222583" y="237356"/>
                </a:cubicBezTo>
                <a:cubicBezTo>
                  <a:pt x="1169072" y="242431"/>
                  <a:pt x="1118118" y="256915"/>
                  <a:pt x="1069058" y="278596"/>
                </a:cubicBezTo>
                <a:cubicBezTo>
                  <a:pt x="1009296" y="305074"/>
                  <a:pt x="955122" y="340686"/>
                  <a:pt x="904547" y="381925"/>
                </a:cubicBezTo>
                <a:cubicBezTo>
                  <a:pt x="841471" y="433220"/>
                  <a:pt x="785497" y="491712"/>
                  <a:pt x="733502" y="554079"/>
                </a:cubicBezTo>
                <a:cubicBezTo>
                  <a:pt x="656787" y="646245"/>
                  <a:pt x="589922" y="745330"/>
                  <a:pt x="528171" y="848013"/>
                </a:cubicBezTo>
                <a:cubicBezTo>
                  <a:pt x="464431" y="954110"/>
                  <a:pt x="405995" y="1062975"/>
                  <a:pt x="356652" y="1176544"/>
                </a:cubicBezTo>
                <a:cubicBezTo>
                  <a:pt x="322651" y="1254503"/>
                  <a:pt x="293575" y="1334306"/>
                  <a:pt x="272549" y="1416785"/>
                </a:cubicBezTo>
                <a:cubicBezTo>
                  <a:pt x="257112" y="1477398"/>
                  <a:pt x="246504" y="1538842"/>
                  <a:pt x="243189" y="1601301"/>
                </a:cubicBezTo>
                <a:cubicBezTo>
                  <a:pt x="242905" y="1606744"/>
                  <a:pt x="241485" y="1612003"/>
                  <a:pt x="240632" y="1617354"/>
                </a:cubicBezTo>
                <a:cubicBezTo>
                  <a:pt x="240632" y="1630454"/>
                  <a:pt x="240632" y="1643647"/>
                  <a:pt x="240632" y="1656840"/>
                </a:cubicBezTo>
                <a:cubicBezTo>
                  <a:pt x="241769" y="1665051"/>
                  <a:pt x="243284" y="1673170"/>
                  <a:pt x="243852" y="1681381"/>
                </a:cubicBezTo>
                <a:cubicBezTo>
                  <a:pt x="246504" y="1720037"/>
                  <a:pt x="252944" y="1758048"/>
                  <a:pt x="263836" y="1795228"/>
                </a:cubicBezTo>
                <a:cubicBezTo>
                  <a:pt x="291870" y="1891084"/>
                  <a:pt x="346802" y="1968396"/>
                  <a:pt x="424748" y="2029840"/>
                </a:cubicBezTo>
                <a:cubicBezTo>
                  <a:pt x="479017" y="2072556"/>
                  <a:pt x="539347" y="2104200"/>
                  <a:pt x="603276" y="2129387"/>
                </a:cubicBezTo>
                <a:cubicBezTo>
                  <a:pt x="672224" y="2156510"/>
                  <a:pt x="743446" y="2175331"/>
                  <a:pt x="816088" y="2189354"/>
                </a:cubicBezTo>
                <a:cubicBezTo>
                  <a:pt x="892519" y="2204023"/>
                  <a:pt x="969802" y="2213157"/>
                  <a:pt x="1047464" y="2218877"/>
                </a:cubicBezTo>
                <a:cubicBezTo>
                  <a:pt x="1111393" y="2223490"/>
                  <a:pt x="1175512" y="2225612"/>
                  <a:pt x="1239536" y="2226258"/>
                </a:cubicBezTo>
                <a:cubicBezTo>
                  <a:pt x="1243229" y="2226350"/>
                  <a:pt x="1246923" y="2226903"/>
                  <a:pt x="1250617" y="2227180"/>
                </a:cubicBezTo>
                <a:cubicBezTo>
                  <a:pt x="1259235" y="2227180"/>
                  <a:pt x="1267759" y="2227180"/>
                  <a:pt x="1276378" y="2227180"/>
                </a:cubicBezTo>
                <a:cubicBezTo>
                  <a:pt x="1278935" y="2226903"/>
                  <a:pt x="1281492" y="2226350"/>
                  <a:pt x="1284049" y="2226258"/>
                </a:cubicBezTo>
                <a:cubicBezTo>
                  <a:pt x="1334340" y="2224781"/>
                  <a:pt x="1384631" y="2223951"/>
                  <a:pt x="1435016" y="2221645"/>
                </a:cubicBezTo>
                <a:cubicBezTo>
                  <a:pt x="1485781" y="2219431"/>
                  <a:pt x="1536545" y="2214725"/>
                  <a:pt x="1587120" y="2208544"/>
                </a:cubicBezTo>
                <a:cubicBezTo>
                  <a:pt x="1650481" y="2200887"/>
                  <a:pt x="1713274" y="2190369"/>
                  <a:pt x="1775403" y="2175608"/>
                </a:cubicBezTo>
                <a:cubicBezTo>
                  <a:pt x="1851266" y="2157433"/>
                  <a:pt x="1924950" y="2133261"/>
                  <a:pt x="1994846" y="2098111"/>
                </a:cubicBezTo>
                <a:cubicBezTo>
                  <a:pt x="2052713" y="2068957"/>
                  <a:pt x="2105845" y="2033069"/>
                  <a:pt x="2151590" y="1986848"/>
                </a:cubicBezTo>
                <a:cubicBezTo>
                  <a:pt x="2215046" y="1922636"/>
                  <a:pt x="2255487" y="1846062"/>
                  <a:pt x="2274145" y="1757863"/>
                </a:cubicBezTo>
                <a:cubicBezTo>
                  <a:pt x="2280490" y="1728156"/>
                  <a:pt x="2284752" y="1698172"/>
                  <a:pt x="2284847" y="1667727"/>
                </a:cubicBezTo>
                <a:cubicBezTo>
                  <a:pt x="2284847" y="1663483"/>
                  <a:pt x="2285794" y="1659331"/>
                  <a:pt x="2286362" y="1655087"/>
                </a:cubicBezTo>
                <a:cubicBezTo>
                  <a:pt x="2286362" y="1642540"/>
                  <a:pt x="2286362" y="1629901"/>
                  <a:pt x="2286362" y="1617354"/>
                </a:cubicBezTo>
                <a:cubicBezTo>
                  <a:pt x="2285889" y="1614033"/>
                  <a:pt x="2285036" y="1610711"/>
                  <a:pt x="2284942" y="1607298"/>
                </a:cubicBezTo>
                <a:cubicBezTo>
                  <a:pt x="2283805" y="1540226"/>
                  <a:pt x="2271303" y="1474815"/>
                  <a:pt x="2254540" y="1410142"/>
                </a:cubicBezTo>
                <a:cubicBezTo>
                  <a:pt x="2228684" y="1309857"/>
                  <a:pt x="2191274" y="1213724"/>
                  <a:pt x="2146949" y="1120175"/>
                </a:cubicBezTo>
                <a:cubicBezTo>
                  <a:pt x="2064173" y="945438"/>
                  <a:pt x="1966906" y="779281"/>
                  <a:pt x="1851171" y="624195"/>
                </a:cubicBezTo>
                <a:cubicBezTo>
                  <a:pt x="1801164" y="557123"/>
                  <a:pt x="1746706" y="493742"/>
                  <a:pt x="1685997" y="435988"/>
                </a:cubicBezTo>
                <a:cubicBezTo>
                  <a:pt x="1630024" y="382663"/>
                  <a:pt x="1569599" y="335242"/>
                  <a:pt x="1501313" y="298616"/>
                </a:cubicBezTo>
                <a:cubicBezTo>
                  <a:pt x="1448181" y="270108"/>
                  <a:pt x="1392302" y="249627"/>
                  <a:pt x="1332541" y="240678"/>
                </a:cubicBezTo>
                <a:cubicBezTo>
                  <a:pt x="1317576" y="238371"/>
                  <a:pt x="1302423" y="237449"/>
                  <a:pt x="1287364" y="235788"/>
                </a:cubicBezTo>
                <a:cubicBezTo>
                  <a:pt x="1284807" y="235603"/>
                  <a:pt x="1282344" y="234865"/>
                  <a:pt x="1279787" y="234404"/>
                </a:cubicBezTo>
                <a:cubicBezTo>
                  <a:pt x="1269464" y="234404"/>
                  <a:pt x="1259235" y="234404"/>
                  <a:pt x="1248912" y="234404"/>
                </a:cubicBezTo>
                <a:close/>
                <a:moveTo>
                  <a:pt x="1245481" y="0"/>
                </a:moveTo>
                <a:cubicBezTo>
                  <a:pt x="1258233" y="0"/>
                  <a:pt x="1270868" y="0"/>
                  <a:pt x="1283620" y="0"/>
                </a:cubicBezTo>
                <a:cubicBezTo>
                  <a:pt x="1286778" y="570"/>
                  <a:pt x="1289820" y="1482"/>
                  <a:pt x="1292979" y="1710"/>
                </a:cubicBezTo>
                <a:cubicBezTo>
                  <a:pt x="1311580" y="3761"/>
                  <a:pt x="1330299" y="4901"/>
                  <a:pt x="1348783" y="7750"/>
                </a:cubicBezTo>
                <a:cubicBezTo>
                  <a:pt x="1422604" y="18804"/>
                  <a:pt x="1491629" y="44104"/>
                  <a:pt x="1557260" y="79318"/>
                </a:cubicBezTo>
                <a:cubicBezTo>
                  <a:pt x="1641610" y="124561"/>
                  <a:pt x="1716250" y="183137"/>
                  <a:pt x="1785392" y="249008"/>
                </a:cubicBezTo>
                <a:cubicBezTo>
                  <a:pt x="1860383" y="320348"/>
                  <a:pt x="1927652" y="398640"/>
                  <a:pt x="1989423" y="481491"/>
                </a:cubicBezTo>
                <a:cubicBezTo>
                  <a:pt x="2132385" y="673061"/>
                  <a:pt x="2252534" y="878307"/>
                  <a:pt x="2354784" y="1094151"/>
                </a:cubicBezTo>
                <a:cubicBezTo>
                  <a:pt x="2409536" y="1209709"/>
                  <a:pt x="2455747" y="1328458"/>
                  <a:pt x="2487685" y="1452335"/>
                </a:cubicBezTo>
                <a:cubicBezTo>
                  <a:pt x="2508393" y="1532222"/>
                  <a:pt x="2523835" y="1613021"/>
                  <a:pt x="2525239" y="1695872"/>
                </a:cubicBezTo>
                <a:cubicBezTo>
                  <a:pt x="2525356" y="1700089"/>
                  <a:pt x="2526409" y="1704191"/>
                  <a:pt x="2526994" y="1708294"/>
                </a:cubicBezTo>
                <a:cubicBezTo>
                  <a:pt x="2526994" y="1723793"/>
                  <a:pt x="2526994" y="1739406"/>
                  <a:pt x="2526994" y="1754904"/>
                </a:cubicBezTo>
                <a:cubicBezTo>
                  <a:pt x="2526292" y="1760147"/>
                  <a:pt x="2525122" y="1765275"/>
                  <a:pt x="2525122" y="1770517"/>
                </a:cubicBezTo>
                <a:cubicBezTo>
                  <a:pt x="2525005" y="1808125"/>
                  <a:pt x="2519741" y="1845163"/>
                  <a:pt x="2511902" y="1881858"/>
                </a:cubicBezTo>
                <a:cubicBezTo>
                  <a:pt x="2488855" y="1990806"/>
                  <a:pt x="2438900" y="2085395"/>
                  <a:pt x="2360517" y="2164713"/>
                </a:cubicBezTo>
                <a:cubicBezTo>
                  <a:pt x="2304010" y="2221808"/>
                  <a:pt x="2238379" y="2266139"/>
                  <a:pt x="2166897" y="2302151"/>
                </a:cubicBezTo>
                <a:cubicBezTo>
                  <a:pt x="2080559" y="2345571"/>
                  <a:pt x="1989540" y="2375429"/>
                  <a:pt x="1895831" y="2397879"/>
                </a:cubicBezTo>
                <a:cubicBezTo>
                  <a:pt x="1819085" y="2416113"/>
                  <a:pt x="1741520" y="2429105"/>
                  <a:pt x="1663254" y="2438564"/>
                </a:cubicBezTo>
                <a:cubicBezTo>
                  <a:pt x="1600781" y="2446199"/>
                  <a:pt x="1538074" y="2452011"/>
                  <a:pt x="1475367" y="2454746"/>
                </a:cubicBezTo>
                <a:cubicBezTo>
                  <a:pt x="1413128" y="2457595"/>
                  <a:pt x="1351006" y="2458621"/>
                  <a:pt x="1288884" y="2460445"/>
                </a:cubicBezTo>
                <a:cubicBezTo>
                  <a:pt x="1285725" y="2460558"/>
                  <a:pt x="1282567" y="2461242"/>
                  <a:pt x="1279408" y="2461584"/>
                </a:cubicBezTo>
                <a:cubicBezTo>
                  <a:pt x="1268762" y="2461584"/>
                  <a:pt x="1258233" y="2461584"/>
                  <a:pt x="1247586" y="2461584"/>
                </a:cubicBezTo>
                <a:cubicBezTo>
                  <a:pt x="1243024" y="2461242"/>
                  <a:pt x="1238461" y="2460558"/>
                  <a:pt x="1233899" y="2460445"/>
                </a:cubicBezTo>
                <a:cubicBezTo>
                  <a:pt x="1154813" y="2459647"/>
                  <a:pt x="1075611" y="2457026"/>
                  <a:pt x="996642" y="2451328"/>
                </a:cubicBezTo>
                <a:cubicBezTo>
                  <a:pt x="900710" y="2444262"/>
                  <a:pt x="805246" y="2432980"/>
                  <a:pt x="710834" y="2414860"/>
                </a:cubicBezTo>
                <a:cubicBezTo>
                  <a:pt x="621103" y="2397537"/>
                  <a:pt x="533126" y="2374289"/>
                  <a:pt x="447957" y="2340784"/>
                </a:cubicBezTo>
                <a:cubicBezTo>
                  <a:pt x="368988" y="2309672"/>
                  <a:pt x="294465" y="2270583"/>
                  <a:pt x="227430" y="2217819"/>
                </a:cubicBezTo>
                <a:cubicBezTo>
                  <a:pt x="131146" y="2141920"/>
                  <a:pt x="63292" y="2046420"/>
                  <a:pt x="28663" y="1928013"/>
                </a:cubicBezTo>
                <a:cubicBezTo>
                  <a:pt x="15209" y="1882086"/>
                  <a:pt x="7254" y="1835134"/>
                  <a:pt x="3978" y="1787384"/>
                </a:cubicBezTo>
                <a:cubicBezTo>
                  <a:pt x="3276" y="1777241"/>
                  <a:pt x="1404" y="1767212"/>
                  <a:pt x="0" y="1757070"/>
                </a:cubicBezTo>
                <a:cubicBezTo>
                  <a:pt x="0" y="1740773"/>
                  <a:pt x="0" y="1724477"/>
                  <a:pt x="0" y="1708294"/>
                </a:cubicBezTo>
                <a:cubicBezTo>
                  <a:pt x="1053" y="1701684"/>
                  <a:pt x="2808" y="1695188"/>
                  <a:pt x="3159" y="1688464"/>
                </a:cubicBezTo>
                <a:cubicBezTo>
                  <a:pt x="7254" y="1611312"/>
                  <a:pt x="20356" y="1535413"/>
                  <a:pt x="39426" y="1460540"/>
                </a:cubicBezTo>
                <a:cubicBezTo>
                  <a:pt x="65398" y="1358658"/>
                  <a:pt x="101314" y="1260080"/>
                  <a:pt x="143313" y="1163782"/>
                </a:cubicBezTo>
                <a:cubicBezTo>
                  <a:pt x="204265" y="1023495"/>
                  <a:pt x="276449" y="889019"/>
                  <a:pt x="355183" y="757963"/>
                </a:cubicBezTo>
                <a:cubicBezTo>
                  <a:pt x="431461" y="631123"/>
                  <a:pt x="514056" y="508728"/>
                  <a:pt x="608819" y="394879"/>
                </a:cubicBezTo>
                <a:cubicBezTo>
                  <a:pt x="673046" y="317841"/>
                  <a:pt x="742188" y="245589"/>
                  <a:pt x="820103" y="182226"/>
                </a:cubicBezTo>
                <a:cubicBezTo>
                  <a:pt x="882576" y="131285"/>
                  <a:pt x="949495" y="87295"/>
                  <a:pt x="1023316" y="54588"/>
                </a:cubicBezTo>
                <a:cubicBezTo>
                  <a:pt x="1083917" y="27807"/>
                  <a:pt x="1146858" y="9915"/>
                  <a:pt x="1212957" y="3647"/>
                </a:cubicBezTo>
                <a:cubicBezTo>
                  <a:pt x="1223837" y="2621"/>
                  <a:pt x="1234601" y="1254"/>
                  <a:pt x="124548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 hasCustomPrompt="1"/>
          </p:nvPr>
        </p:nvSpPr>
        <p:spPr>
          <a:xfrm>
            <a:off x="8645196" y="2469774"/>
            <a:ext cx="1697411" cy="1653474"/>
          </a:xfrm>
          <a:custGeom>
            <a:avLst/>
            <a:gdLst>
              <a:gd name="connsiteX0" fmla="*/ 1248912 w 2526994"/>
              <a:gd name="connsiteY0" fmla="*/ 234404 h 2461584"/>
              <a:gd name="connsiteX1" fmla="*/ 1222583 w 2526994"/>
              <a:gd name="connsiteY1" fmla="*/ 237356 h 2461584"/>
              <a:gd name="connsiteX2" fmla="*/ 1069058 w 2526994"/>
              <a:gd name="connsiteY2" fmla="*/ 278596 h 2461584"/>
              <a:gd name="connsiteX3" fmla="*/ 904547 w 2526994"/>
              <a:gd name="connsiteY3" fmla="*/ 381925 h 2461584"/>
              <a:gd name="connsiteX4" fmla="*/ 733502 w 2526994"/>
              <a:gd name="connsiteY4" fmla="*/ 554079 h 2461584"/>
              <a:gd name="connsiteX5" fmla="*/ 528171 w 2526994"/>
              <a:gd name="connsiteY5" fmla="*/ 848013 h 2461584"/>
              <a:gd name="connsiteX6" fmla="*/ 356652 w 2526994"/>
              <a:gd name="connsiteY6" fmla="*/ 1176544 h 2461584"/>
              <a:gd name="connsiteX7" fmla="*/ 272549 w 2526994"/>
              <a:gd name="connsiteY7" fmla="*/ 1416785 h 2461584"/>
              <a:gd name="connsiteX8" fmla="*/ 243189 w 2526994"/>
              <a:gd name="connsiteY8" fmla="*/ 1601301 h 2461584"/>
              <a:gd name="connsiteX9" fmla="*/ 240632 w 2526994"/>
              <a:gd name="connsiteY9" fmla="*/ 1617354 h 2461584"/>
              <a:gd name="connsiteX10" fmla="*/ 240632 w 2526994"/>
              <a:gd name="connsiteY10" fmla="*/ 1656840 h 2461584"/>
              <a:gd name="connsiteX11" fmla="*/ 243852 w 2526994"/>
              <a:gd name="connsiteY11" fmla="*/ 1681381 h 2461584"/>
              <a:gd name="connsiteX12" fmla="*/ 263836 w 2526994"/>
              <a:gd name="connsiteY12" fmla="*/ 1795228 h 2461584"/>
              <a:gd name="connsiteX13" fmla="*/ 424748 w 2526994"/>
              <a:gd name="connsiteY13" fmla="*/ 2029840 h 2461584"/>
              <a:gd name="connsiteX14" fmla="*/ 603276 w 2526994"/>
              <a:gd name="connsiteY14" fmla="*/ 2129387 h 2461584"/>
              <a:gd name="connsiteX15" fmla="*/ 816088 w 2526994"/>
              <a:gd name="connsiteY15" fmla="*/ 2189354 h 2461584"/>
              <a:gd name="connsiteX16" fmla="*/ 1047464 w 2526994"/>
              <a:gd name="connsiteY16" fmla="*/ 2218877 h 2461584"/>
              <a:gd name="connsiteX17" fmla="*/ 1239536 w 2526994"/>
              <a:gd name="connsiteY17" fmla="*/ 2226258 h 2461584"/>
              <a:gd name="connsiteX18" fmla="*/ 1250617 w 2526994"/>
              <a:gd name="connsiteY18" fmla="*/ 2227180 h 2461584"/>
              <a:gd name="connsiteX19" fmla="*/ 1276378 w 2526994"/>
              <a:gd name="connsiteY19" fmla="*/ 2227180 h 2461584"/>
              <a:gd name="connsiteX20" fmla="*/ 1284049 w 2526994"/>
              <a:gd name="connsiteY20" fmla="*/ 2226258 h 2461584"/>
              <a:gd name="connsiteX21" fmla="*/ 1435016 w 2526994"/>
              <a:gd name="connsiteY21" fmla="*/ 2221645 h 2461584"/>
              <a:gd name="connsiteX22" fmla="*/ 1587120 w 2526994"/>
              <a:gd name="connsiteY22" fmla="*/ 2208544 h 2461584"/>
              <a:gd name="connsiteX23" fmla="*/ 1775403 w 2526994"/>
              <a:gd name="connsiteY23" fmla="*/ 2175608 h 2461584"/>
              <a:gd name="connsiteX24" fmla="*/ 1994846 w 2526994"/>
              <a:gd name="connsiteY24" fmla="*/ 2098111 h 2461584"/>
              <a:gd name="connsiteX25" fmla="*/ 2151590 w 2526994"/>
              <a:gd name="connsiteY25" fmla="*/ 1986848 h 2461584"/>
              <a:gd name="connsiteX26" fmla="*/ 2274145 w 2526994"/>
              <a:gd name="connsiteY26" fmla="*/ 1757863 h 2461584"/>
              <a:gd name="connsiteX27" fmla="*/ 2284847 w 2526994"/>
              <a:gd name="connsiteY27" fmla="*/ 1667727 h 2461584"/>
              <a:gd name="connsiteX28" fmla="*/ 2286362 w 2526994"/>
              <a:gd name="connsiteY28" fmla="*/ 1655087 h 2461584"/>
              <a:gd name="connsiteX29" fmla="*/ 2286362 w 2526994"/>
              <a:gd name="connsiteY29" fmla="*/ 1617354 h 2461584"/>
              <a:gd name="connsiteX30" fmla="*/ 2284942 w 2526994"/>
              <a:gd name="connsiteY30" fmla="*/ 1607298 h 2461584"/>
              <a:gd name="connsiteX31" fmla="*/ 2254540 w 2526994"/>
              <a:gd name="connsiteY31" fmla="*/ 1410142 h 2461584"/>
              <a:gd name="connsiteX32" fmla="*/ 2146949 w 2526994"/>
              <a:gd name="connsiteY32" fmla="*/ 1120175 h 2461584"/>
              <a:gd name="connsiteX33" fmla="*/ 1851171 w 2526994"/>
              <a:gd name="connsiteY33" fmla="*/ 624195 h 2461584"/>
              <a:gd name="connsiteX34" fmla="*/ 1685997 w 2526994"/>
              <a:gd name="connsiteY34" fmla="*/ 435988 h 2461584"/>
              <a:gd name="connsiteX35" fmla="*/ 1501313 w 2526994"/>
              <a:gd name="connsiteY35" fmla="*/ 298616 h 2461584"/>
              <a:gd name="connsiteX36" fmla="*/ 1332541 w 2526994"/>
              <a:gd name="connsiteY36" fmla="*/ 240678 h 2461584"/>
              <a:gd name="connsiteX37" fmla="*/ 1287364 w 2526994"/>
              <a:gd name="connsiteY37" fmla="*/ 235788 h 2461584"/>
              <a:gd name="connsiteX38" fmla="*/ 1279787 w 2526994"/>
              <a:gd name="connsiteY38" fmla="*/ 234404 h 2461584"/>
              <a:gd name="connsiteX39" fmla="*/ 1248912 w 2526994"/>
              <a:gd name="connsiteY39" fmla="*/ 234404 h 2461584"/>
              <a:gd name="connsiteX40" fmla="*/ 1245481 w 2526994"/>
              <a:gd name="connsiteY40" fmla="*/ 0 h 2461584"/>
              <a:gd name="connsiteX41" fmla="*/ 1283620 w 2526994"/>
              <a:gd name="connsiteY41" fmla="*/ 0 h 2461584"/>
              <a:gd name="connsiteX42" fmla="*/ 1292979 w 2526994"/>
              <a:gd name="connsiteY42" fmla="*/ 1710 h 2461584"/>
              <a:gd name="connsiteX43" fmla="*/ 1348783 w 2526994"/>
              <a:gd name="connsiteY43" fmla="*/ 7750 h 2461584"/>
              <a:gd name="connsiteX44" fmla="*/ 1557260 w 2526994"/>
              <a:gd name="connsiteY44" fmla="*/ 79318 h 2461584"/>
              <a:gd name="connsiteX45" fmla="*/ 1785392 w 2526994"/>
              <a:gd name="connsiteY45" fmla="*/ 249008 h 2461584"/>
              <a:gd name="connsiteX46" fmla="*/ 1989423 w 2526994"/>
              <a:gd name="connsiteY46" fmla="*/ 481491 h 2461584"/>
              <a:gd name="connsiteX47" fmla="*/ 2354784 w 2526994"/>
              <a:gd name="connsiteY47" fmla="*/ 1094151 h 2461584"/>
              <a:gd name="connsiteX48" fmla="*/ 2487685 w 2526994"/>
              <a:gd name="connsiteY48" fmla="*/ 1452335 h 2461584"/>
              <a:gd name="connsiteX49" fmla="*/ 2525239 w 2526994"/>
              <a:gd name="connsiteY49" fmla="*/ 1695872 h 2461584"/>
              <a:gd name="connsiteX50" fmla="*/ 2526994 w 2526994"/>
              <a:gd name="connsiteY50" fmla="*/ 1708294 h 2461584"/>
              <a:gd name="connsiteX51" fmla="*/ 2526994 w 2526994"/>
              <a:gd name="connsiteY51" fmla="*/ 1754904 h 2461584"/>
              <a:gd name="connsiteX52" fmla="*/ 2525122 w 2526994"/>
              <a:gd name="connsiteY52" fmla="*/ 1770517 h 2461584"/>
              <a:gd name="connsiteX53" fmla="*/ 2511902 w 2526994"/>
              <a:gd name="connsiteY53" fmla="*/ 1881858 h 2461584"/>
              <a:gd name="connsiteX54" fmla="*/ 2360517 w 2526994"/>
              <a:gd name="connsiteY54" fmla="*/ 2164713 h 2461584"/>
              <a:gd name="connsiteX55" fmla="*/ 2166897 w 2526994"/>
              <a:gd name="connsiteY55" fmla="*/ 2302151 h 2461584"/>
              <a:gd name="connsiteX56" fmla="*/ 1895831 w 2526994"/>
              <a:gd name="connsiteY56" fmla="*/ 2397879 h 2461584"/>
              <a:gd name="connsiteX57" fmla="*/ 1663254 w 2526994"/>
              <a:gd name="connsiteY57" fmla="*/ 2438564 h 2461584"/>
              <a:gd name="connsiteX58" fmla="*/ 1475367 w 2526994"/>
              <a:gd name="connsiteY58" fmla="*/ 2454746 h 2461584"/>
              <a:gd name="connsiteX59" fmla="*/ 1288884 w 2526994"/>
              <a:gd name="connsiteY59" fmla="*/ 2460445 h 2461584"/>
              <a:gd name="connsiteX60" fmla="*/ 1279408 w 2526994"/>
              <a:gd name="connsiteY60" fmla="*/ 2461584 h 2461584"/>
              <a:gd name="connsiteX61" fmla="*/ 1247586 w 2526994"/>
              <a:gd name="connsiteY61" fmla="*/ 2461584 h 2461584"/>
              <a:gd name="connsiteX62" fmla="*/ 1233899 w 2526994"/>
              <a:gd name="connsiteY62" fmla="*/ 2460445 h 2461584"/>
              <a:gd name="connsiteX63" fmla="*/ 996642 w 2526994"/>
              <a:gd name="connsiteY63" fmla="*/ 2451328 h 2461584"/>
              <a:gd name="connsiteX64" fmla="*/ 710834 w 2526994"/>
              <a:gd name="connsiteY64" fmla="*/ 2414860 h 2461584"/>
              <a:gd name="connsiteX65" fmla="*/ 447957 w 2526994"/>
              <a:gd name="connsiteY65" fmla="*/ 2340784 h 2461584"/>
              <a:gd name="connsiteX66" fmla="*/ 227430 w 2526994"/>
              <a:gd name="connsiteY66" fmla="*/ 2217819 h 2461584"/>
              <a:gd name="connsiteX67" fmla="*/ 28663 w 2526994"/>
              <a:gd name="connsiteY67" fmla="*/ 1928013 h 2461584"/>
              <a:gd name="connsiteX68" fmla="*/ 3978 w 2526994"/>
              <a:gd name="connsiteY68" fmla="*/ 1787384 h 2461584"/>
              <a:gd name="connsiteX69" fmla="*/ 0 w 2526994"/>
              <a:gd name="connsiteY69" fmla="*/ 1757070 h 2461584"/>
              <a:gd name="connsiteX70" fmla="*/ 0 w 2526994"/>
              <a:gd name="connsiteY70" fmla="*/ 1708294 h 2461584"/>
              <a:gd name="connsiteX71" fmla="*/ 3159 w 2526994"/>
              <a:gd name="connsiteY71" fmla="*/ 1688464 h 2461584"/>
              <a:gd name="connsiteX72" fmla="*/ 39426 w 2526994"/>
              <a:gd name="connsiteY72" fmla="*/ 1460540 h 2461584"/>
              <a:gd name="connsiteX73" fmla="*/ 143313 w 2526994"/>
              <a:gd name="connsiteY73" fmla="*/ 1163782 h 2461584"/>
              <a:gd name="connsiteX74" fmla="*/ 355183 w 2526994"/>
              <a:gd name="connsiteY74" fmla="*/ 757963 h 2461584"/>
              <a:gd name="connsiteX75" fmla="*/ 608819 w 2526994"/>
              <a:gd name="connsiteY75" fmla="*/ 394879 h 2461584"/>
              <a:gd name="connsiteX76" fmla="*/ 820103 w 2526994"/>
              <a:gd name="connsiteY76" fmla="*/ 182226 h 2461584"/>
              <a:gd name="connsiteX77" fmla="*/ 1023316 w 2526994"/>
              <a:gd name="connsiteY77" fmla="*/ 54588 h 2461584"/>
              <a:gd name="connsiteX78" fmla="*/ 1212957 w 2526994"/>
              <a:gd name="connsiteY78" fmla="*/ 3647 h 2461584"/>
              <a:gd name="connsiteX79" fmla="*/ 1245481 w 2526994"/>
              <a:gd name="connsiteY79" fmla="*/ 0 h 24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526994" h="2461584">
                <a:moveTo>
                  <a:pt x="1248912" y="234404"/>
                </a:moveTo>
                <a:cubicBezTo>
                  <a:pt x="1240104" y="235419"/>
                  <a:pt x="1231391" y="236526"/>
                  <a:pt x="1222583" y="237356"/>
                </a:cubicBezTo>
                <a:cubicBezTo>
                  <a:pt x="1169072" y="242431"/>
                  <a:pt x="1118118" y="256915"/>
                  <a:pt x="1069058" y="278596"/>
                </a:cubicBezTo>
                <a:cubicBezTo>
                  <a:pt x="1009296" y="305074"/>
                  <a:pt x="955122" y="340686"/>
                  <a:pt x="904547" y="381925"/>
                </a:cubicBezTo>
                <a:cubicBezTo>
                  <a:pt x="841471" y="433220"/>
                  <a:pt x="785497" y="491712"/>
                  <a:pt x="733502" y="554079"/>
                </a:cubicBezTo>
                <a:cubicBezTo>
                  <a:pt x="656787" y="646245"/>
                  <a:pt x="589922" y="745330"/>
                  <a:pt x="528171" y="848013"/>
                </a:cubicBezTo>
                <a:cubicBezTo>
                  <a:pt x="464431" y="954110"/>
                  <a:pt x="405995" y="1062975"/>
                  <a:pt x="356652" y="1176544"/>
                </a:cubicBezTo>
                <a:cubicBezTo>
                  <a:pt x="322651" y="1254503"/>
                  <a:pt x="293575" y="1334306"/>
                  <a:pt x="272549" y="1416785"/>
                </a:cubicBezTo>
                <a:cubicBezTo>
                  <a:pt x="257112" y="1477398"/>
                  <a:pt x="246504" y="1538842"/>
                  <a:pt x="243189" y="1601301"/>
                </a:cubicBezTo>
                <a:cubicBezTo>
                  <a:pt x="242905" y="1606744"/>
                  <a:pt x="241485" y="1612003"/>
                  <a:pt x="240632" y="1617354"/>
                </a:cubicBezTo>
                <a:cubicBezTo>
                  <a:pt x="240632" y="1630454"/>
                  <a:pt x="240632" y="1643647"/>
                  <a:pt x="240632" y="1656840"/>
                </a:cubicBezTo>
                <a:cubicBezTo>
                  <a:pt x="241769" y="1665051"/>
                  <a:pt x="243284" y="1673170"/>
                  <a:pt x="243852" y="1681381"/>
                </a:cubicBezTo>
                <a:cubicBezTo>
                  <a:pt x="246504" y="1720037"/>
                  <a:pt x="252944" y="1758048"/>
                  <a:pt x="263836" y="1795228"/>
                </a:cubicBezTo>
                <a:cubicBezTo>
                  <a:pt x="291870" y="1891084"/>
                  <a:pt x="346802" y="1968396"/>
                  <a:pt x="424748" y="2029840"/>
                </a:cubicBezTo>
                <a:cubicBezTo>
                  <a:pt x="479017" y="2072556"/>
                  <a:pt x="539347" y="2104200"/>
                  <a:pt x="603276" y="2129387"/>
                </a:cubicBezTo>
                <a:cubicBezTo>
                  <a:pt x="672224" y="2156510"/>
                  <a:pt x="743446" y="2175331"/>
                  <a:pt x="816088" y="2189354"/>
                </a:cubicBezTo>
                <a:cubicBezTo>
                  <a:pt x="892519" y="2204023"/>
                  <a:pt x="969802" y="2213157"/>
                  <a:pt x="1047464" y="2218877"/>
                </a:cubicBezTo>
                <a:cubicBezTo>
                  <a:pt x="1111393" y="2223490"/>
                  <a:pt x="1175512" y="2225612"/>
                  <a:pt x="1239536" y="2226258"/>
                </a:cubicBezTo>
                <a:cubicBezTo>
                  <a:pt x="1243229" y="2226350"/>
                  <a:pt x="1246923" y="2226903"/>
                  <a:pt x="1250617" y="2227180"/>
                </a:cubicBezTo>
                <a:cubicBezTo>
                  <a:pt x="1259235" y="2227180"/>
                  <a:pt x="1267759" y="2227180"/>
                  <a:pt x="1276378" y="2227180"/>
                </a:cubicBezTo>
                <a:cubicBezTo>
                  <a:pt x="1278935" y="2226903"/>
                  <a:pt x="1281492" y="2226350"/>
                  <a:pt x="1284049" y="2226258"/>
                </a:cubicBezTo>
                <a:cubicBezTo>
                  <a:pt x="1334340" y="2224781"/>
                  <a:pt x="1384631" y="2223951"/>
                  <a:pt x="1435016" y="2221645"/>
                </a:cubicBezTo>
                <a:cubicBezTo>
                  <a:pt x="1485781" y="2219431"/>
                  <a:pt x="1536545" y="2214725"/>
                  <a:pt x="1587120" y="2208544"/>
                </a:cubicBezTo>
                <a:cubicBezTo>
                  <a:pt x="1650481" y="2200887"/>
                  <a:pt x="1713274" y="2190369"/>
                  <a:pt x="1775403" y="2175608"/>
                </a:cubicBezTo>
                <a:cubicBezTo>
                  <a:pt x="1851266" y="2157433"/>
                  <a:pt x="1924950" y="2133261"/>
                  <a:pt x="1994846" y="2098111"/>
                </a:cubicBezTo>
                <a:cubicBezTo>
                  <a:pt x="2052713" y="2068957"/>
                  <a:pt x="2105845" y="2033069"/>
                  <a:pt x="2151590" y="1986848"/>
                </a:cubicBezTo>
                <a:cubicBezTo>
                  <a:pt x="2215046" y="1922636"/>
                  <a:pt x="2255487" y="1846062"/>
                  <a:pt x="2274145" y="1757863"/>
                </a:cubicBezTo>
                <a:cubicBezTo>
                  <a:pt x="2280490" y="1728156"/>
                  <a:pt x="2284752" y="1698172"/>
                  <a:pt x="2284847" y="1667727"/>
                </a:cubicBezTo>
                <a:cubicBezTo>
                  <a:pt x="2284847" y="1663483"/>
                  <a:pt x="2285794" y="1659331"/>
                  <a:pt x="2286362" y="1655087"/>
                </a:cubicBezTo>
                <a:cubicBezTo>
                  <a:pt x="2286362" y="1642540"/>
                  <a:pt x="2286362" y="1629901"/>
                  <a:pt x="2286362" y="1617354"/>
                </a:cubicBezTo>
                <a:cubicBezTo>
                  <a:pt x="2285889" y="1614033"/>
                  <a:pt x="2285036" y="1610711"/>
                  <a:pt x="2284942" y="1607298"/>
                </a:cubicBezTo>
                <a:cubicBezTo>
                  <a:pt x="2283805" y="1540226"/>
                  <a:pt x="2271303" y="1474815"/>
                  <a:pt x="2254540" y="1410142"/>
                </a:cubicBezTo>
                <a:cubicBezTo>
                  <a:pt x="2228684" y="1309857"/>
                  <a:pt x="2191274" y="1213724"/>
                  <a:pt x="2146949" y="1120175"/>
                </a:cubicBezTo>
                <a:cubicBezTo>
                  <a:pt x="2064173" y="945438"/>
                  <a:pt x="1966906" y="779281"/>
                  <a:pt x="1851171" y="624195"/>
                </a:cubicBezTo>
                <a:cubicBezTo>
                  <a:pt x="1801164" y="557123"/>
                  <a:pt x="1746706" y="493742"/>
                  <a:pt x="1685997" y="435988"/>
                </a:cubicBezTo>
                <a:cubicBezTo>
                  <a:pt x="1630024" y="382663"/>
                  <a:pt x="1569599" y="335242"/>
                  <a:pt x="1501313" y="298616"/>
                </a:cubicBezTo>
                <a:cubicBezTo>
                  <a:pt x="1448181" y="270108"/>
                  <a:pt x="1392302" y="249627"/>
                  <a:pt x="1332541" y="240678"/>
                </a:cubicBezTo>
                <a:cubicBezTo>
                  <a:pt x="1317576" y="238371"/>
                  <a:pt x="1302423" y="237449"/>
                  <a:pt x="1287364" y="235788"/>
                </a:cubicBezTo>
                <a:cubicBezTo>
                  <a:pt x="1284807" y="235603"/>
                  <a:pt x="1282344" y="234865"/>
                  <a:pt x="1279787" y="234404"/>
                </a:cubicBezTo>
                <a:cubicBezTo>
                  <a:pt x="1269464" y="234404"/>
                  <a:pt x="1259235" y="234404"/>
                  <a:pt x="1248912" y="234404"/>
                </a:cubicBezTo>
                <a:close/>
                <a:moveTo>
                  <a:pt x="1245481" y="0"/>
                </a:moveTo>
                <a:cubicBezTo>
                  <a:pt x="1258233" y="0"/>
                  <a:pt x="1270868" y="0"/>
                  <a:pt x="1283620" y="0"/>
                </a:cubicBezTo>
                <a:cubicBezTo>
                  <a:pt x="1286778" y="570"/>
                  <a:pt x="1289820" y="1482"/>
                  <a:pt x="1292979" y="1710"/>
                </a:cubicBezTo>
                <a:cubicBezTo>
                  <a:pt x="1311580" y="3761"/>
                  <a:pt x="1330299" y="4901"/>
                  <a:pt x="1348783" y="7750"/>
                </a:cubicBezTo>
                <a:cubicBezTo>
                  <a:pt x="1422604" y="18804"/>
                  <a:pt x="1491629" y="44104"/>
                  <a:pt x="1557260" y="79318"/>
                </a:cubicBezTo>
                <a:cubicBezTo>
                  <a:pt x="1641610" y="124561"/>
                  <a:pt x="1716250" y="183137"/>
                  <a:pt x="1785392" y="249008"/>
                </a:cubicBezTo>
                <a:cubicBezTo>
                  <a:pt x="1860383" y="320348"/>
                  <a:pt x="1927652" y="398640"/>
                  <a:pt x="1989423" y="481491"/>
                </a:cubicBezTo>
                <a:cubicBezTo>
                  <a:pt x="2132385" y="673061"/>
                  <a:pt x="2252534" y="878307"/>
                  <a:pt x="2354784" y="1094151"/>
                </a:cubicBezTo>
                <a:cubicBezTo>
                  <a:pt x="2409536" y="1209709"/>
                  <a:pt x="2455747" y="1328458"/>
                  <a:pt x="2487685" y="1452335"/>
                </a:cubicBezTo>
                <a:cubicBezTo>
                  <a:pt x="2508393" y="1532222"/>
                  <a:pt x="2523835" y="1613021"/>
                  <a:pt x="2525239" y="1695872"/>
                </a:cubicBezTo>
                <a:cubicBezTo>
                  <a:pt x="2525356" y="1700089"/>
                  <a:pt x="2526409" y="1704191"/>
                  <a:pt x="2526994" y="1708294"/>
                </a:cubicBezTo>
                <a:cubicBezTo>
                  <a:pt x="2526994" y="1723793"/>
                  <a:pt x="2526994" y="1739406"/>
                  <a:pt x="2526994" y="1754904"/>
                </a:cubicBezTo>
                <a:cubicBezTo>
                  <a:pt x="2526292" y="1760147"/>
                  <a:pt x="2525122" y="1765275"/>
                  <a:pt x="2525122" y="1770517"/>
                </a:cubicBezTo>
                <a:cubicBezTo>
                  <a:pt x="2525005" y="1808125"/>
                  <a:pt x="2519741" y="1845163"/>
                  <a:pt x="2511902" y="1881858"/>
                </a:cubicBezTo>
                <a:cubicBezTo>
                  <a:pt x="2488855" y="1990806"/>
                  <a:pt x="2438900" y="2085395"/>
                  <a:pt x="2360517" y="2164713"/>
                </a:cubicBezTo>
                <a:cubicBezTo>
                  <a:pt x="2304010" y="2221808"/>
                  <a:pt x="2238379" y="2266139"/>
                  <a:pt x="2166897" y="2302151"/>
                </a:cubicBezTo>
                <a:cubicBezTo>
                  <a:pt x="2080559" y="2345571"/>
                  <a:pt x="1989540" y="2375429"/>
                  <a:pt x="1895831" y="2397879"/>
                </a:cubicBezTo>
                <a:cubicBezTo>
                  <a:pt x="1819085" y="2416113"/>
                  <a:pt x="1741520" y="2429105"/>
                  <a:pt x="1663254" y="2438564"/>
                </a:cubicBezTo>
                <a:cubicBezTo>
                  <a:pt x="1600781" y="2446199"/>
                  <a:pt x="1538074" y="2452011"/>
                  <a:pt x="1475367" y="2454746"/>
                </a:cubicBezTo>
                <a:cubicBezTo>
                  <a:pt x="1413128" y="2457595"/>
                  <a:pt x="1351006" y="2458621"/>
                  <a:pt x="1288884" y="2460445"/>
                </a:cubicBezTo>
                <a:cubicBezTo>
                  <a:pt x="1285725" y="2460558"/>
                  <a:pt x="1282567" y="2461242"/>
                  <a:pt x="1279408" y="2461584"/>
                </a:cubicBezTo>
                <a:cubicBezTo>
                  <a:pt x="1268762" y="2461584"/>
                  <a:pt x="1258233" y="2461584"/>
                  <a:pt x="1247586" y="2461584"/>
                </a:cubicBezTo>
                <a:cubicBezTo>
                  <a:pt x="1243024" y="2461242"/>
                  <a:pt x="1238461" y="2460558"/>
                  <a:pt x="1233899" y="2460445"/>
                </a:cubicBezTo>
                <a:cubicBezTo>
                  <a:pt x="1154813" y="2459647"/>
                  <a:pt x="1075611" y="2457026"/>
                  <a:pt x="996642" y="2451328"/>
                </a:cubicBezTo>
                <a:cubicBezTo>
                  <a:pt x="900710" y="2444262"/>
                  <a:pt x="805246" y="2432980"/>
                  <a:pt x="710834" y="2414860"/>
                </a:cubicBezTo>
                <a:cubicBezTo>
                  <a:pt x="621103" y="2397537"/>
                  <a:pt x="533126" y="2374289"/>
                  <a:pt x="447957" y="2340784"/>
                </a:cubicBezTo>
                <a:cubicBezTo>
                  <a:pt x="368988" y="2309672"/>
                  <a:pt x="294465" y="2270583"/>
                  <a:pt x="227430" y="2217819"/>
                </a:cubicBezTo>
                <a:cubicBezTo>
                  <a:pt x="131146" y="2141920"/>
                  <a:pt x="63292" y="2046420"/>
                  <a:pt x="28663" y="1928013"/>
                </a:cubicBezTo>
                <a:cubicBezTo>
                  <a:pt x="15209" y="1882086"/>
                  <a:pt x="7254" y="1835134"/>
                  <a:pt x="3978" y="1787384"/>
                </a:cubicBezTo>
                <a:cubicBezTo>
                  <a:pt x="3276" y="1777241"/>
                  <a:pt x="1404" y="1767212"/>
                  <a:pt x="0" y="1757070"/>
                </a:cubicBezTo>
                <a:cubicBezTo>
                  <a:pt x="0" y="1740773"/>
                  <a:pt x="0" y="1724477"/>
                  <a:pt x="0" y="1708294"/>
                </a:cubicBezTo>
                <a:cubicBezTo>
                  <a:pt x="1053" y="1701684"/>
                  <a:pt x="2808" y="1695188"/>
                  <a:pt x="3159" y="1688464"/>
                </a:cubicBezTo>
                <a:cubicBezTo>
                  <a:pt x="7254" y="1611312"/>
                  <a:pt x="20356" y="1535413"/>
                  <a:pt x="39426" y="1460540"/>
                </a:cubicBezTo>
                <a:cubicBezTo>
                  <a:pt x="65398" y="1358658"/>
                  <a:pt x="101314" y="1260080"/>
                  <a:pt x="143313" y="1163782"/>
                </a:cubicBezTo>
                <a:cubicBezTo>
                  <a:pt x="204265" y="1023495"/>
                  <a:pt x="276449" y="889019"/>
                  <a:pt x="355183" y="757963"/>
                </a:cubicBezTo>
                <a:cubicBezTo>
                  <a:pt x="431461" y="631123"/>
                  <a:pt x="514056" y="508728"/>
                  <a:pt x="608819" y="394879"/>
                </a:cubicBezTo>
                <a:cubicBezTo>
                  <a:pt x="673046" y="317841"/>
                  <a:pt x="742188" y="245589"/>
                  <a:pt x="820103" y="182226"/>
                </a:cubicBezTo>
                <a:cubicBezTo>
                  <a:pt x="882576" y="131285"/>
                  <a:pt x="949495" y="87295"/>
                  <a:pt x="1023316" y="54588"/>
                </a:cubicBezTo>
                <a:cubicBezTo>
                  <a:pt x="1083917" y="27807"/>
                  <a:pt x="1146858" y="9915"/>
                  <a:pt x="1212957" y="3647"/>
                </a:cubicBezTo>
                <a:cubicBezTo>
                  <a:pt x="1223837" y="2621"/>
                  <a:pt x="1234601" y="1254"/>
                  <a:pt x="124548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5647392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4661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767049" y="1415144"/>
            <a:ext cx="2657902" cy="2657900"/>
          </a:xfrm>
          <a:custGeom>
            <a:avLst/>
            <a:gdLst>
              <a:gd name="connsiteX0" fmla="*/ 1328951 w 2657902"/>
              <a:gd name="connsiteY0" fmla="*/ 2174679 h 2657900"/>
              <a:gd name="connsiteX1" fmla="*/ 1389369 w 2657902"/>
              <a:gd name="connsiteY1" fmla="*/ 2235097 h 2657900"/>
              <a:gd name="connsiteX2" fmla="*/ 1328951 w 2657902"/>
              <a:gd name="connsiteY2" fmla="*/ 2295515 h 2657900"/>
              <a:gd name="connsiteX3" fmla="*/ 1268533 w 2657902"/>
              <a:gd name="connsiteY3" fmla="*/ 2235097 h 2657900"/>
              <a:gd name="connsiteX4" fmla="*/ 1328951 w 2657902"/>
              <a:gd name="connsiteY4" fmla="*/ 2174679 h 2657900"/>
              <a:gd name="connsiteX5" fmla="*/ 1774553 w 2657902"/>
              <a:gd name="connsiteY5" fmla="*/ 2053735 h 2657900"/>
              <a:gd name="connsiteX6" fmla="*/ 1834322 w 2657902"/>
              <a:gd name="connsiteY6" fmla="*/ 2083498 h 2657900"/>
              <a:gd name="connsiteX7" fmla="*/ 1812173 w 2657902"/>
              <a:gd name="connsiteY7" fmla="*/ 2165943 h 2657900"/>
              <a:gd name="connsiteX8" fmla="*/ 1729728 w 2657902"/>
              <a:gd name="connsiteY8" fmla="*/ 2143793 h 2657900"/>
              <a:gd name="connsiteX9" fmla="*/ 1751754 w 2657902"/>
              <a:gd name="connsiteY9" fmla="*/ 2061349 h 2657900"/>
              <a:gd name="connsiteX10" fmla="*/ 1774553 w 2657902"/>
              <a:gd name="connsiteY10" fmla="*/ 2053735 h 2657900"/>
              <a:gd name="connsiteX11" fmla="*/ 883401 w 2657902"/>
              <a:gd name="connsiteY11" fmla="*/ 2053735 h 2657900"/>
              <a:gd name="connsiteX12" fmla="*/ 906148 w 2657902"/>
              <a:gd name="connsiteY12" fmla="*/ 2061349 h 2657900"/>
              <a:gd name="connsiteX13" fmla="*/ 928174 w 2657902"/>
              <a:gd name="connsiteY13" fmla="*/ 2143793 h 2657900"/>
              <a:gd name="connsiteX14" fmla="*/ 845730 w 2657902"/>
              <a:gd name="connsiteY14" fmla="*/ 2165943 h 2657900"/>
              <a:gd name="connsiteX15" fmla="*/ 823581 w 2657902"/>
              <a:gd name="connsiteY15" fmla="*/ 2083498 h 2657900"/>
              <a:gd name="connsiteX16" fmla="*/ 883401 w 2657902"/>
              <a:gd name="connsiteY16" fmla="*/ 2053735 h 2657900"/>
              <a:gd name="connsiteX17" fmla="*/ 2121102 w 2657902"/>
              <a:gd name="connsiteY17" fmla="*/ 1722042 h 2657900"/>
              <a:gd name="connsiteX18" fmla="*/ 2143795 w 2657902"/>
              <a:gd name="connsiteY18" fmla="*/ 1729727 h 2657900"/>
              <a:gd name="connsiteX19" fmla="*/ 2165944 w 2657902"/>
              <a:gd name="connsiteY19" fmla="*/ 1812171 h 2657900"/>
              <a:gd name="connsiteX20" fmla="*/ 2083500 w 2657902"/>
              <a:gd name="connsiteY20" fmla="*/ 1834320 h 2657900"/>
              <a:gd name="connsiteX21" fmla="*/ 2061351 w 2657902"/>
              <a:gd name="connsiteY21" fmla="*/ 1751753 h 2657900"/>
              <a:gd name="connsiteX22" fmla="*/ 2121102 w 2657902"/>
              <a:gd name="connsiteY22" fmla="*/ 1722042 h 2657900"/>
              <a:gd name="connsiteX23" fmla="*/ 536801 w 2657902"/>
              <a:gd name="connsiteY23" fmla="*/ 1722042 h 2657900"/>
              <a:gd name="connsiteX24" fmla="*/ 596552 w 2657902"/>
              <a:gd name="connsiteY24" fmla="*/ 1751753 h 2657900"/>
              <a:gd name="connsiteX25" fmla="*/ 574402 w 2657902"/>
              <a:gd name="connsiteY25" fmla="*/ 1834320 h 2657900"/>
              <a:gd name="connsiteX26" fmla="*/ 491958 w 2657902"/>
              <a:gd name="connsiteY26" fmla="*/ 1812171 h 2657900"/>
              <a:gd name="connsiteX27" fmla="*/ 514107 w 2657902"/>
              <a:gd name="connsiteY27" fmla="*/ 1729727 h 2657900"/>
              <a:gd name="connsiteX28" fmla="*/ 536801 w 2657902"/>
              <a:gd name="connsiteY28" fmla="*/ 1722042 h 2657900"/>
              <a:gd name="connsiteX29" fmla="*/ 2235099 w 2657902"/>
              <a:gd name="connsiteY29" fmla="*/ 1268532 h 2657900"/>
              <a:gd name="connsiteX30" fmla="*/ 2295517 w 2657902"/>
              <a:gd name="connsiteY30" fmla="*/ 1328950 h 2657900"/>
              <a:gd name="connsiteX31" fmla="*/ 2235099 w 2657902"/>
              <a:gd name="connsiteY31" fmla="*/ 1389368 h 2657900"/>
              <a:gd name="connsiteX32" fmla="*/ 2174681 w 2657902"/>
              <a:gd name="connsiteY32" fmla="*/ 1328950 h 2657900"/>
              <a:gd name="connsiteX33" fmla="*/ 2235099 w 2657902"/>
              <a:gd name="connsiteY33" fmla="*/ 1268532 h 2657900"/>
              <a:gd name="connsiteX34" fmla="*/ 422804 w 2657902"/>
              <a:gd name="connsiteY34" fmla="*/ 1268532 h 2657900"/>
              <a:gd name="connsiteX35" fmla="*/ 483222 w 2657902"/>
              <a:gd name="connsiteY35" fmla="*/ 1328950 h 2657900"/>
              <a:gd name="connsiteX36" fmla="*/ 422804 w 2657902"/>
              <a:gd name="connsiteY36" fmla="*/ 1389368 h 2657900"/>
              <a:gd name="connsiteX37" fmla="*/ 362385 w 2657902"/>
              <a:gd name="connsiteY37" fmla="*/ 1328950 h 2657900"/>
              <a:gd name="connsiteX38" fmla="*/ 422804 w 2657902"/>
              <a:gd name="connsiteY38" fmla="*/ 1268532 h 2657900"/>
              <a:gd name="connsiteX39" fmla="*/ 1328951 w 2657902"/>
              <a:gd name="connsiteY39" fmla="*/ 1208114 h 2657900"/>
              <a:gd name="connsiteX40" fmla="*/ 1208115 w 2657902"/>
              <a:gd name="connsiteY40" fmla="*/ 1328950 h 2657900"/>
              <a:gd name="connsiteX41" fmla="*/ 1328951 w 2657902"/>
              <a:gd name="connsiteY41" fmla="*/ 1449786 h 2657900"/>
              <a:gd name="connsiteX42" fmla="*/ 1449787 w 2657902"/>
              <a:gd name="connsiteY42" fmla="*/ 1328950 h 2657900"/>
              <a:gd name="connsiteX43" fmla="*/ 1328951 w 2657902"/>
              <a:gd name="connsiteY43" fmla="*/ 1208114 h 2657900"/>
              <a:gd name="connsiteX44" fmla="*/ 2106194 w 2657902"/>
              <a:gd name="connsiteY44" fmla="*/ 815914 h 2657900"/>
              <a:gd name="connsiteX45" fmla="*/ 2165944 w 2657902"/>
              <a:gd name="connsiteY45" fmla="*/ 845729 h 2657900"/>
              <a:gd name="connsiteX46" fmla="*/ 2143795 w 2657902"/>
              <a:gd name="connsiteY46" fmla="*/ 928173 h 2657900"/>
              <a:gd name="connsiteX47" fmla="*/ 2061351 w 2657902"/>
              <a:gd name="connsiteY47" fmla="*/ 906147 h 2657900"/>
              <a:gd name="connsiteX48" fmla="*/ 2083500 w 2657902"/>
              <a:gd name="connsiteY48" fmla="*/ 823580 h 2657900"/>
              <a:gd name="connsiteX49" fmla="*/ 2106194 w 2657902"/>
              <a:gd name="connsiteY49" fmla="*/ 815914 h 2657900"/>
              <a:gd name="connsiteX50" fmla="*/ 551657 w 2657902"/>
              <a:gd name="connsiteY50" fmla="*/ 815914 h 2657900"/>
              <a:gd name="connsiteX51" fmla="*/ 574402 w 2657902"/>
              <a:gd name="connsiteY51" fmla="*/ 823580 h 2657900"/>
              <a:gd name="connsiteX52" fmla="*/ 596552 w 2657902"/>
              <a:gd name="connsiteY52" fmla="*/ 906147 h 2657900"/>
              <a:gd name="connsiteX53" fmla="*/ 514107 w 2657902"/>
              <a:gd name="connsiteY53" fmla="*/ 928173 h 2657900"/>
              <a:gd name="connsiteX54" fmla="*/ 491958 w 2657902"/>
              <a:gd name="connsiteY54" fmla="*/ 845729 h 2657900"/>
              <a:gd name="connsiteX55" fmla="*/ 551657 w 2657902"/>
              <a:gd name="connsiteY55" fmla="*/ 815914 h 2657900"/>
              <a:gd name="connsiteX56" fmla="*/ 1789479 w 2657902"/>
              <a:gd name="connsiteY56" fmla="*/ 484344 h 2657900"/>
              <a:gd name="connsiteX57" fmla="*/ 1812173 w 2657902"/>
              <a:gd name="connsiteY57" fmla="*/ 491958 h 2657900"/>
              <a:gd name="connsiteX58" fmla="*/ 1834322 w 2657902"/>
              <a:gd name="connsiteY58" fmla="*/ 574525 h 2657900"/>
              <a:gd name="connsiteX59" fmla="*/ 1751754 w 2657902"/>
              <a:gd name="connsiteY59" fmla="*/ 596551 h 2657900"/>
              <a:gd name="connsiteX60" fmla="*/ 1729728 w 2657902"/>
              <a:gd name="connsiteY60" fmla="*/ 514107 h 2657900"/>
              <a:gd name="connsiteX61" fmla="*/ 1789479 w 2657902"/>
              <a:gd name="connsiteY61" fmla="*/ 484344 h 2657900"/>
              <a:gd name="connsiteX62" fmla="*/ 868475 w 2657902"/>
              <a:gd name="connsiteY62" fmla="*/ 484344 h 2657900"/>
              <a:gd name="connsiteX63" fmla="*/ 928174 w 2657902"/>
              <a:gd name="connsiteY63" fmla="*/ 514107 h 2657900"/>
              <a:gd name="connsiteX64" fmla="*/ 906148 w 2657902"/>
              <a:gd name="connsiteY64" fmla="*/ 596551 h 2657900"/>
              <a:gd name="connsiteX65" fmla="*/ 823581 w 2657902"/>
              <a:gd name="connsiteY65" fmla="*/ 574525 h 2657900"/>
              <a:gd name="connsiteX66" fmla="*/ 845730 w 2657902"/>
              <a:gd name="connsiteY66" fmla="*/ 491958 h 2657900"/>
              <a:gd name="connsiteX67" fmla="*/ 868475 w 2657902"/>
              <a:gd name="connsiteY67" fmla="*/ 484344 h 2657900"/>
              <a:gd name="connsiteX68" fmla="*/ 1328951 w 2657902"/>
              <a:gd name="connsiteY68" fmla="*/ 362385 h 2657900"/>
              <a:gd name="connsiteX69" fmla="*/ 1389369 w 2657902"/>
              <a:gd name="connsiteY69" fmla="*/ 422803 h 2657900"/>
              <a:gd name="connsiteX70" fmla="*/ 1389369 w 2657902"/>
              <a:gd name="connsiteY70" fmla="*/ 1095892 h 2657900"/>
              <a:gd name="connsiteX71" fmla="*/ 1562010 w 2657902"/>
              <a:gd name="connsiteY71" fmla="*/ 1268532 h 2657900"/>
              <a:gd name="connsiteX72" fmla="*/ 1872591 w 2657902"/>
              <a:gd name="connsiteY72" fmla="*/ 1268532 h 2657900"/>
              <a:gd name="connsiteX73" fmla="*/ 1933009 w 2657902"/>
              <a:gd name="connsiteY73" fmla="*/ 1328950 h 2657900"/>
              <a:gd name="connsiteX74" fmla="*/ 1872591 w 2657902"/>
              <a:gd name="connsiteY74" fmla="*/ 1389368 h 2657900"/>
              <a:gd name="connsiteX75" fmla="*/ 1562010 w 2657902"/>
              <a:gd name="connsiteY75" fmla="*/ 1389368 h 2657900"/>
              <a:gd name="connsiteX76" fmla="*/ 1328951 w 2657902"/>
              <a:gd name="connsiteY76" fmla="*/ 1570622 h 2657900"/>
              <a:gd name="connsiteX77" fmla="*/ 1087279 w 2657902"/>
              <a:gd name="connsiteY77" fmla="*/ 1328950 h 2657900"/>
              <a:gd name="connsiteX78" fmla="*/ 1268533 w 2657902"/>
              <a:gd name="connsiteY78" fmla="*/ 1095892 h 2657900"/>
              <a:gd name="connsiteX79" fmla="*/ 1268533 w 2657902"/>
              <a:gd name="connsiteY79" fmla="*/ 422803 h 2657900"/>
              <a:gd name="connsiteX80" fmla="*/ 1328951 w 2657902"/>
              <a:gd name="connsiteY80" fmla="*/ 362385 h 2657900"/>
              <a:gd name="connsiteX81" fmla="*/ 1328951 w 2657902"/>
              <a:gd name="connsiteY81" fmla="*/ 120836 h 2657900"/>
              <a:gd name="connsiteX82" fmla="*/ 120836 w 2657902"/>
              <a:gd name="connsiteY82" fmla="*/ 1328950 h 2657900"/>
              <a:gd name="connsiteX83" fmla="*/ 1328951 w 2657902"/>
              <a:gd name="connsiteY83" fmla="*/ 2537064 h 2657900"/>
              <a:gd name="connsiteX84" fmla="*/ 2537066 w 2657902"/>
              <a:gd name="connsiteY84" fmla="*/ 1328950 h 2657900"/>
              <a:gd name="connsiteX85" fmla="*/ 1328951 w 2657902"/>
              <a:gd name="connsiteY85" fmla="*/ 120836 h 2657900"/>
              <a:gd name="connsiteX86" fmla="*/ 1328951 w 2657902"/>
              <a:gd name="connsiteY86" fmla="*/ 0 h 2657900"/>
              <a:gd name="connsiteX87" fmla="*/ 2657902 w 2657902"/>
              <a:gd name="connsiteY87" fmla="*/ 1328950 h 2657900"/>
              <a:gd name="connsiteX88" fmla="*/ 1328951 w 2657902"/>
              <a:gd name="connsiteY88" fmla="*/ 2657900 h 2657900"/>
              <a:gd name="connsiteX89" fmla="*/ 0 w 2657902"/>
              <a:gd name="connsiteY89" fmla="*/ 1328950 h 2657900"/>
              <a:gd name="connsiteX90" fmla="*/ 1328951 w 2657902"/>
              <a:gd name="connsiteY90" fmla="*/ 0 h 265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2657902" h="2657900">
                <a:moveTo>
                  <a:pt x="1328951" y="2174679"/>
                </a:moveTo>
                <a:cubicBezTo>
                  <a:pt x="1362298" y="2174679"/>
                  <a:pt x="1389369" y="2201750"/>
                  <a:pt x="1389369" y="2235097"/>
                </a:cubicBezTo>
                <a:cubicBezTo>
                  <a:pt x="1389369" y="2268444"/>
                  <a:pt x="1362298" y="2295515"/>
                  <a:pt x="1328951" y="2295515"/>
                </a:cubicBezTo>
                <a:cubicBezTo>
                  <a:pt x="1295604" y="2295515"/>
                  <a:pt x="1268533" y="2268444"/>
                  <a:pt x="1268533" y="2235097"/>
                </a:cubicBezTo>
                <a:cubicBezTo>
                  <a:pt x="1268533" y="2201750"/>
                  <a:pt x="1295604" y="2174679"/>
                  <a:pt x="1328951" y="2174679"/>
                </a:cubicBezTo>
                <a:close/>
                <a:moveTo>
                  <a:pt x="1774553" y="2053735"/>
                </a:moveTo>
                <a:cubicBezTo>
                  <a:pt x="1797937" y="2050851"/>
                  <a:pt x="1821770" y="2061811"/>
                  <a:pt x="1834322" y="2083498"/>
                </a:cubicBezTo>
                <a:cubicBezTo>
                  <a:pt x="1850934" y="2112415"/>
                  <a:pt x="1841090" y="2149331"/>
                  <a:pt x="1812173" y="2165943"/>
                </a:cubicBezTo>
                <a:cubicBezTo>
                  <a:pt x="1783379" y="2182677"/>
                  <a:pt x="1746340" y="2172833"/>
                  <a:pt x="1729728" y="2143793"/>
                </a:cubicBezTo>
                <a:cubicBezTo>
                  <a:pt x="1712993" y="2114999"/>
                  <a:pt x="1722837" y="2077961"/>
                  <a:pt x="1751754" y="2061349"/>
                </a:cubicBezTo>
                <a:cubicBezTo>
                  <a:pt x="1759014" y="2057196"/>
                  <a:pt x="1766759" y="2054697"/>
                  <a:pt x="1774553" y="2053735"/>
                </a:cubicBezTo>
                <a:close/>
                <a:moveTo>
                  <a:pt x="883401" y="2053735"/>
                </a:moveTo>
                <a:cubicBezTo>
                  <a:pt x="891189" y="2054697"/>
                  <a:pt x="898919" y="2057196"/>
                  <a:pt x="906148" y="2061349"/>
                </a:cubicBezTo>
                <a:cubicBezTo>
                  <a:pt x="935065" y="2077961"/>
                  <a:pt x="944909" y="2114999"/>
                  <a:pt x="928174" y="2143793"/>
                </a:cubicBezTo>
                <a:cubicBezTo>
                  <a:pt x="911562" y="2172833"/>
                  <a:pt x="874647" y="2182677"/>
                  <a:pt x="845730" y="2165943"/>
                </a:cubicBezTo>
                <a:cubicBezTo>
                  <a:pt x="816813" y="2149331"/>
                  <a:pt x="806969" y="2112415"/>
                  <a:pt x="823581" y="2083498"/>
                </a:cubicBezTo>
                <a:cubicBezTo>
                  <a:pt x="836132" y="2061811"/>
                  <a:pt x="860035" y="2050851"/>
                  <a:pt x="883401" y="2053735"/>
                </a:cubicBezTo>
                <a:close/>
                <a:moveTo>
                  <a:pt x="2121102" y="1722042"/>
                </a:moveTo>
                <a:cubicBezTo>
                  <a:pt x="2128883" y="1723021"/>
                  <a:pt x="2136597" y="1725543"/>
                  <a:pt x="2143795" y="1729727"/>
                </a:cubicBezTo>
                <a:cubicBezTo>
                  <a:pt x="2172712" y="1746339"/>
                  <a:pt x="2182556" y="1783254"/>
                  <a:pt x="2165944" y="1812171"/>
                </a:cubicBezTo>
                <a:cubicBezTo>
                  <a:pt x="2149332" y="1841088"/>
                  <a:pt x="2112294" y="1851055"/>
                  <a:pt x="2083500" y="1834320"/>
                </a:cubicBezTo>
                <a:cubicBezTo>
                  <a:pt x="2054583" y="1817708"/>
                  <a:pt x="2044616" y="1780793"/>
                  <a:pt x="2061351" y="1751753"/>
                </a:cubicBezTo>
                <a:cubicBezTo>
                  <a:pt x="2073810" y="1730065"/>
                  <a:pt x="2097759" y="1719106"/>
                  <a:pt x="2121102" y="1722042"/>
                </a:cubicBezTo>
                <a:close/>
                <a:moveTo>
                  <a:pt x="536801" y="1722042"/>
                </a:moveTo>
                <a:cubicBezTo>
                  <a:pt x="560144" y="1719106"/>
                  <a:pt x="584093" y="1730065"/>
                  <a:pt x="596552" y="1751753"/>
                </a:cubicBezTo>
                <a:cubicBezTo>
                  <a:pt x="613286" y="1780793"/>
                  <a:pt x="603319" y="1817708"/>
                  <a:pt x="574402" y="1834320"/>
                </a:cubicBezTo>
                <a:cubicBezTo>
                  <a:pt x="545485" y="1851055"/>
                  <a:pt x="508570" y="1841088"/>
                  <a:pt x="491958" y="1812171"/>
                </a:cubicBezTo>
                <a:cubicBezTo>
                  <a:pt x="475346" y="1783254"/>
                  <a:pt x="485067" y="1746339"/>
                  <a:pt x="514107" y="1729727"/>
                </a:cubicBezTo>
                <a:cubicBezTo>
                  <a:pt x="521306" y="1725543"/>
                  <a:pt x="529020" y="1723021"/>
                  <a:pt x="536801" y="1722042"/>
                </a:cubicBezTo>
                <a:close/>
                <a:moveTo>
                  <a:pt x="2235099" y="1268532"/>
                </a:moveTo>
                <a:cubicBezTo>
                  <a:pt x="2268323" y="1268532"/>
                  <a:pt x="2295517" y="1295603"/>
                  <a:pt x="2295517" y="1328950"/>
                </a:cubicBezTo>
                <a:cubicBezTo>
                  <a:pt x="2295517" y="1362420"/>
                  <a:pt x="2268323" y="1389368"/>
                  <a:pt x="2235099" y="1389368"/>
                </a:cubicBezTo>
                <a:cubicBezTo>
                  <a:pt x="2201752" y="1389368"/>
                  <a:pt x="2174681" y="1362420"/>
                  <a:pt x="2174681" y="1328950"/>
                </a:cubicBezTo>
                <a:cubicBezTo>
                  <a:pt x="2174681" y="1295603"/>
                  <a:pt x="2201752" y="1268532"/>
                  <a:pt x="2235099" y="1268532"/>
                </a:cubicBezTo>
                <a:close/>
                <a:moveTo>
                  <a:pt x="422804" y="1268532"/>
                </a:moveTo>
                <a:cubicBezTo>
                  <a:pt x="456150" y="1268532"/>
                  <a:pt x="483222" y="1295603"/>
                  <a:pt x="483222" y="1328950"/>
                </a:cubicBezTo>
                <a:cubicBezTo>
                  <a:pt x="483222" y="1362420"/>
                  <a:pt x="456150" y="1389368"/>
                  <a:pt x="422804" y="1389368"/>
                </a:cubicBezTo>
                <a:cubicBezTo>
                  <a:pt x="389580" y="1389368"/>
                  <a:pt x="362385" y="1362420"/>
                  <a:pt x="362385" y="1328950"/>
                </a:cubicBezTo>
                <a:cubicBezTo>
                  <a:pt x="362385" y="1295603"/>
                  <a:pt x="389580" y="1268532"/>
                  <a:pt x="422804" y="1268532"/>
                </a:cubicBezTo>
                <a:close/>
                <a:moveTo>
                  <a:pt x="1328951" y="1208114"/>
                </a:moveTo>
                <a:cubicBezTo>
                  <a:pt x="1262258" y="1208114"/>
                  <a:pt x="1208115" y="1262257"/>
                  <a:pt x="1208115" y="1328950"/>
                </a:cubicBezTo>
                <a:cubicBezTo>
                  <a:pt x="1208115" y="1395644"/>
                  <a:pt x="1262258" y="1449786"/>
                  <a:pt x="1328951" y="1449786"/>
                </a:cubicBezTo>
                <a:cubicBezTo>
                  <a:pt x="1395645" y="1449786"/>
                  <a:pt x="1449787" y="1395644"/>
                  <a:pt x="1449787" y="1328950"/>
                </a:cubicBezTo>
                <a:cubicBezTo>
                  <a:pt x="1449787" y="1262257"/>
                  <a:pt x="1395645" y="1208114"/>
                  <a:pt x="1328951" y="1208114"/>
                </a:cubicBezTo>
                <a:close/>
                <a:moveTo>
                  <a:pt x="2106194" y="815914"/>
                </a:moveTo>
                <a:cubicBezTo>
                  <a:pt x="2129537" y="813013"/>
                  <a:pt x="2153485" y="824041"/>
                  <a:pt x="2165944" y="845729"/>
                </a:cubicBezTo>
                <a:cubicBezTo>
                  <a:pt x="2182556" y="874646"/>
                  <a:pt x="2172712" y="911561"/>
                  <a:pt x="2143795" y="928173"/>
                </a:cubicBezTo>
                <a:cubicBezTo>
                  <a:pt x="2115001" y="944908"/>
                  <a:pt x="2077963" y="935064"/>
                  <a:pt x="2061351" y="906147"/>
                </a:cubicBezTo>
                <a:cubicBezTo>
                  <a:pt x="2044616" y="877230"/>
                  <a:pt x="2054583" y="840315"/>
                  <a:pt x="2083500" y="823580"/>
                </a:cubicBezTo>
                <a:cubicBezTo>
                  <a:pt x="2090699" y="819396"/>
                  <a:pt x="2098412" y="816882"/>
                  <a:pt x="2106194" y="815914"/>
                </a:cubicBezTo>
                <a:close/>
                <a:moveTo>
                  <a:pt x="551657" y="815914"/>
                </a:moveTo>
                <a:cubicBezTo>
                  <a:pt x="559444" y="816882"/>
                  <a:pt x="567173" y="819396"/>
                  <a:pt x="574402" y="823580"/>
                </a:cubicBezTo>
                <a:cubicBezTo>
                  <a:pt x="603319" y="840315"/>
                  <a:pt x="613286" y="877230"/>
                  <a:pt x="596552" y="906147"/>
                </a:cubicBezTo>
                <a:cubicBezTo>
                  <a:pt x="579940" y="935064"/>
                  <a:pt x="542901" y="944908"/>
                  <a:pt x="514107" y="928173"/>
                </a:cubicBezTo>
                <a:cubicBezTo>
                  <a:pt x="485067" y="911561"/>
                  <a:pt x="475346" y="874646"/>
                  <a:pt x="491958" y="845729"/>
                </a:cubicBezTo>
                <a:cubicBezTo>
                  <a:pt x="504417" y="824041"/>
                  <a:pt x="528297" y="813013"/>
                  <a:pt x="551657" y="815914"/>
                </a:cubicBezTo>
                <a:close/>
                <a:moveTo>
                  <a:pt x="1789479" y="484344"/>
                </a:moveTo>
                <a:cubicBezTo>
                  <a:pt x="1797260" y="485305"/>
                  <a:pt x="1804974" y="487805"/>
                  <a:pt x="1812173" y="491958"/>
                </a:cubicBezTo>
                <a:cubicBezTo>
                  <a:pt x="1841090" y="508693"/>
                  <a:pt x="1850934" y="545608"/>
                  <a:pt x="1834322" y="574525"/>
                </a:cubicBezTo>
                <a:cubicBezTo>
                  <a:pt x="1817587" y="603319"/>
                  <a:pt x="1780795" y="613286"/>
                  <a:pt x="1751754" y="596551"/>
                </a:cubicBezTo>
                <a:cubicBezTo>
                  <a:pt x="1722837" y="579939"/>
                  <a:pt x="1712993" y="542901"/>
                  <a:pt x="1729728" y="514107"/>
                </a:cubicBezTo>
                <a:cubicBezTo>
                  <a:pt x="1742187" y="492419"/>
                  <a:pt x="1766136" y="481460"/>
                  <a:pt x="1789479" y="484344"/>
                </a:cubicBezTo>
                <a:close/>
                <a:moveTo>
                  <a:pt x="868475" y="484344"/>
                </a:moveTo>
                <a:cubicBezTo>
                  <a:pt x="891836" y="481460"/>
                  <a:pt x="915715" y="492419"/>
                  <a:pt x="928174" y="514107"/>
                </a:cubicBezTo>
                <a:cubicBezTo>
                  <a:pt x="944909" y="542901"/>
                  <a:pt x="935065" y="579939"/>
                  <a:pt x="906148" y="596551"/>
                </a:cubicBezTo>
                <a:cubicBezTo>
                  <a:pt x="877231" y="613286"/>
                  <a:pt x="840316" y="603319"/>
                  <a:pt x="823581" y="574525"/>
                </a:cubicBezTo>
                <a:cubicBezTo>
                  <a:pt x="806969" y="545608"/>
                  <a:pt x="816813" y="508693"/>
                  <a:pt x="845730" y="491958"/>
                </a:cubicBezTo>
                <a:cubicBezTo>
                  <a:pt x="852959" y="487805"/>
                  <a:pt x="860688" y="485305"/>
                  <a:pt x="868475" y="484344"/>
                </a:cubicBezTo>
                <a:close/>
                <a:moveTo>
                  <a:pt x="1328951" y="362385"/>
                </a:moveTo>
                <a:cubicBezTo>
                  <a:pt x="1362298" y="362385"/>
                  <a:pt x="1389369" y="389579"/>
                  <a:pt x="1389369" y="422803"/>
                </a:cubicBezTo>
                <a:lnTo>
                  <a:pt x="1389369" y="1095892"/>
                </a:lnTo>
                <a:cubicBezTo>
                  <a:pt x="1473905" y="1117795"/>
                  <a:pt x="1539984" y="1184242"/>
                  <a:pt x="1562010" y="1268532"/>
                </a:cubicBezTo>
                <a:lnTo>
                  <a:pt x="1872591" y="1268532"/>
                </a:lnTo>
                <a:cubicBezTo>
                  <a:pt x="1905937" y="1268532"/>
                  <a:pt x="1933009" y="1295603"/>
                  <a:pt x="1933009" y="1328950"/>
                </a:cubicBezTo>
                <a:cubicBezTo>
                  <a:pt x="1933009" y="1362420"/>
                  <a:pt x="1905937" y="1389368"/>
                  <a:pt x="1872591" y="1389368"/>
                </a:cubicBezTo>
                <a:lnTo>
                  <a:pt x="1562010" y="1389368"/>
                </a:lnTo>
                <a:cubicBezTo>
                  <a:pt x="1535185" y="1493469"/>
                  <a:pt x="1441420" y="1570622"/>
                  <a:pt x="1328951" y="1570622"/>
                </a:cubicBezTo>
                <a:cubicBezTo>
                  <a:pt x="1195564" y="1570622"/>
                  <a:pt x="1087279" y="1462460"/>
                  <a:pt x="1087279" y="1328950"/>
                </a:cubicBezTo>
                <a:cubicBezTo>
                  <a:pt x="1087279" y="1216482"/>
                  <a:pt x="1164555" y="1122840"/>
                  <a:pt x="1268533" y="1095892"/>
                </a:cubicBezTo>
                <a:lnTo>
                  <a:pt x="1268533" y="422803"/>
                </a:lnTo>
                <a:cubicBezTo>
                  <a:pt x="1268533" y="389579"/>
                  <a:pt x="1295604" y="362385"/>
                  <a:pt x="1328951" y="362385"/>
                </a:cubicBezTo>
                <a:close/>
                <a:moveTo>
                  <a:pt x="1328951" y="120836"/>
                </a:moveTo>
                <a:cubicBezTo>
                  <a:pt x="661646" y="120836"/>
                  <a:pt x="120836" y="661645"/>
                  <a:pt x="120836" y="1328950"/>
                </a:cubicBezTo>
                <a:cubicBezTo>
                  <a:pt x="120836" y="1996255"/>
                  <a:pt x="661646" y="2537064"/>
                  <a:pt x="1328951" y="2537064"/>
                </a:cubicBezTo>
                <a:cubicBezTo>
                  <a:pt x="1996257" y="2537064"/>
                  <a:pt x="2537066" y="1996255"/>
                  <a:pt x="2537066" y="1328950"/>
                </a:cubicBezTo>
                <a:cubicBezTo>
                  <a:pt x="2537066" y="661645"/>
                  <a:pt x="1996257" y="120836"/>
                  <a:pt x="1328951" y="120836"/>
                </a:cubicBezTo>
                <a:close/>
                <a:moveTo>
                  <a:pt x="1328951" y="0"/>
                </a:moveTo>
                <a:cubicBezTo>
                  <a:pt x="2062827" y="0"/>
                  <a:pt x="2657902" y="595074"/>
                  <a:pt x="2657902" y="1328950"/>
                </a:cubicBezTo>
                <a:cubicBezTo>
                  <a:pt x="2657902" y="2062949"/>
                  <a:pt x="2062827" y="2657900"/>
                  <a:pt x="1328951" y="2657900"/>
                </a:cubicBezTo>
                <a:cubicBezTo>
                  <a:pt x="595075" y="2657900"/>
                  <a:pt x="0" y="2062949"/>
                  <a:pt x="0" y="1328950"/>
                </a:cubicBezTo>
                <a:cubicBezTo>
                  <a:pt x="0" y="595074"/>
                  <a:pt x="595075" y="0"/>
                  <a:pt x="132895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62572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1569308"/>
            <a:ext cx="2954295" cy="37193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1152276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94015" y="5991924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260E2A6B-A809-4840-BF14-8648BC0BDF87}" type="slidenum">
              <a:rPr lang="id-ID" sz="1200" b="1" i="0">
                <a:solidFill>
                  <a:srgbClr val="000000"/>
                </a:solidFill>
                <a:latin typeface="Titillium" charset="0"/>
                <a:ea typeface="Titillium" charset="0"/>
                <a:cs typeface="Titillium" charset="0"/>
              </a:rPr>
              <a:pPr algn="l"/>
              <a:t>‹#›</a:t>
            </a:fld>
            <a:endParaRPr lang="en-MY" sz="1200" b="1" i="0" dirty="0">
              <a:solidFill>
                <a:srgbClr val="000000"/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" y="603324"/>
            <a:ext cx="3000821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200" b="1" i="0" spc="3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0"/>
                </a:gradFill>
                <a:latin typeface="Titillium Bd" charset="0"/>
                <a:ea typeface="Titillium Bd" charset="0"/>
                <a:cs typeface="Titillium Bd" charset="0"/>
              </a:rPr>
              <a:t>MOBILE AUTHENTICATION TEAM</a:t>
            </a:r>
          </a:p>
        </p:txBody>
      </p:sp>
    </p:spTree>
    <p:extLst>
      <p:ext uri="{BB962C8B-B14F-4D97-AF65-F5344CB8AC3E}">
        <p14:creationId xmlns:p14="http://schemas.microsoft.com/office/powerpoint/2010/main" val="146926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90" r:id="rId2"/>
    <p:sldLayoutId id="2147483699" r:id="rId3"/>
    <p:sldLayoutId id="2147483689" r:id="rId4"/>
    <p:sldLayoutId id="2147483681" r:id="rId5"/>
    <p:sldLayoutId id="2147483660" r:id="rId6"/>
    <p:sldLayoutId id="2147483655" r:id="rId7"/>
    <p:sldLayoutId id="2147483696" r:id="rId8"/>
    <p:sldLayoutId id="2147483691" r:id="rId9"/>
    <p:sldLayoutId id="2147483682" r:id="rId10"/>
    <p:sldLayoutId id="2147483668" r:id="rId11"/>
    <p:sldLayoutId id="2147483671" r:id="rId12"/>
    <p:sldLayoutId id="2147483673" r:id="rId13"/>
    <p:sldLayoutId id="2147483676" r:id="rId14"/>
    <p:sldLayoutId id="2147483675" r:id="rId15"/>
    <p:sldLayoutId id="2147483674" r:id="rId16"/>
    <p:sldLayoutId id="2147483678" r:id="rId17"/>
    <p:sldLayoutId id="2147483679" r:id="rId18"/>
    <p:sldLayoutId id="2147483680" r:id="rId19"/>
    <p:sldLayoutId id="2147483672" r:id="rId20"/>
    <p:sldLayoutId id="2147483669" r:id="rId21"/>
    <p:sldLayoutId id="2147483665" r:id="rId22"/>
    <p:sldLayoutId id="2147483670" r:id="rId23"/>
    <p:sldLayoutId id="2147483661" r:id="rId24"/>
    <p:sldLayoutId id="2147483687" r:id="rId25"/>
    <p:sldLayoutId id="2147483663" r:id="rId26"/>
    <p:sldLayoutId id="2147483667" r:id="rId27"/>
    <p:sldLayoutId id="2147483664" r:id="rId28"/>
    <p:sldLayoutId id="2147483662" r:id="rId29"/>
    <p:sldLayoutId id="2147483657" r:id="rId30"/>
    <p:sldLayoutId id="2147483697" r:id="rId31"/>
    <p:sldLayoutId id="2147483686" r:id="rId32"/>
    <p:sldLayoutId id="2147483656" r:id="rId33"/>
    <p:sldLayoutId id="2147483688" r:id="rId34"/>
    <p:sldLayoutId id="2147483654" r:id="rId35"/>
    <p:sldLayoutId id="2147483658" r:id="rId36"/>
    <p:sldLayoutId id="2147483711" r:id="rId37"/>
    <p:sldLayoutId id="2147483659" r:id="rId38"/>
    <p:sldLayoutId id="2147483677" r:id="rId39"/>
    <p:sldLayoutId id="2147483683" r:id="rId40"/>
    <p:sldLayoutId id="2147483698" r:id="rId41"/>
    <p:sldLayoutId id="2147483695" r:id="rId42"/>
    <p:sldLayoutId id="2147483693" r:id="rId43"/>
    <p:sldLayoutId id="2147483694" r:id="rId44"/>
    <p:sldLayoutId id="2147483651" r:id="rId45"/>
    <p:sldLayoutId id="2147483666" r:id="rId46"/>
    <p:sldLayoutId id="2147483710" r:id="rId47"/>
    <p:sldLayoutId id="2147483709" r:id="rId48"/>
    <p:sldLayoutId id="2147483713" r:id="rId49"/>
    <p:sldLayoutId id="2147483717" r:id="rId5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noFill/>
        </p:spPr>
      </p:sp>
      <p:sp>
        <p:nvSpPr>
          <p:cNvPr id="20" name="TextBox 19"/>
          <p:cNvSpPr txBox="1"/>
          <p:nvPr/>
        </p:nvSpPr>
        <p:spPr>
          <a:xfrm>
            <a:off x="1790700" y="2744141"/>
            <a:ext cx="30809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Titillium Light" charset="0"/>
                <a:ea typeface="Titillium Light" charset="0"/>
                <a:cs typeface="Titillium Light" charset="0"/>
              </a:rPr>
              <a:t>The New York</a:t>
            </a:r>
          </a:p>
          <a:p>
            <a:r>
              <a:rPr lang="en-US" sz="2800" dirty="0">
                <a:latin typeface="Titillium Light" charset="0"/>
                <a:ea typeface="Titillium Light" charset="0"/>
                <a:cs typeface="Titillium Light" charset="0"/>
              </a:rPr>
              <a:t>Concert. </a:t>
            </a:r>
            <a:r>
              <a:rPr lang="en-US" sz="2800" dirty="0" err="1">
                <a:latin typeface="Titillium Light" charset="0"/>
                <a:ea typeface="Titillium Light" charset="0"/>
                <a:cs typeface="Titillium Light" charset="0"/>
              </a:rPr>
              <a:t>Marning</a:t>
            </a:r>
            <a:r>
              <a:rPr lang="en-US" sz="2800" dirty="0">
                <a:latin typeface="Titillium Light" charset="0"/>
                <a:ea typeface="Titillium Light" charset="0"/>
                <a:cs typeface="Titillium Light" charset="0"/>
              </a:rPr>
              <a:t> up.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58649" y="4207364"/>
            <a:ext cx="3302850" cy="83099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Titillium" charset="0"/>
                <a:ea typeface="Titillium" charset="0"/>
                <a:cs typeface="Titillium" charset="0"/>
              </a:rPr>
              <a:t>There are many variations of passages of </a:t>
            </a:r>
            <a:r>
              <a:rPr lang="en-US" sz="1200" dirty="0" err="1">
                <a:latin typeface="Titillium" charset="0"/>
                <a:ea typeface="Titillium" charset="0"/>
                <a:cs typeface="Titillium" charset="0"/>
              </a:rPr>
              <a:t>Lorem</a:t>
            </a:r>
            <a:r>
              <a:rPr lang="en-US" sz="1200" dirty="0">
                <a:latin typeface="Titillium" charset="0"/>
                <a:ea typeface="Titillium" charset="0"/>
                <a:cs typeface="Titillium" charset="0"/>
              </a:rPr>
              <a:t> </a:t>
            </a:r>
            <a:r>
              <a:rPr lang="en-US" sz="1200" dirty="0" err="1">
                <a:latin typeface="Titillium" charset="0"/>
                <a:ea typeface="Titillium" charset="0"/>
                <a:cs typeface="Titillium" charset="0"/>
              </a:rPr>
              <a:t>Ipsum</a:t>
            </a:r>
            <a:r>
              <a:rPr lang="en-US" sz="1200" dirty="0">
                <a:latin typeface="Titillium" charset="0"/>
                <a:ea typeface="Titillium" charset="0"/>
                <a:cs typeface="Titillium" charset="0"/>
              </a:rPr>
              <a:t> available, but the majority have suffered alteration in some form.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790700" y="4058282"/>
            <a:ext cx="908688" cy="149113"/>
            <a:chOff x="2169242" y="5073619"/>
            <a:chExt cx="908688" cy="149113"/>
          </a:xfrm>
        </p:grpSpPr>
        <p:sp>
          <p:nvSpPr>
            <p:cNvPr id="22" name="Freeform 346"/>
            <p:cNvSpPr>
              <a:spLocks/>
            </p:cNvSpPr>
            <p:nvPr/>
          </p:nvSpPr>
          <p:spPr bwMode="auto">
            <a:xfrm>
              <a:off x="2960209" y="5073619"/>
              <a:ext cx="117721" cy="149113"/>
            </a:xfrm>
            <a:custGeom>
              <a:avLst/>
              <a:gdLst>
                <a:gd name="T0" fmla="*/ 15 w 38"/>
                <a:gd name="T1" fmla="*/ 32 h 48"/>
                <a:gd name="T2" fmla="*/ 8 w 38"/>
                <a:gd name="T3" fmla="*/ 48 h 48"/>
                <a:gd name="T4" fmla="*/ 12 w 38"/>
                <a:gd name="T5" fmla="*/ 23 h 48"/>
                <a:gd name="T6" fmla="*/ 18 w 38"/>
                <a:gd name="T7" fmla="*/ 12 h 48"/>
                <a:gd name="T8" fmla="*/ 20 w 38"/>
                <a:gd name="T9" fmla="*/ 31 h 48"/>
                <a:gd name="T10" fmla="*/ 27 w 38"/>
                <a:gd name="T11" fmla="*/ 9 h 48"/>
                <a:gd name="T12" fmla="*/ 6 w 38"/>
                <a:gd name="T13" fmla="*/ 21 h 48"/>
                <a:gd name="T14" fmla="*/ 7 w 38"/>
                <a:gd name="T15" fmla="*/ 28 h 48"/>
                <a:gd name="T16" fmla="*/ 0 w 38"/>
                <a:gd name="T17" fmla="*/ 18 h 48"/>
                <a:gd name="T18" fmla="*/ 16 w 38"/>
                <a:gd name="T19" fmla="*/ 1 h 48"/>
                <a:gd name="T20" fmla="*/ 36 w 38"/>
                <a:gd name="T21" fmla="*/ 14 h 48"/>
                <a:gd name="T22" fmla="*/ 21 w 38"/>
                <a:gd name="T23" fmla="*/ 35 h 48"/>
                <a:gd name="T24" fmla="*/ 15 w 38"/>
                <a:gd name="T25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48">
                  <a:moveTo>
                    <a:pt x="15" y="32"/>
                  </a:moveTo>
                  <a:cubicBezTo>
                    <a:pt x="14" y="39"/>
                    <a:pt x="12" y="45"/>
                    <a:pt x="8" y="48"/>
                  </a:cubicBezTo>
                  <a:cubicBezTo>
                    <a:pt x="7" y="38"/>
                    <a:pt x="10" y="31"/>
                    <a:pt x="12" y="23"/>
                  </a:cubicBezTo>
                  <a:cubicBezTo>
                    <a:pt x="9" y="19"/>
                    <a:pt x="12" y="10"/>
                    <a:pt x="18" y="12"/>
                  </a:cubicBezTo>
                  <a:cubicBezTo>
                    <a:pt x="25" y="15"/>
                    <a:pt x="12" y="29"/>
                    <a:pt x="20" y="31"/>
                  </a:cubicBezTo>
                  <a:cubicBezTo>
                    <a:pt x="29" y="32"/>
                    <a:pt x="33" y="15"/>
                    <a:pt x="27" y="9"/>
                  </a:cubicBezTo>
                  <a:cubicBezTo>
                    <a:pt x="19" y="1"/>
                    <a:pt x="4" y="9"/>
                    <a:pt x="6" y="21"/>
                  </a:cubicBezTo>
                  <a:cubicBezTo>
                    <a:pt x="6" y="24"/>
                    <a:pt x="9" y="24"/>
                    <a:pt x="7" y="28"/>
                  </a:cubicBezTo>
                  <a:cubicBezTo>
                    <a:pt x="2" y="27"/>
                    <a:pt x="0" y="23"/>
                    <a:pt x="0" y="18"/>
                  </a:cubicBezTo>
                  <a:cubicBezTo>
                    <a:pt x="0" y="9"/>
                    <a:pt x="8" y="2"/>
                    <a:pt x="16" y="1"/>
                  </a:cubicBezTo>
                  <a:cubicBezTo>
                    <a:pt x="26" y="0"/>
                    <a:pt x="35" y="5"/>
                    <a:pt x="36" y="14"/>
                  </a:cubicBezTo>
                  <a:cubicBezTo>
                    <a:pt x="38" y="25"/>
                    <a:pt x="32" y="36"/>
                    <a:pt x="21" y="35"/>
                  </a:cubicBezTo>
                  <a:cubicBezTo>
                    <a:pt x="19" y="35"/>
                    <a:pt x="17" y="34"/>
                    <a:pt x="15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23" name="Freeform 370"/>
            <p:cNvSpPr>
              <a:spLocks/>
            </p:cNvSpPr>
            <p:nvPr/>
          </p:nvSpPr>
          <p:spPr bwMode="auto">
            <a:xfrm>
              <a:off x="2594911" y="5082775"/>
              <a:ext cx="73250" cy="130800"/>
            </a:xfrm>
            <a:custGeom>
              <a:avLst/>
              <a:gdLst>
                <a:gd name="T0" fmla="*/ 24 w 24"/>
                <a:gd name="T1" fmla="*/ 7 h 42"/>
                <a:gd name="T2" fmla="*/ 17 w 24"/>
                <a:gd name="T3" fmla="*/ 7 h 42"/>
                <a:gd name="T4" fmla="*/ 15 w 24"/>
                <a:gd name="T5" fmla="*/ 9 h 42"/>
                <a:gd name="T6" fmla="*/ 15 w 24"/>
                <a:gd name="T7" fmla="*/ 14 h 42"/>
                <a:gd name="T8" fmla="*/ 24 w 24"/>
                <a:gd name="T9" fmla="*/ 14 h 42"/>
                <a:gd name="T10" fmla="*/ 24 w 24"/>
                <a:gd name="T11" fmla="*/ 21 h 42"/>
                <a:gd name="T12" fmla="*/ 15 w 24"/>
                <a:gd name="T13" fmla="*/ 21 h 42"/>
                <a:gd name="T14" fmla="*/ 15 w 24"/>
                <a:gd name="T15" fmla="*/ 42 h 42"/>
                <a:gd name="T16" fmla="*/ 8 w 24"/>
                <a:gd name="T17" fmla="*/ 42 h 42"/>
                <a:gd name="T18" fmla="*/ 8 w 24"/>
                <a:gd name="T19" fmla="*/ 21 h 42"/>
                <a:gd name="T20" fmla="*/ 0 w 24"/>
                <a:gd name="T21" fmla="*/ 21 h 42"/>
                <a:gd name="T22" fmla="*/ 0 w 24"/>
                <a:gd name="T23" fmla="*/ 14 h 42"/>
                <a:gd name="T24" fmla="*/ 8 w 24"/>
                <a:gd name="T25" fmla="*/ 14 h 42"/>
                <a:gd name="T26" fmla="*/ 8 w 24"/>
                <a:gd name="T27" fmla="*/ 10 h 42"/>
                <a:gd name="T28" fmla="*/ 17 w 24"/>
                <a:gd name="T29" fmla="*/ 0 h 42"/>
                <a:gd name="T30" fmla="*/ 24 w 24"/>
                <a:gd name="T31" fmla="*/ 0 h 42"/>
                <a:gd name="T32" fmla="*/ 24 w 24"/>
                <a:gd name="T33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42">
                  <a:moveTo>
                    <a:pt x="24" y="7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5" y="8"/>
                    <a:pt x="15" y="9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12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24" name="Freeform 380"/>
            <p:cNvSpPr>
              <a:spLocks/>
            </p:cNvSpPr>
            <p:nvPr/>
          </p:nvSpPr>
          <p:spPr bwMode="auto">
            <a:xfrm>
              <a:off x="2169242" y="5094547"/>
              <a:ext cx="132110" cy="107256"/>
            </a:xfrm>
            <a:custGeom>
              <a:avLst/>
              <a:gdLst>
                <a:gd name="T0" fmla="*/ 43 w 43"/>
                <a:gd name="T1" fmla="*/ 4 h 35"/>
                <a:gd name="T2" fmla="*/ 38 w 43"/>
                <a:gd name="T3" fmla="*/ 6 h 35"/>
                <a:gd name="T4" fmla="*/ 42 w 43"/>
                <a:gd name="T5" fmla="*/ 1 h 35"/>
                <a:gd name="T6" fmla="*/ 36 w 43"/>
                <a:gd name="T7" fmla="*/ 3 h 35"/>
                <a:gd name="T8" fmla="*/ 30 w 43"/>
                <a:gd name="T9" fmla="*/ 0 h 35"/>
                <a:gd name="T10" fmla="*/ 21 w 43"/>
                <a:gd name="T11" fmla="*/ 9 h 35"/>
                <a:gd name="T12" fmla="*/ 21 w 43"/>
                <a:gd name="T13" fmla="*/ 11 h 35"/>
                <a:gd name="T14" fmla="*/ 3 w 43"/>
                <a:gd name="T15" fmla="*/ 2 h 35"/>
                <a:gd name="T16" fmla="*/ 2 w 43"/>
                <a:gd name="T17" fmla="*/ 6 h 35"/>
                <a:gd name="T18" fmla="*/ 6 w 43"/>
                <a:gd name="T19" fmla="*/ 14 h 35"/>
                <a:gd name="T20" fmla="*/ 2 w 43"/>
                <a:gd name="T21" fmla="*/ 13 h 35"/>
                <a:gd name="T22" fmla="*/ 2 w 43"/>
                <a:gd name="T23" fmla="*/ 13 h 35"/>
                <a:gd name="T24" fmla="*/ 9 w 43"/>
                <a:gd name="T25" fmla="*/ 21 h 35"/>
                <a:gd name="T26" fmla="*/ 6 w 43"/>
                <a:gd name="T27" fmla="*/ 22 h 35"/>
                <a:gd name="T28" fmla="*/ 5 w 43"/>
                <a:gd name="T29" fmla="*/ 22 h 35"/>
                <a:gd name="T30" fmla="*/ 13 w 43"/>
                <a:gd name="T31" fmla="*/ 28 h 35"/>
                <a:gd name="T32" fmla="*/ 2 w 43"/>
                <a:gd name="T33" fmla="*/ 31 h 35"/>
                <a:gd name="T34" fmla="*/ 0 w 43"/>
                <a:gd name="T35" fmla="*/ 31 h 35"/>
                <a:gd name="T36" fmla="*/ 13 w 43"/>
                <a:gd name="T37" fmla="*/ 35 h 35"/>
                <a:gd name="T38" fmla="*/ 39 w 43"/>
                <a:gd name="T39" fmla="*/ 10 h 35"/>
                <a:gd name="T40" fmla="*/ 39 w 43"/>
                <a:gd name="T41" fmla="*/ 9 h 35"/>
                <a:gd name="T42" fmla="*/ 43 w 43"/>
                <a:gd name="T43" fmla="*/ 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35">
                  <a:moveTo>
                    <a:pt x="43" y="4"/>
                  </a:moveTo>
                  <a:cubicBezTo>
                    <a:pt x="41" y="5"/>
                    <a:pt x="40" y="6"/>
                    <a:pt x="38" y="6"/>
                  </a:cubicBezTo>
                  <a:cubicBezTo>
                    <a:pt x="40" y="5"/>
                    <a:pt x="41" y="3"/>
                    <a:pt x="42" y="1"/>
                  </a:cubicBezTo>
                  <a:cubicBezTo>
                    <a:pt x="40" y="2"/>
                    <a:pt x="38" y="3"/>
                    <a:pt x="36" y="3"/>
                  </a:cubicBezTo>
                  <a:cubicBezTo>
                    <a:pt x="35" y="1"/>
                    <a:pt x="32" y="0"/>
                    <a:pt x="30" y="0"/>
                  </a:cubicBezTo>
                  <a:cubicBezTo>
                    <a:pt x="25" y="0"/>
                    <a:pt x="21" y="4"/>
                    <a:pt x="21" y="9"/>
                  </a:cubicBezTo>
                  <a:cubicBezTo>
                    <a:pt x="21" y="10"/>
                    <a:pt x="21" y="10"/>
                    <a:pt x="21" y="11"/>
                  </a:cubicBezTo>
                  <a:cubicBezTo>
                    <a:pt x="14" y="11"/>
                    <a:pt x="7" y="7"/>
                    <a:pt x="3" y="2"/>
                  </a:cubicBezTo>
                  <a:cubicBezTo>
                    <a:pt x="2" y="3"/>
                    <a:pt x="2" y="5"/>
                    <a:pt x="2" y="6"/>
                  </a:cubicBezTo>
                  <a:cubicBezTo>
                    <a:pt x="2" y="9"/>
                    <a:pt x="3" y="12"/>
                    <a:pt x="6" y="14"/>
                  </a:cubicBezTo>
                  <a:cubicBezTo>
                    <a:pt x="4" y="14"/>
                    <a:pt x="3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7"/>
                    <a:pt x="5" y="21"/>
                    <a:pt x="9" y="21"/>
                  </a:cubicBezTo>
                  <a:cubicBezTo>
                    <a:pt x="8" y="22"/>
                    <a:pt x="7" y="22"/>
                    <a:pt x="6" y="22"/>
                  </a:cubicBezTo>
                  <a:cubicBezTo>
                    <a:pt x="6" y="22"/>
                    <a:pt x="5" y="22"/>
                    <a:pt x="5" y="22"/>
                  </a:cubicBezTo>
                  <a:cubicBezTo>
                    <a:pt x="6" y="25"/>
                    <a:pt x="9" y="28"/>
                    <a:pt x="13" y="28"/>
                  </a:cubicBezTo>
                  <a:cubicBezTo>
                    <a:pt x="10" y="30"/>
                    <a:pt x="6" y="31"/>
                    <a:pt x="2" y="31"/>
                  </a:cubicBezTo>
                  <a:cubicBezTo>
                    <a:pt x="1" y="31"/>
                    <a:pt x="1" y="31"/>
                    <a:pt x="0" y="31"/>
                  </a:cubicBezTo>
                  <a:cubicBezTo>
                    <a:pt x="4" y="34"/>
                    <a:pt x="8" y="35"/>
                    <a:pt x="13" y="35"/>
                  </a:cubicBezTo>
                  <a:cubicBezTo>
                    <a:pt x="30" y="35"/>
                    <a:pt x="39" y="22"/>
                    <a:pt x="39" y="10"/>
                  </a:cubicBezTo>
                  <a:cubicBezTo>
                    <a:pt x="39" y="10"/>
                    <a:pt x="39" y="9"/>
                    <a:pt x="39" y="9"/>
                  </a:cubicBezTo>
                  <a:cubicBezTo>
                    <a:pt x="40" y="8"/>
                    <a:pt x="42" y="6"/>
                    <a:pt x="43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202592" y="4058282"/>
            <a:ext cx="1378583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600" dirty="0">
                <a:latin typeface="Titillium Thin" charset="0"/>
                <a:ea typeface="Titillium Thin" charset="0"/>
                <a:cs typeface="Titillium Thin" charset="0"/>
              </a:rPr>
              <a:t>30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740716" y="4353904"/>
            <a:ext cx="1017741" cy="3447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spc="200" dirty="0">
                <a:latin typeface="Titillium Light" charset="0"/>
                <a:ea typeface="Titillium Light" charset="0"/>
                <a:cs typeface="Titillium Light" charset="0"/>
              </a:rPr>
              <a:t>MAY</a:t>
            </a:r>
          </a:p>
          <a:p>
            <a:pPr>
              <a:lnSpc>
                <a:spcPct val="80000"/>
              </a:lnSpc>
            </a:pPr>
            <a:r>
              <a:rPr lang="en-US" sz="1400" spc="200" dirty="0">
                <a:latin typeface="Titillium Light" charset="0"/>
                <a:ea typeface="Titillium Light" charset="0"/>
                <a:cs typeface="Titillium Light" charset="0"/>
              </a:rPr>
              <a:t>2016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4058649" y="4058282"/>
            <a:ext cx="6342651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75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F32E98F-DD4F-42A7-9C98-1EBF4DAE03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2865409"/>
              </p:ext>
            </p:extLst>
          </p:nvPr>
        </p:nvGraphicFramePr>
        <p:xfrm>
          <a:off x="2154935" y="1410574"/>
          <a:ext cx="6728085" cy="4036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7916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ower Color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F3EB2"/>
      </a:accent1>
      <a:accent2>
        <a:srgbClr val="FF5988"/>
      </a:accent2>
      <a:accent3>
        <a:srgbClr val="8A48BE"/>
      </a:accent3>
      <a:accent4>
        <a:srgbClr val="FE6D96"/>
      </a:accent4>
      <a:accent5>
        <a:srgbClr val="9B58D0"/>
      </a:accent5>
      <a:accent6>
        <a:srgbClr val="FD83A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gradFill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</a:gradFill>
        <a:ln>
          <a:noFill/>
        </a:ln>
      </a:spPr>
      <a:bodyPr lIns="0" tIns="0" rIns="0" bIns="0"/>
      <a:lstStyle>
        <a:defPPr>
          <a:defRPr/>
        </a:defPPr>
      </a:lstStyle>
    </a:spDef>
    <a:lnDef>
      <a:spPr>
        <a:ln w="25400"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5174</TotalTime>
  <Words>36</Words>
  <Application>Microsoft Office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Source Sans Pro</vt:lpstr>
      <vt:lpstr>Titillium</vt:lpstr>
      <vt:lpstr>Titillium Bd</vt:lpstr>
      <vt:lpstr>Titillium Light</vt:lpstr>
      <vt:lpstr>Titillium Thin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Milan Yunidha</cp:lastModifiedBy>
  <cp:revision>115</cp:revision>
  <dcterms:created xsi:type="dcterms:W3CDTF">2016-09-29T04:17:56Z</dcterms:created>
  <dcterms:modified xsi:type="dcterms:W3CDTF">2019-10-02T01:11:02Z</dcterms:modified>
</cp:coreProperties>
</file>