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15A29-9D29-4345-88CF-4052586A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68AD85-C14F-4DCE-99B5-5AF04C44A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335681-0489-43AF-BA30-0E57ABAB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C743AE-6170-4E39-99B8-EBAEA34E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A4C8C2-C53A-49C7-94E1-3ACD5DF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63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07A52-C2D4-4A5E-A098-5A9FB63B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199A85-A4BB-4021-808C-414409EC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7CE47E-6311-4ABD-933E-E3C79CD7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D2E6E9-BA2A-47DE-AD87-B90D6478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E5E881-8E78-48ED-AEBA-AD2BAE23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61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A0FAEE-CFA6-46E6-8012-9BA231A4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ED14B3-8C44-4577-BD52-FA39ECA00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D75FCA-400E-4589-AE43-11E411D2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44096-5CEE-431D-B918-BEE76120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F1B5CB-8D1C-4D9E-9262-24F7412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2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1EC9F-E1D8-4B8D-BB4F-1AB8C533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8475C7-53E3-41EA-8D68-5E81289B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D3B713-49FB-4AAD-977B-339124B8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48919F-8B0C-499A-AD17-31ABAA4E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6C3758-DB70-45F9-89A4-A69E8CA4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51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C4EA5-FA25-4C4E-90CD-967BB67F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F65092-CC58-4C11-85C0-8B6B8C11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432660-DB98-49AA-A926-782A3120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117B05-5123-470F-9B52-B936EDFE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F3203-43C6-4B98-BC69-5CB35A0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0BF60F-2FB5-42BC-BA68-4FC54C9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1A46EC-394D-4A8E-B38C-EEF52495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0E106E-BA1A-470F-889D-B4F521BD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63822B-DE41-489A-BE4B-0E1D5E6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C77A84-DAA8-41C0-AF9C-D470AA5F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F9B79A-0363-4716-B2FC-6AC5A367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33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983756-C060-4340-A72C-E4FCB18D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E98998-6A66-4FA7-B3E5-DF7B68AF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28B9C5-95E8-4691-BD4E-C42B6B38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E04EF8-79D3-4553-8EE6-7B6E5AEC9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A9AAE3-9E08-4646-AC38-5D407A36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B7C1B0-D97D-4014-B606-4BCFF1B0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CD1BF8-0871-4F01-9D0C-07FC8FF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55445A7-C039-49AD-B5B6-54F9E848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6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EB7AF-C508-4FE4-BBE4-9F7CD7AB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B9FD31-2817-47D6-A5AA-BC57EC77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699F7A-56E7-493A-BEE1-BEE3A0F2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3368D3-7A69-420F-90BC-A80B8955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83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479ABB8-B55E-4038-A2B4-523C0CE1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BFCE309-AD87-4461-8F04-F143CD78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F43833-829F-4091-9584-9BBEA263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AB70F-BA47-4AA2-AFEF-FBF4B09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113AFE-597D-4C2A-BC0B-4E5FFD90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B6998B-AF92-43DD-AFB2-740AE846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B55EAC-7C63-46AC-B181-52C05BB7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26A9BF-8656-4418-9532-E96B890B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B9DD81-1CC5-4413-9F38-C420E06E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96400-AFFA-4070-B924-A7528764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C3564A-22D3-4E8D-9092-D31EA77B4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5F90F8-D28B-40F2-9FC3-9CB66FE6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CA535C-1743-4540-9545-A616D1DE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666A-A8C1-4E41-9E2F-1302CDEF40DB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F01C51-55EE-4B41-A614-1191C9EE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12FE97-9094-4BA7-8627-E3E82274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7548-8DFE-4109-8787-C5DB83BB8F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90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29F2C64-253D-44C7-AAEE-CF8A6D23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093741-AF40-4F85-8129-AE3B38A3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1A139C-BC73-4717-ABFE-0A592A9FD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F8666A-A8C1-4E41-9E2F-1302CDEF40DB}" type="datetimeFigureOut">
              <a:rPr lang="hu-HU" smtClean="0"/>
              <a:pPr/>
              <a:t>2021. 10. 14.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B53023-E5E4-43BF-A848-19E79368F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DCCED-A8D7-46AA-BC72-8BA6D1E6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9367548-8DFE-4109-8787-C5DB83BB8F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263" indent="-449263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96938" indent="-447675" algn="l" defTabSz="896938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8DFF53-9C5C-4D56-B244-B03962B6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gadga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9463A7-7D08-48CD-823E-1A01A4BF9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asds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2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B2FE56-9066-4914-8A7E-4AFE5E5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C563B-EAA9-4DE8-9130-9BC73606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dadsas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970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Office-téma</vt:lpstr>
      <vt:lpstr>gadga</vt:lpstr>
      <vt:lpstr>haló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gadga</dc:title>
  <dc:creator>Róbert Ötvös</dc:creator>
  <cp:lastModifiedBy>Róbert Ötvös</cp:lastModifiedBy>
  <cp:revision>1</cp:revision>
  <dcterms:created xsi:type="dcterms:W3CDTF">2021-10-14T15:20:00Z</dcterms:created>
  <dcterms:modified xsi:type="dcterms:W3CDTF">2021-10-14T15:28:48Z</dcterms:modified>
</cp:coreProperties>
</file>