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9A83-B9B8-430D-BA8A-3A78B358B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B17B8-9767-4F37-BD96-D5329BCEA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BF1F-712F-43B8-BC02-6C96A67C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BD29-9224-49B8-95BD-CEAC530170AD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E5004-2B7D-45E6-86D0-D006E48F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BE90D-1198-4F36-BC66-F29FB8AD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B45B-F52F-4C2C-9CDA-5C0822C0F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6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2F78-0485-4594-8238-BA7AC9D1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EC69B-449F-4BB4-BE17-C4EA47C9A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6CEC7-783B-41A9-8ABA-9D682DEB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BD29-9224-49B8-95BD-CEAC530170AD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DAE3D-5B35-4DDD-8326-1CE71913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2169-ED6C-4FB5-96B1-2D6DA906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B45B-F52F-4C2C-9CDA-5C0822C0F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04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91B4D-7265-45EA-965D-68A5AB541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03671-2D62-4BBB-A479-9BB2E6596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4B56-78B4-4ED2-AD97-B55DA42F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BD29-9224-49B8-95BD-CEAC530170AD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6420-15AE-4830-8EC6-65DBCF30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FF9F-E7C4-45C8-8B07-F401AD9F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B45B-F52F-4C2C-9CDA-5C0822C0F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03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C65A-1B53-4F19-8368-B42B941F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76E2-A421-4551-A1F4-04A12D683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AEC10-7024-47A4-B02A-F002B52A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BD29-9224-49B8-95BD-CEAC530170AD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80F6-938C-4736-BFA7-4D88D7C6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C3513-D940-49D3-8E78-6D2285D1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B45B-F52F-4C2C-9CDA-5C0822C0F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2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8DBC-5632-4032-A292-020F2617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C2D41-1B88-45CB-AD18-B12409FEE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51268-02CF-49B0-BCD6-01EA4010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BD29-9224-49B8-95BD-CEAC530170AD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90DCE-AC0E-4067-A13C-3FDE3AD1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B0BDF-9C20-486B-B156-8C1AD057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B45B-F52F-4C2C-9CDA-5C0822C0F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82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F177-C970-4211-8C6A-1DCFD120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85EC9-5E51-4641-BA59-68C127FA1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A8447-8EB3-49EE-97D7-6BBC4602B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B0BF4-8AF3-4EFB-8673-46FD251B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BD29-9224-49B8-95BD-CEAC530170AD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89AEC-0F60-48ED-A14F-745711C9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B4C39-9013-46BD-9E00-A3E0F661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B45B-F52F-4C2C-9CDA-5C0822C0F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24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3B8B-6A10-4A5A-9797-6D75D585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A793-00E2-4CDD-AF47-0C2A1E95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BE5E6-E34F-4E48-9380-103DF4FB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0F1D0-3692-4228-89AB-FAE7D408E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0086D-D066-4173-8D09-32CE29FB4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81BCE-4043-4037-A523-BD27CE01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BD29-9224-49B8-95BD-CEAC530170AD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44B02-299D-467F-8F83-A6E6DD6E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9E71A-F99C-42B4-98EF-1B0CA515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B45B-F52F-4C2C-9CDA-5C0822C0F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2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D673-D6D6-43FB-B921-59ECB002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5108E-309F-46F6-A25C-7F94A20B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BD29-9224-49B8-95BD-CEAC530170AD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D3EE1-0364-4E6C-AB9E-92C88B2F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C8916-D514-4447-B0E1-A134FA94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B45B-F52F-4C2C-9CDA-5C0822C0F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4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EC8C-3451-4AE6-B496-71F1FFDB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BD29-9224-49B8-95BD-CEAC530170AD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0688A-9159-4437-BDBE-5AE533C8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07B59-AF91-43ED-BD45-F58B81EF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B45B-F52F-4C2C-9CDA-5C0822C0F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20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0AF2-950A-46A7-81AF-4EF093CF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CABF0-96C2-445D-9B05-1DDFB9D3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CE1DF-C2C0-465A-8CDA-0C57F8D88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2B51E-1272-4573-83B3-CF691DCE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BD29-9224-49B8-95BD-CEAC530170AD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8C7D1-E1EB-4862-A2B5-A676A7CF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E8E7-5B15-4D4B-95CB-FE0FF99D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B45B-F52F-4C2C-9CDA-5C0822C0F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3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B1AA-EF9C-496F-AF4B-A3DC849B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93419-98A0-4507-A07F-9BC187D3E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220F5-3A05-46A4-B65D-59E609481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F8234-0D9F-4325-90EF-5C06DCF7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BD29-9224-49B8-95BD-CEAC530170AD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EBACD-1659-401B-8CC8-6F435461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0041F-4CED-49DD-9D5F-411493CF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B45B-F52F-4C2C-9CDA-5C0822C0F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85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E71D5-D0E3-4D83-85B0-CCCE8E593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A6F70-1188-4633-BDE4-E16645494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F79E6-ED8C-4425-BC95-B4C18143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5BD29-9224-49B8-95BD-CEAC530170AD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4E0F-2ABF-4FC2-93CB-ABAC9A73C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3260E-C24D-4354-B8A3-D3841A47C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3B45B-F52F-4C2C-9CDA-5C0822C0F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71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94C6-5832-483B-BD69-194C33317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7D946-E549-4E4B-9419-AD4BFF831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79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Chuhan Li</dc:creator>
  <cp:lastModifiedBy>Chuhan Li</cp:lastModifiedBy>
  <cp:revision>1</cp:revision>
  <dcterms:created xsi:type="dcterms:W3CDTF">2021-05-13T06:18:45Z</dcterms:created>
  <dcterms:modified xsi:type="dcterms:W3CDTF">2021-05-13T06:19:16Z</dcterms:modified>
</cp:coreProperties>
</file>