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1" r:id="rId6"/>
    <p:sldId id="264" r:id="rId7"/>
    <p:sldId id="263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59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mic Sans MS" panose="030F0702030302020204" pitchFamily="66" charset="0"/>
              </a:defRPr>
            </a:lvl1pPr>
            <a:lvl2pPr marL="457200" indent="0">
              <a:buNone/>
              <a:defRPr>
                <a:latin typeface="Comic Sans MS" panose="030F0702030302020204" pitchFamily="66" charset="0"/>
              </a:defRPr>
            </a:lvl2pPr>
            <a:lvl3pPr marL="914400" indent="0">
              <a:buNone/>
              <a:defRPr>
                <a:latin typeface="Comic Sans MS" panose="030F0702030302020204" pitchFamily="66" charset="0"/>
              </a:defRPr>
            </a:lvl3pPr>
            <a:lvl4pPr marL="1371600" indent="0">
              <a:buNone/>
              <a:defRPr>
                <a:latin typeface="Comic Sans MS" panose="030F0702030302020204" pitchFamily="66" charset="0"/>
              </a:defRPr>
            </a:lvl4pPr>
            <a:lvl5pPr marL="1828800" indent="0">
              <a:buNone/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1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1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0133-620D-4E96-ADE4-7D4B053701B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6923-47EB-4C6F-B9CF-BDD8299DA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Школьный дневник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0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Чаты</a:t>
            </a:r>
            <a:endParaRPr lang="ru-RU" dirty="0"/>
          </a:p>
        </p:txBody>
      </p:sp>
      <p:pic>
        <p:nvPicPr>
          <p:cNvPr id="4098" name="Picture 2" descr="C:\Users\Виктор\Downloads\Чат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9" y="1591201"/>
            <a:ext cx="8788837" cy="42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Виктор\Downloads\Профил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9" y="1591200"/>
            <a:ext cx="8513405" cy="42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Денис</a:t>
            </a:r>
            <a:endParaRPr lang="ru-RU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/>
              <a:t>Захар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Виктор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194" y="2584214"/>
            <a:ext cx="6563627" cy="1325563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12" t="21529" r="53525" b="35336"/>
          <a:stretch/>
        </p:blipFill>
        <p:spPr>
          <a:xfrm>
            <a:off x="7709834" y="331903"/>
            <a:ext cx="3445845" cy="61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A</a:t>
            </a:r>
            <a:r>
              <a:rPr lang="en-US" b="1" dirty="0" err="1" smtClean="0"/>
              <a:t>dmin_panel</a:t>
            </a:r>
            <a:r>
              <a:rPr lang="en-US" dirty="0" smtClean="0"/>
              <a:t> </a:t>
            </a:r>
            <a:r>
              <a:rPr lang="ru-RU" dirty="0" smtClean="0"/>
              <a:t>админ панель для изменения роли пользователей</a:t>
            </a:r>
            <a:endParaRPr lang="en-US" dirty="0" smtClean="0"/>
          </a:p>
          <a:p>
            <a:r>
              <a:rPr lang="en-US" b="1" dirty="0" err="1" smtClean="0"/>
              <a:t>Auth</a:t>
            </a:r>
            <a:r>
              <a:rPr lang="ru-RU" dirty="0" smtClean="0"/>
              <a:t> модуль для регистрации, авторизации и работы с пользователями</a:t>
            </a:r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hat</a:t>
            </a:r>
            <a:r>
              <a:rPr lang="ru-RU" dirty="0" smtClean="0"/>
              <a:t> модуль для работы с чатами пользователей (создание чатов, просмотр чатов)</a:t>
            </a:r>
            <a:endParaRPr lang="en-US" dirty="0" smtClean="0"/>
          </a:p>
          <a:p>
            <a:r>
              <a:rPr lang="en-US" b="1" dirty="0" smtClean="0"/>
              <a:t>Group</a:t>
            </a:r>
            <a:r>
              <a:rPr lang="ru-RU" b="1" dirty="0" smtClean="0"/>
              <a:t> </a:t>
            </a:r>
            <a:r>
              <a:rPr lang="ru-RU" dirty="0" smtClean="0"/>
              <a:t> модуль для работы с группами (создание, изменение, удаление группы, добавление в группу, удаление из группы)</a:t>
            </a:r>
            <a:endParaRPr lang="en-US" dirty="0" smtClean="0"/>
          </a:p>
          <a:p>
            <a:r>
              <a:rPr lang="en-US" b="1" dirty="0" smtClean="0"/>
              <a:t>Lesson</a:t>
            </a:r>
            <a:r>
              <a:rPr lang="ru-RU" b="1" dirty="0" smtClean="0"/>
              <a:t> </a:t>
            </a:r>
            <a:r>
              <a:rPr lang="ru-RU" dirty="0" smtClean="0"/>
              <a:t>модуль для работы с уроками (создание, изменение, удаление, получение уроков по </a:t>
            </a:r>
            <a:r>
              <a:rPr lang="en-US" dirty="0" smtClean="0"/>
              <a:t>id </a:t>
            </a:r>
            <a:r>
              <a:rPr lang="ru-RU" dirty="0" smtClean="0"/>
              <a:t>группы)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33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Marks</a:t>
            </a:r>
            <a:r>
              <a:rPr lang="ru-RU" b="1" dirty="0" smtClean="0"/>
              <a:t> </a:t>
            </a:r>
            <a:r>
              <a:rPr lang="ru-RU" dirty="0" smtClean="0"/>
              <a:t>модуль для работы с оценками (выставление оценок организовано через </a:t>
            </a:r>
            <a:r>
              <a:rPr lang="ru-RU" dirty="0" err="1" smtClean="0"/>
              <a:t>вебсокеты</a:t>
            </a:r>
            <a:r>
              <a:rPr lang="ru-RU" dirty="0" smtClean="0"/>
              <a:t> для быстрой </a:t>
            </a:r>
            <a:r>
              <a:rPr lang="ru-RU" dirty="0" err="1" smtClean="0"/>
              <a:t>предачи</a:t>
            </a:r>
            <a:r>
              <a:rPr lang="ru-RU" dirty="0" smtClean="0"/>
              <a:t> данных, получение оценок по </a:t>
            </a:r>
            <a:r>
              <a:rPr lang="en-US" dirty="0" smtClean="0"/>
              <a:t>id </a:t>
            </a:r>
            <a:r>
              <a:rPr lang="ru-RU" dirty="0" smtClean="0"/>
              <a:t>группы, пользователя, предмета)</a:t>
            </a:r>
            <a:endParaRPr lang="en-US" b="1" dirty="0" smtClean="0"/>
          </a:p>
          <a:p>
            <a:r>
              <a:rPr lang="en-US" b="1" dirty="0" smtClean="0"/>
              <a:t>Subject </a:t>
            </a:r>
            <a:r>
              <a:rPr lang="ru-RU" dirty="0" smtClean="0"/>
              <a:t>модуль для работы с предметами (создание, изменение, удаление, получение всех предметов, получение предмета по </a:t>
            </a:r>
            <a:r>
              <a:rPr lang="en-US" dirty="0" smtClean="0"/>
              <a:t>id</a:t>
            </a:r>
            <a:r>
              <a:rPr lang="ru-RU" dirty="0" smtClean="0"/>
              <a:t>, получение групп у которых ведётся предмет)</a:t>
            </a:r>
            <a:endParaRPr lang="en-US" b="1" dirty="0" smtClean="0"/>
          </a:p>
          <a:p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ru-RU" dirty="0" smtClean="0"/>
              <a:t>роли пользователей</a:t>
            </a:r>
            <a:endParaRPr lang="en-US" b="1" dirty="0" smtClean="0"/>
          </a:p>
          <a:p>
            <a:r>
              <a:rPr lang="en-US" b="1" dirty="0" smtClean="0"/>
              <a:t>Models </a:t>
            </a:r>
            <a:r>
              <a:rPr lang="ru-RU" dirty="0" smtClean="0"/>
              <a:t>модели базы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246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92" y="1"/>
            <a:ext cx="11476007" cy="6858000"/>
          </a:xfrm>
        </p:spPr>
        <p:txBody>
          <a:bodyPr/>
          <a:lstStyle/>
          <a:p>
            <a:r>
              <a:rPr lang="ru-RU" dirty="0" smtClean="0"/>
              <a:t>Дизайн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 страница</a:t>
            </a:r>
            <a:endParaRPr lang="ru-RU" dirty="0"/>
          </a:p>
        </p:txBody>
      </p:sp>
      <p:pic>
        <p:nvPicPr>
          <p:cNvPr id="1026" name="Picture 2" descr="C:\Users\Виктор\Downloads\Главна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335" y="1589377"/>
            <a:ext cx="8817603" cy="43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pic>
        <p:nvPicPr>
          <p:cNvPr id="2050" name="Picture 2" descr="C:\Users\Виктор\Downloads\Расписани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00" y="1591200"/>
            <a:ext cx="8562499" cy="42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оценками</a:t>
            </a:r>
          </a:p>
        </p:txBody>
      </p:sp>
      <p:pic>
        <p:nvPicPr>
          <p:cNvPr id="3074" name="Picture 2" descr="C:\Users\Виктор\Downloads\Оценк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9" y="1591200"/>
            <a:ext cx="8562499" cy="42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155</Words>
  <Application>Microsoft Office PowerPoint</Application>
  <PresentationFormat>Произвольный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Школьный дневник</vt:lpstr>
      <vt:lpstr>Разработчики</vt:lpstr>
      <vt:lpstr>Структура проекта</vt:lpstr>
      <vt:lpstr>Описание</vt:lpstr>
      <vt:lpstr>Описание</vt:lpstr>
      <vt:lpstr>Дизайн сайта</vt:lpstr>
      <vt:lpstr>Главная  страница</vt:lpstr>
      <vt:lpstr>Расписание</vt:lpstr>
      <vt:lpstr>Страница с оценками</vt:lpstr>
      <vt:lpstr>Чаты</vt:lpstr>
      <vt:lpstr>Профиль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Виктор</cp:lastModifiedBy>
  <cp:revision>11</cp:revision>
  <dcterms:created xsi:type="dcterms:W3CDTF">2025-05-14T12:46:28Z</dcterms:created>
  <dcterms:modified xsi:type="dcterms:W3CDTF">2025-05-16T10:55:04Z</dcterms:modified>
</cp:coreProperties>
</file>