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CEB67-175A-CCD0-62D6-5B5805DA410C}" v="1325" dt="2023-04-30T06:11:14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301DDF0-2436-4D66-B466-847D895536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DF30459-4C96-4216-90A2-A92DE35F31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91C5D-073C-45DE-BBCC-7378CE435FA1}" type="datetime1">
              <a:rPr lang="hu-HU" smtClean="0"/>
              <a:t>2023. 05. 04.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2D639E-A39D-4D01-8685-D54D17670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8C18044-81C5-401C-BF58-7F140D6B7D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480B-A1AC-4B1D-93CD-961286480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265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F75A-AEE5-48D5-8CB6-4873AEBB3F4C}" type="datetime1">
              <a:rPr lang="hu-HU" smtClean="0"/>
              <a:pPr/>
              <a:t>2023. 05. 04.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8A364-3D9A-4EC8-959B-291924AF7E5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462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8A364-3D9A-4EC8-959B-291924AF7E5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48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7C712-04B1-43F6-A268-30DD1DB5F6B9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EF17-0CEC-4E1D-AEE0-AF901F2B6DF3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6" name="Egyenes összekötő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490ACC-DB94-4540-9689-013867EC8522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C02BF-1388-4F21-B877-03B08F3169CC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3" name="Egyenes összekötő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D032A-13F3-4ED4-BC67-027BABAB85B7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63A5F8-6802-46B0-8655-054EB3F33294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5" name="Egyenes összekötő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259E6-F7D8-40B4-9CB6-4D3A05A7DB1B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9" name="Egyenes összekötő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5B7E0-EB02-4D60-87FB-F8D56D6AF0A1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5" name="Egyenes összekötő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187BE-59B2-40D1-AFF9-4EF9E6191442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A636F-6057-47D2-9DFE-4EF30B79ACEE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Téglalap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8C4B5B9-172A-4BBF-8B01-E9076FCA0CEB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1" name="Egyenes összekötő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064E28-58B8-4DA9-B1C8-AF15F279E04B}" type="datetime1">
              <a:rPr lang="hu-HU" noProof="0" smtClean="0"/>
              <a:t>2023. 05. 04.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cxnSp>
        <p:nvCxnSpPr>
          <p:cNvPr id="10" name="Egyenes összekötő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hu-HU" sz="5000" dirty="0"/>
              <a:t>Dreams-Otthon kft.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hu-HU" dirty="0"/>
              <a:t>Enigma csapat:</a:t>
            </a:r>
          </a:p>
          <a:p>
            <a:r>
              <a:rPr lang="hu-HU" dirty="0"/>
              <a:t>Fazekas </a:t>
            </a:r>
            <a:r>
              <a:rPr lang="hu-HU" dirty="0" err="1"/>
              <a:t>róbert</a:t>
            </a:r>
            <a:r>
              <a:rPr lang="hu-HU" dirty="0"/>
              <a:t>, </a:t>
            </a:r>
            <a:r>
              <a:rPr lang="hu-HU" dirty="0" err="1"/>
              <a:t>laczikó</a:t>
            </a:r>
            <a:r>
              <a:rPr lang="hu-HU" dirty="0"/>
              <a:t> tamás, katona-</a:t>
            </a:r>
            <a:r>
              <a:rPr lang="hu-HU" dirty="0" err="1"/>
              <a:t>németi</a:t>
            </a:r>
            <a:r>
              <a:rPr lang="hu-HU" dirty="0"/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8">
            <a:extLst>
              <a:ext uri="{FF2B5EF4-FFF2-40B4-BE49-F238E27FC236}">
                <a16:creationId xmlns:a16="http://schemas.microsoft.com/office/drawing/2014/main" id="{DAC09026-DDEC-FBFF-3167-21EF1549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'</a:t>
            </a:r>
            <a:r>
              <a:rPr lang="hu-HU" dirty="0" err="1"/>
              <a:t>users</a:t>
            </a:r>
            <a:r>
              <a:rPr lang="hu-HU" dirty="0"/>
              <a:t>' táblában tároljuk a regisztrált felhasználó adatait. Amit majd a belépést követően </a:t>
            </a:r>
            <a:r>
              <a:rPr lang="hu-HU" dirty="0" err="1"/>
              <a:t>lehivunk</a:t>
            </a:r>
            <a:r>
              <a:rPr lang="hu-HU" dirty="0"/>
              <a:t>. A '</a:t>
            </a:r>
            <a:r>
              <a:rPr lang="hu-HU" dirty="0" err="1"/>
              <a:t>termekek</a:t>
            </a:r>
            <a:r>
              <a:rPr lang="hu-HU" dirty="0"/>
              <a:t>' táblából az előre összeállított adatokat lehívva egy '</a:t>
            </a:r>
            <a:r>
              <a:rPr lang="hu-HU" dirty="0" err="1"/>
              <a:t>while</a:t>
            </a:r>
            <a:r>
              <a:rPr lang="hu-HU" dirty="0"/>
              <a:t>' ciklus segítségével állítjuk össze a termékek kártyáját az oldalon. A '</a:t>
            </a:r>
            <a:r>
              <a:rPr lang="hu-HU" dirty="0" err="1"/>
              <a:t>megrendelo</a:t>
            </a:r>
            <a:r>
              <a:rPr lang="hu-HU" dirty="0"/>
              <a:t>' és a '</a:t>
            </a:r>
            <a:r>
              <a:rPr lang="hu-HU" dirty="0" err="1"/>
              <a:t>felhasznalo_vetel</a:t>
            </a:r>
            <a:r>
              <a:rPr lang="hu-HU" dirty="0"/>
              <a:t>' felel a felhasználó rendeléséért. 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21E5CDDB-BB9D-5FE2-5191-1ED2224C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57" y="4239095"/>
            <a:ext cx="1938161" cy="1700624"/>
          </a:xfrm>
          <a:prstGeom prst="rect">
            <a:avLst/>
          </a:prstGeom>
        </p:spPr>
      </p:pic>
      <p:pic>
        <p:nvPicPr>
          <p:cNvPr id="11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7C9F20F9-D799-7731-6ABE-25F83FDB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862" y="4235920"/>
            <a:ext cx="1438275" cy="1866900"/>
          </a:xfrm>
          <a:prstGeom prst="rect">
            <a:avLst/>
          </a:prstGeom>
        </p:spPr>
      </p:pic>
      <p:pic>
        <p:nvPicPr>
          <p:cNvPr id="13" name="Kép 13" descr="A képen szöveg látható&#10;&#10;Automatikusan generált leírás">
            <a:extLst>
              <a:ext uri="{FF2B5EF4-FFF2-40B4-BE49-F238E27FC236}">
                <a16:creationId xmlns:a16="http://schemas.microsoft.com/office/drawing/2014/main" id="{1AAC0520-542E-596C-4CF9-069A21AA8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356" y="4237567"/>
            <a:ext cx="1676400" cy="1600200"/>
          </a:xfrm>
          <a:prstGeom prst="rect">
            <a:avLst/>
          </a:prstGeom>
        </p:spPr>
      </p:pic>
      <p:pic>
        <p:nvPicPr>
          <p:cNvPr id="14" name="Kép 14" descr="A képen asztal látható&#10;&#10;Automatikusan generált leírás">
            <a:extLst>
              <a:ext uri="{FF2B5EF4-FFF2-40B4-BE49-F238E27FC236}">
                <a16:creationId xmlns:a16="http://schemas.microsoft.com/office/drawing/2014/main" id="{908782F0-EBD9-6047-000E-3D872CDA9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331" y="4239095"/>
            <a:ext cx="19145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ADFB57-4F76-2F16-B454-AF1C20BC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9297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97F7AB-6D88-7C34-D371-F346A22E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bemutatkozás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17A881-E3D1-46DE-DC48-AB1C4CE8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Csapatcélja: </a:t>
            </a:r>
            <a:r>
              <a:rPr lang="hu-HU" sz="1800" dirty="0">
                <a:ea typeface="+mn-lt"/>
                <a:cs typeface="+mn-lt"/>
              </a:rPr>
              <a:t>A "Dreams-Otthon Kft" Bútor Webshop</a:t>
            </a:r>
            <a:endParaRPr lang="hu-HU" sz="1800" dirty="0"/>
          </a:p>
          <a:p>
            <a:endParaRPr lang="hu-HU" sz="1800" dirty="0"/>
          </a:p>
          <a:p>
            <a:r>
              <a:rPr lang="hu-HU" sz="1800" dirty="0">
                <a:ea typeface="+mn-lt"/>
                <a:cs typeface="+mn-lt"/>
              </a:rPr>
              <a:t>Célunk az volt, hogy egy könnyen kezelhető és hatékonyan használható webshop-ot csináljunk a Dreams-Otthon Kft részére, akik igényes és minőségi bútorokat árusítanak jó áron. Hogy a lehető legtöbb vásárlóhoz eljusson a lehető legkézre esőbben használható felületű webshop-ot szerettük volna létrehozni</a:t>
            </a:r>
            <a:endParaRPr lang="hu-HU" sz="1800" dirty="0"/>
          </a:p>
          <a:p>
            <a:r>
              <a:rPr lang="hu-HU" sz="1800" dirty="0">
                <a:ea typeface="+mn-lt"/>
                <a:cs typeface="+mn-lt"/>
              </a:rPr>
              <a:t>A weboldalra belépve a regisztrált felhasználó a webshop részben: rendelést adhat le, és értékelheti a termékeket.</a:t>
            </a:r>
            <a:endParaRPr lang="hu-HU" sz="1800" dirty="0"/>
          </a:p>
          <a:p>
            <a:r>
              <a:rPr lang="hu-HU" sz="1800" dirty="0">
                <a:ea typeface="+mn-lt"/>
                <a:cs typeface="+mn-lt"/>
              </a:rPr>
              <a:t>Az weboldal célja, hogy a felhasználók könnyebben találjanak otthonuk felújítására jó </a:t>
            </a:r>
            <a:r>
              <a:rPr lang="hu-HU" sz="1800" dirty="0" err="1">
                <a:ea typeface="+mn-lt"/>
                <a:cs typeface="+mn-lt"/>
              </a:rPr>
              <a:t>minőségü</a:t>
            </a:r>
            <a:r>
              <a:rPr lang="hu-HU" sz="1800" dirty="0">
                <a:ea typeface="+mn-lt"/>
                <a:cs typeface="+mn-lt"/>
              </a:rPr>
              <a:t> bútorokat és kisebb kiegészítőket. </a:t>
            </a:r>
            <a:endParaRPr lang="hu-HU" sz="1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716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E608D-B7CE-E857-D44C-56ACD458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Dreams-otthon kft.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A54C7C-A824-88C8-A47A-465D9989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cég elsősorban </a:t>
            </a:r>
            <a:r>
              <a:rPr lang="hu-HU" dirty="0"/>
              <a:t>otthoni bútorok értékesítésével foglalkozik. Minőségi bútorok és otthoni kiegészítők árusításával tesz, hogy otthonunk szebb legyen, ahogy azt elképzelte.</a:t>
            </a:r>
          </a:p>
          <a:p>
            <a:r>
              <a:rPr lang="hu-HU" dirty="0"/>
              <a:t>Hogy minél több felhasználóhoz eljusson, egy webshop az interneten kiterjedhet a cég egy nagyobb rétegfelé. Így jutottunk a gondolathoz, hogy a projektünk egy Webshop lesz a cég számára.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5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EDE850-BFFA-EFDB-261F-EE28BDF8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ADD01B-1991-EC07-FA7A-CBC8DA1A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sz="1800" dirty="0"/>
              <a:t>PHP és CSS fájl kiterjesztést használtunk, illetve </a:t>
            </a:r>
            <a:r>
              <a:rPr lang="hu-HU" sz="1800" dirty="0" err="1"/>
              <a:t>Bootstrap</a:t>
            </a:r>
            <a:r>
              <a:rPr lang="hu-HU" sz="1800" dirty="0"/>
              <a:t> könyvtár legfrissebb verzióját. </a:t>
            </a:r>
          </a:p>
          <a:p>
            <a:pPr>
              <a:buNone/>
            </a:pPr>
            <a:r>
              <a:rPr lang="hu-HU" dirty="0"/>
              <a:t>A weboldal kezdőfelülete egyszerűsített, viszont könnyen átlátható és kezelhető a felhasználók számára</a:t>
            </a:r>
          </a:p>
        </p:txBody>
      </p:sp>
      <p:pic>
        <p:nvPicPr>
          <p:cNvPr id="4" name="Kép 4" descr="A képen szöveg, fedett pályás, képernyőkép látható&#10;&#10;Automatikusan generált leírás">
            <a:extLst>
              <a:ext uri="{FF2B5EF4-FFF2-40B4-BE49-F238E27FC236}">
                <a16:creationId xmlns:a16="http://schemas.microsoft.com/office/drawing/2014/main" id="{3EB91E65-A1C0-518B-2A2E-42EED261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19" y="3257006"/>
            <a:ext cx="5979347" cy="300628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0D0BCF9-E487-0B4C-DCAD-C60EF8AAFA7E}"/>
              </a:ext>
            </a:extLst>
          </p:cNvPr>
          <p:cNvSpPr txBox="1"/>
          <p:nvPr/>
        </p:nvSpPr>
        <p:spPr>
          <a:xfrm>
            <a:off x="7347185" y="5352814"/>
            <a:ext cx="3283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i="1" dirty="0"/>
              <a:t>A kezdőoldal </a:t>
            </a:r>
            <a:r>
              <a:rPr lang="hu-HU" i="1" dirty="0" err="1"/>
              <a:t>Bootstrap</a:t>
            </a:r>
            <a:r>
              <a:rPr lang="hu-HU" i="1" dirty="0"/>
              <a:t> könyvtár segítségével lett kivitelezve.</a:t>
            </a:r>
          </a:p>
        </p:txBody>
      </p:sp>
      <p:pic>
        <p:nvPicPr>
          <p:cNvPr id="6" name="Kép 6" descr="A képen embléma látható&#10;&#10;Automatikusan generált leírás">
            <a:extLst>
              <a:ext uri="{FF2B5EF4-FFF2-40B4-BE49-F238E27FC236}">
                <a16:creationId xmlns:a16="http://schemas.microsoft.com/office/drawing/2014/main" id="{F571D477-5239-9CEB-36CD-3D3DD5A9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104" y="718217"/>
            <a:ext cx="824089" cy="652009"/>
          </a:xfrm>
          <a:prstGeom prst="rect">
            <a:avLst/>
          </a:prstGeom>
        </p:spPr>
      </p:pic>
      <p:pic>
        <p:nvPicPr>
          <p:cNvPr id="7" name="Kép 7" descr="A képen embléma látható&#10;&#10;Automatikusan generált leírás">
            <a:extLst>
              <a:ext uri="{FF2B5EF4-FFF2-40B4-BE49-F238E27FC236}">
                <a16:creationId xmlns:a16="http://schemas.microsoft.com/office/drawing/2014/main" id="{F6C1BA57-7791-AD18-FE7D-114B1D9BF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549" y="731595"/>
            <a:ext cx="1172163" cy="6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5DBDCAA-86B5-D77C-F06A-14418944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/>
              <a:t>Regisztráció és belépés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4A985A-2E28-9964-E38A-2237F0CE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weboldal regisztráció és bejelentkezés nélkül is szabadon használható. A regisztráció csak egy lehetőségként </a:t>
            </a:r>
            <a:r>
              <a:rPr lang="hu-HU" dirty="0" err="1"/>
              <a:t>szólgál</a:t>
            </a:r>
            <a:r>
              <a:rPr lang="hu-HU" dirty="0"/>
              <a:t>, ha a felhasználó nem szeretné újra </a:t>
            </a:r>
            <a:r>
              <a:rPr lang="hu-HU" dirty="0" err="1"/>
              <a:t>kitőlteni</a:t>
            </a:r>
            <a:r>
              <a:rPr lang="hu-HU" dirty="0"/>
              <a:t> a rendelés megerősítésénél az adatait.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B30BC76B-F637-2076-8E6A-B8C60A3D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22" y="3426753"/>
            <a:ext cx="4643496" cy="2177605"/>
          </a:xfrm>
          <a:prstGeom prst="rect">
            <a:avLst/>
          </a:prstGeom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B8718118-D10B-3FFF-B802-5206D45DA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63" y="3427780"/>
            <a:ext cx="4333051" cy="21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3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85D489-727F-FA51-8A6B-309C1B55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/>
              <a:t>WEBSHOP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4ACABE4A-369C-F4E0-26C5-3B678CC2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webshop, mint ahogy a kezdőlap nem igényel regisztrált/bejelentkezett felhasználót. Ha a felhasználó egy rendelést szeretne leadni, azt a kosár oldalon a fizetés megerősítése előtt megadhatja személyes információit és fizetési módját.</a:t>
            </a:r>
          </a:p>
        </p:txBody>
      </p:sp>
      <p:pic>
        <p:nvPicPr>
          <p:cNvPr id="8" name="Kép 8">
            <a:extLst>
              <a:ext uri="{FF2B5EF4-FFF2-40B4-BE49-F238E27FC236}">
                <a16:creationId xmlns:a16="http://schemas.microsoft.com/office/drawing/2014/main" id="{95085B13-50A9-0A08-A027-26BB0148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22" y="3209138"/>
            <a:ext cx="6854237" cy="34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9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976C6A-67BE-AE23-42EC-95708852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BACKEND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CC240-0717-6518-E92D-D729C6C0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Backend során PHP nyelvet használtunk. Fejünkben volt, hogy </a:t>
            </a:r>
            <a:r>
              <a:rPr lang="hu-HU" dirty="0" err="1"/>
              <a:t>Laravelt</a:t>
            </a:r>
            <a:r>
              <a:rPr lang="hu-HU" dirty="0"/>
              <a:t> használunk, de végül a mellett döntöttünk, hogy nem használunk segéd könyvtárat. Az adatbázishoz való csatlakozást könnyen kiviteleztük, mit ahogy az alábbi kéne is látszik.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6DFB873-C4E2-F866-F69A-062CF3B7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37" y="3425702"/>
            <a:ext cx="4050829" cy="2264372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F63090D-9601-AE8A-7EC5-EF8281B43B80}"/>
              </a:ext>
            </a:extLst>
          </p:cNvPr>
          <p:cNvSpPr txBox="1"/>
          <p:nvPr/>
        </p:nvSpPr>
        <p:spPr>
          <a:xfrm>
            <a:off x="5841999" y="5089407"/>
            <a:ext cx="5155258" cy="659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i="1" dirty="0"/>
              <a:t>Az adatbázishoz való csatlakozást kezelő '</a:t>
            </a:r>
            <a:r>
              <a:rPr lang="hu-HU" i="1" err="1"/>
              <a:t>adatbazis.php</a:t>
            </a:r>
            <a:r>
              <a:rPr lang="hu-HU" i="1" dirty="0"/>
              <a:t>' állomány</a:t>
            </a:r>
          </a:p>
        </p:txBody>
      </p:sp>
    </p:spTree>
    <p:extLst>
      <p:ext uri="{BB962C8B-B14F-4D97-AF65-F5344CB8AC3E}">
        <p14:creationId xmlns:p14="http://schemas.microsoft.com/office/powerpoint/2010/main" val="284079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D271FD-A97D-9D5D-C58D-BC7549B7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75" y="503482"/>
            <a:ext cx="9603275" cy="1049235"/>
          </a:xfrm>
        </p:spPr>
        <p:txBody>
          <a:bodyPr/>
          <a:lstStyle/>
          <a:p>
            <a:pPr algn="ctr"/>
            <a:r>
              <a:rPr lang="hu-HU"/>
              <a:t>PHP összekötések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C2851F1-7DEE-F4B6-8929-6DC0D74C7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89" y="1714694"/>
            <a:ext cx="4041549" cy="4984020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C2D5709-8432-668E-9EF3-75B7C5B7A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888178"/>
            <a:ext cx="3900311" cy="2583051"/>
          </a:xfrm>
          <a:prstGeom prst="rect">
            <a:avLst/>
          </a:prstGeom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0DCBA916-7098-1272-0EC6-ECEEE1B66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844" y="1844389"/>
            <a:ext cx="3571051" cy="47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4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2BC4E7-0318-D755-9357-67BCA162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47ABDB-CB8E-E4CE-1F18-D9415E01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SQL Adatbázisban 4 táblát használunk (</a:t>
            </a:r>
            <a:r>
              <a:rPr lang="hu-HU" dirty="0" err="1"/>
              <a:t>users</a:t>
            </a:r>
            <a:r>
              <a:rPr lang="hu-HU" dirty="0"/>
              <a:t>, </a:t>
            </a:r>
            <a:r>
              <a:rPr lang="hu-HU" dirty="0" err="1"/>
              <a:t>termekek</a:t>
            </a:r>
            <a:r>
              <a:rPr lang="hu-HU" dirty="0"/>
              <a:t>, </a:t>
            </a:r>
            <a:r>
              <a:rPr lang="hu-HU" dirty="0" err="1"/>
              <a:t>megrendelo</a:t>
            </a:r>
            <a:r>
              <a:rPr lang="hu-HU" dirty="0"/>
              <a:t>, </a:t>
            </a:r>
            <a:r>
              <a:rPr lang="hu-HU" dirty="0" err="1"/>
              <a:t>felhasznalo_vetel</a:t>
            </a:r>
            <a:r>
              <a:rPr lang="hu-HU" dirty="0"/>
              <a:t>). Az összeköttetések egyszerűen 3 tábla '</a:t>
            </a:r>
            <a:r>
              <a:rPr lang="hu-HU" dirty="0" err="1"/>
              <a:t>id</a:t>
            </a:r>
            <a:r>
              <a:rPr lang="hu-HU" dirty="0"/>
              <a:t>' mezőjét veszi.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D04E2E4A-3E98-32D7-4D8A-219346FB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23" y="2974990"/>
            <a:ext cx="4709348" cy="37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24302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414</Words>
  <Application>Microsoft Office PowerPoint</Application>
  <PresentationFormat>Szélesvásznú</PresentationFormat>
  <Paragraphs>29</Paragraphs>
  <Slides>11</Slides>
  <Notes>1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Galéria</vt:lpstr>
      <vt:lpstr>Dreams-Otthon kft.</vt:lpstr>
      <vt:lpstr>bemutatkozás</vt:lpstr>
      <vt:lpstr>Dreams-otthon kft. bemutatása</vt:lpstr>
      <vt:lpstr>Frontend</vt:lpstr>
      <vt:lpstr>Regisztráció és belépés</vt:lpstr>
      <vt:lpstr>WEBSHOP</vt:lpstr>
      <vt:lpstr>BACKEND</vt:lpstr>
      <vt:lpstr>PHP összekötések</vt:lpstr>
      <vt:lpstr>Adatbázis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Fazekas Róbert 021</cp:lastModifiedBy>
  <cp:revision>261</cp:revision>
  <dcterms:created xsi:type="dcterms:W3CDTF">2023-04-27T18:40:57Z</dcterms:created>
  <dcterms:modified xsi:type="dcterms:W3CDTF">2023-05-04T16:11:17Z</dcterms:modified>
</cp:coreProperties>
</file>