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320" r:id="rId2"/>
    <p:sldId id="356" r:id="rId3"/>
    <p:sldId id="398" r:id="rId4"/>
    <p:sldId id="401" r:id="rId5"/>
    <p:sldId id="400" r:id="rId6"/>
    <p:sldId id="405" r:id="rId7"/>
    <p:sldId id="404" r:id="rId8"/>
    <p:sldId id="402" r:id="rId9"/>
    <p:sldId id="403" r:id="rId10"/>
    <p:sldId id="406" r:id="rId11"/>
    <p:sldId id="407" r:id="rId12"/>
    <p:sldId id="408" r:id="rId13"/>
    <p:sldId id="409" r:id="rId14"/>
    <p:sldId id="410" r:id="rId15"/>
    <p:sldId id="412" r:id="rId16"/>
    <p:sldId id="422" r:id="rId17"/>
    <p:sldId id="415" r:id="rId18"/>
    <p:sldId id="424" r:id="rId19"/>
    <p:sldId id="418" r:id="rId20"/>
    <p:sldId id="419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46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Croonenborghs" initials="BC" lastIdx="1" clrIdx="0"/>
  <p:cmAuthor id="2" name="Bart Croonenborghs" initials="BC [2]" lastIdx="1" clrIdx="1"/>
  <p:cmAuthor id="3" name="Bart Croonenborghs" initials="BC [3]" lastIdx="1" clrIdx="2"/>
  <p:cmAuthor id="4" name="Bart Croonenborghs" initials="BC [4]" lastIdx="1" clrIdx="3"/>
  <p:cmAuthor id="5" name="Bart Croonenborghs" initials="BC [5]" lastIdx="1" clrIdx="4"/>
  <p:cmAuthor id="6" name="Bart Croonenborghs" initials="BC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0"/>
    <a:srgbClr val="00339F"/>
    <a:srgbClr val="FEFEFE"/>
    <a:srgbClr val="00329F"/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46FA0-1F62-4806-8AA1-7895906BE454}" v="246" dt="2020-11-25T13:10:28.010"/>
    <p1510:client id="{35988076-EC5D-46D8-BFD5-2E288BF76DE1}" v="87" dt="2020-11-25T11:39:27.386"/>
    <p1510:client id="{7BC397DE-9462-4DD9-94EF-CDFE112CC620}" v="22" dt="2020-11-25T20:00:28.081"/>
    <p1510:client id="{86A32612-33B0-494A-B1E5-72AF5BD4E187}" v="75" dt="2020-11-25T20:23:55.589"/>
    <p1510:client id="{886E9BE2-50C7-CF5A-FB9F-87195A2D80DC}" v="128" dt="2020-11-25T17:13:41.602"/>
    <p1510:client id="{AEA8B01B-2670-4649-970D-A0174A9B3653}" v="126" dt="2020-11-25T10:04:19.156"/>
    <p1510:client id="{B9803497-C84D-38F8-8DEB-115F536739DF}" v="516" dt="2020-11-25T14:47:07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0523" autoAdjust="0"/>
  </p:normalViewPr>
  <p:slideViewPr>
    <p:cSldViewPr snapToGrid="0">
      <p:cViewPr varScale="1">
        <p:scale>
          <a:sx n="50" d="100"/>
          <a:sy n="50" d="100"/>
        </p:scale>
        <p:origin x="1901" y="34"/>
      </p:cViewPr>
      <p:guideLst>
        <p:guide orient="horz" pos="3362"/>
        <p:guide pos="3840"/>
        <p:guide pos="325"/>
        <p:guide pos="461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Haes" userId="S::robin.de.haes@vub.be::992c4164-ae7e-471a-bfaa-38bf4ec89469" providerId="AD" clId="Web-{B9803497-C84D-38F8-8DEB-115F536739DF}"/>
    <pc:docChg chg="addSld delSld modSld sldOrd">
      <pc:chgData name="Robin De Haes" userId="S::robin.de.haes@vub.be::992c4164-ae7e-471a-bfaa-38bf4ec89469" providerId="AD" clId="Web-{B9803497-C84D-38F8-8DEB-115F536739DF}" dt="2020-11-25T14:47:07.040" v="505"/>
      <pc:docMkLst>
        <pc:docMk/>
      </pc:docMkLst>
      <pc:sldChg chg="modSp">
        <pc:chgData name="Robin De Haes" userId="S::robin.de.haes@vub.be::992c4164-ae7e-471a-bfaa-38bf4ec89469" providerId="AD" clId="Web-{B9803497-C84D-38F8-8DEB-115F536739DF}" dt="2020-11-25T14:43:06.174" v="301" actId="20577"/>
        <pc:sldMkLst>
          <pc:docMk/>
          <pc:sldMk cId="2912239450" sldId="323"/>
        </pc:sldMkLst>
        <pc:spChg chg="mod">
          <ac:chgData name="Robin De Haes" userId="S::robin.de.haes@vub.be::992c4164-ae7e-471a-bfaa-38bf4ec89469" providerId="AD" clId="Web-{B9803497-C84D-38F8-8DEB-115F536739DF}" dt="2020-11-25T14:43:06.174" v="301" actId="20577"/>
          <ac:spMkLst>
            <pc:docMk/>
            <pc:sldMk cId="2912239450" sldId="323"/>
            <ac:spMk id="5" creationId="{681C2FAB-D3AB-4B23-BB6D-3623529CF91A}"/>
          </ac:spMkLst>
        </pc:spChg>
      </pc:sldChg>
      <pc:sldChg chg="del">
        <pc:chgData name="Robin De Haes" userId="S::robin.de.haes@vub.be::992c4164-ae7e-471a-bfaa-38bf4ec89469" providerId="AD" clId="Web-{B9803497-C84D-38F8-8DEB-115F536739DF}" dt="2020-11-25T14:44:10.536" v="356"/>
        <pc:sldMkLst>
          <pc:docMk/>
          <pc:sldMk cId="1552680006" sldId="326"/>
        </pc:sldMkLst>
      </pc:sldChg>
      <pc:sldChg chg="del">
        <pc:chgData name="Robin De Haes" userId="S::robin.de.haes@vub.be::992c4164-ae7e-471a-bfaa-38bf4ec89469" providerId="AD" clId="Web-{B9803497-C84D-38F8-8DEB-115F536739DF}" dt="2020-11-25T14:45:00.646" v="417"/>
        <pc:sldMkLst>
          <pc:docMk/>
          <pc:sldMk cId="2292178582" sldId="327"/>
        </pc:sldMkLst>
      </pc:sldChg>
      <pc:sldChg chg="modSp ord">
        <pc:chgData name="Robin De Haes" userId="S::robin.de.haes@vub.be::992c4164-ae7e-471a-bfaa-38bf4ec89469" providerId="AD" clId="Web-{B9803497-C84D-38F8-8DEB-115F536739DF}" dt="2020-11-25T14:46:04.101" v="473" actId="20577"/>
        <pc:sldMkLst>
          <pc:docMk/>
          <pc:sldMk cId="716580520" sldId="328"/>
        </pc:sldMkLst>
        <pc:spChg chg="mod">
          <ac:chgData name="Robin De Haes" userId="S::robin.de.haes@vub.be::992c4164-ae7e-471a-bfaa-38bf4ec89469" providerId="AD" clId="Web-{B9803497-C84D-38F8-8DEB-115F536739DF}" dt="2020-11-25T14:46:04.101" v="473" actId="20577"/>
          <ac:spMkLst>
            <pc:docMk/>
            <pc:sldMk cId="716580520" sldId="328"/>
            <ac:spMk id="5" creationId="{B941AB12-29D1-447B-A393-B036BF2B43AA}"/>
          </ac:spMkLst>
        </pc:spChg>
      </pc:sldChg>
      <pc:sldChg chg="delSp modSp del ord">
        <pc:chgData name="Robin De Haes" userId="S::robin.de.haes@vub.be::992c4164-ae7e-471a-bfaa-38bf4ec89469" providerId="AD" clId="Web-{B9803497-C84D-38F8-8DEB-115F536739DF}" dt="2020-11-25T14:40:17.717" v="38"/>
        <pc:sldMkLst>
          <pc:docMk/>
          <pc:sldMk cId="1879798905" sldId="329"/>
        </pc:sldMkLst>
        <pc:picChg chg="del">
          <ac:chgData name="Robin De Haes" userId="S::robin.de.haes@vub.be::992c4164-ae7e-471a-bfaa-38bf4ec89469" providerId="AD" clId="Web-{B9803497-C84D-38F8-8DEB-115F536739DF}" dt="2020-11-25T14:39:58.810" v="9"/>
          <ac:picMkLst>
            <pc:docMk/>
            <pc:sldMk cId="1879798905" sldId="329"/>
            <ac:picMk id="4" creationId="{D9EF38CC-C3F1-41BA-8249-D43371C58781}"/>
          </ac:picMkLst>
        </pc:picChg>
        <pc:picChg chg="del mod">
          <ac:chgData name="Robin De Haes" userId="S::robin.de.haes@vub.be::992c4164-ae7e-471a-bfaa-38bf4ec89469" providerId="AD" clId="Web-{B9803497-C84D-38F8-8DEB-115F536739DF}" dt="2020-11-25T14:39:58.810" v="8"/>
          <ac:picMkLst>
            <pc:docMk/>
            <pc:sldMk cId="1879798905" sldId="329"/>
            <ac:picMk id="5" creationId="{5DA6AD8E-4DB0-4BAC-AFB3-0FE3720761C7}"/>
          </ac:picMkLst>
        </pc:picChg>
      </pc:sldChg>
      <pc:sldChg chg="addSp delSp del ord">
        <pc:chgData name="Robin De Haes" userId="S::robin.de.haes@vub.be::992c4164-ae7e-471a-bfaa-38bf4ec89469" providerId="AD" clId="Web-{B9803497-C84D-38F8-8DEB-115F536739DF}" dt="2020-11-25T14:41:08.421" v="118"/>
        <pc:sldMkLst>
          <pc:docMk/>
          <pc:sldMk cId="728806432" sldId="330"/>
        </pc:sldMkLst>
        <pc:picChg chg="add del">
          <ac:chgData name="Robin De Haes" userId="S::robin.de.haes@vub.be::992c4164-ae7e-471a-bfaa-38bf4ec89469" providerId="AD" clId="Web-{B9803497-C84D-38F8-8DEB-115F536739DF}" dt="2020-11-25T14:40:49.827" v="61"/>
          <ac:picMkLst>
            <pc:docMk/>
            <pc:sldMk cId="728806432" sldId="330"/>
            <ac:picMk id="4" creationId="{ECCF3BDE-47DC-40C8-9073-5AC358178344}"/>
          </ac:picMkLst>
        </pc:picChg>
      </pc:sldChg>
      <pc:sldChg chg="modSp">
        <pc:chgData name="Robin De Haes" userId="S::robin.de.haes@vub.be::992c4164-ae7e-471a-bfaa-38bf4ec89469" providerId="AD" clId="Web-{B9803497-C84D-38F8-8DEB-115F536739DF}" dt="2020-11-25T14:42:32.377" v="249" actId="20577"/>
        <pc:sldMkLst>
          <pc:docMk/>
          <pc:sldMk cId="3762646889" sldId="331"/>
        </pc:sldMkLst>
        <pc:spChg chg="mod">
          <ac:chgData name="Robin De Haes" userId="S::robin.de.haes@vub.be::992c4164-ae7e-471a-bfaa-38bf4ec89469" providerId="AD" clId="Web-{B9803497-C84D-38F8-8DEB-115F536739DF}" dt="2020-11-25T14:42:32.377" v="249" actId="20577"/>
          <ac:spMkLst>
            <pc:docMk/>
            <pc:sldMk cId="3762646889" sldId="331"/>
            <ac:spMk id="5" creationId="{D86251F3-4273-4407-AF2E-3A6DB307DC84}"/>
          </ac:spMkLst>
        </pc:spChg>
      </pc:sldChg>
      <pc:sldChg chg="delSp del">
        <pc:chgData name="Robin De Haes" userId="S::robin.de.haes@vub.be::992c4164-ae7e-471a-bfaa-38bf4ec89469" providerId="AD" clId="Web-{B9803497-C84D-38F8-8DEB-115F536739DF}" dt="2020-11-25T14:47:07.040" v="505"/>
        <pc:sldMkLst>
          <pc:docMk/>
          <pc:sldMk cId="1611457787" sldId="333"/>
        </pc:sldMkLst>
        <pc:spChg chg="del">
          <ac:chgData name="Robin De Haes" userId="S::robin.de.haes@vub.be::992c4164-ae7e-471a-bfaa-38bf4ec89469" providerId="AD" clId="Web-{B9803497-C84D-38F8-8DEB-115F536739DF}" dt="2020-11-25T14:41:14.890" v="119"/>
          <ac:spMkLst>
            <pc:docMk/>
            <pc:sldMk cId="1611457787" sldId="333"/>
            <ac:spMk id="5" creationId="{284C155F-3751-42E4-B1E3-431A10AA05B6}"/>
          </ac:spMkLst>
        </pc:spChg>
      </pc:sldChg>
      <pc:sldChg chg="modSp">
        <pc:chgData name="Robin De Haes" userId="S::robin.de.haes@vub.be::992c4164-ae7e-471a-bfaa-38bf4ec89469" providerId="AD" clId="Web-{B9803497-C84D-38F8-8DEB-115F536739DF}" dt="2020-11-25T14:42:37.877" v="252" actId="20577"/>
        <pc:sldMkLst>
          <pc:docMk/>
          <pc:sldMk cId="1038123413" sldId="334"/>
        </pc:sldMkLst>
        <pc:spChg chg="mod">
          <ac:chgData name="Robin De Haes" userId="S::robin.de.haes@vub.be::992c4164-ae7e-471a-bfaa-38bf4ec89469" providerId="AD" clId="Web-{B9803497-C84D-38F8-8DEB-115F536739DF}" dt="2020-11-25T14:42:37.877" v="252" actId="20577"/>
          <ac:spMkLst>
            <pc:docMk/>
            <pc:sldMk cId="1038123413" sldId="334"/>
            <ac:spMk id="5" creationId="{E1EF3814-7A2A-4502-B9D9-6A1E27FED555}"/>
          </ac:spMkLst>
        </pc:spChg>
        <pc:picChg chg="mod">
          <ac:chgData name="Robin De Haes" userId="S::robin.de.haes@vub.be::992c4164-ae7e-471a-bfaa-38bf4ec89469" providerId="AD" clId="Web-{B9803497-C84D-38F8-8DEB-115F536739DF}" dt="2020-11-25T14:42:08.751" v="201" actId="1076"/>
          <ac:picMkLst>
            <pc:docMk/>
            <pc:sldMk cId="1038123413" sldId="334"/>
            <ac:picMk id="6" creationId="{F8DF6A7E-EBE9-4A13-A0FD-E5D9DDC5258B}"/>
          </ac:picMkLst>
        </pc:picChg>
      </pc:sldChg>
      <pc:sldChg chg="modSp">
        <pc:chgData name="Robin De Haes" userId="S::robin.de.haes@vub.be::992c4164-ae7e-471a-bfaa-38bf4ec89469" providerId="AD" clId="Web-{B9803497-C84D-38F8-8DEB-115F536739DF}" dt="2020-11-25T14:42:52.596" v="292" actId="20577"/>
        <pc:sldMkLst>
          <pc:docMk/>
          <pc:sldMk cId="2975754445" sldId="335"/>
        </pc:sldMkLst>
        <pc:spChg chg="mod">
          <ac:chgData name="Robin De Haes" userId="S::robin.de.haes@vub.be::992c4164-ae7e-471a-bfaa-38bf4ec89469" providerId="AD" clId="Web-{B9803497-C84D-38F8-8DEB-115F536739DF}" dt="2020-11-25T14:42:52.596" v="292" actId="20577"/>
          <ac:spMkLst>
            <pc:docMk/>
            <pc:sldMk cId="2975754445" sldId="335"/>
            <ac:spMk id="4" creationId="{072DAF54-E538-4CCF-AF2C-1B3980970FCF}"/>
          </ac:spMkLst>
        </pc:spChg>
        <pc:spChg chg="mod">
          <ac:chgData name="Robin De Haes" userId="S::robin.de.haes@vub.be::992c4164-ae7e-471a-bfaa-38bf4ec89469" providerId="AD" clId="Web-{B9803497-C84D-38F8-8DEB-115F536739DF}" dt="2020-11-25T14:42:48.565" v="269" actId="20577"/>
          <ac:spMkLst>
            <pc:docMk/>
            <pc:sldMk cId="2975754445" sldId="335"/>
            <ac:spMk id="5" creationId="{CDF53798-529D-4407-B038-A6964AB1CDFE}"/>
          </ac:spMkLst>
        </pc:spChg>
      </pc:sldChg>
      <pc:sldChg chg="modSp ord">
        <pc:chgData name="Robin De Haes" userId="S::robin.de.haes@vub.be::992c4164-ae7e-471a-bfaa-38bf4ec89469" providerId="AD" clId="Web-{B9803497-C84D-38F8-8DEB-115F536739DF}" dt="2020-11-25T14:45:40.632" v="418"/>
        <pc:sldMkLst>
          <pc:docMk/>
          <pc:sldMk cId="1610667491" sldId="336"/>
        </pc:sldMkLst>
        <pc:spChg chg="mod">
          <ac:chgData name="Robin De Haes" userId="S::robin.de.haes@vub.be::992c4164-ae7e-471a-bfaa-38bf4ec89469" providerId="AD" clId="Web-{B9803497-C84D-38F8-8DEB-115F536739DF}" dt="2020-11-25T14:41:37.985" v="174" actId="20577"/>
          <ac:spMkLst>
            <pc:docMk/>
            <pc:sldMk cId="1610667491" sldId="336"/>
            <ac:spMk id="4" creationId="{EB39A23F-ECBB-492E-8E36-F4E8B1307525}"/>
          </ac:spMkLst>
        </pc:spChg>
        <pc:spChg chg="mod">
          <ac:chgData name="Robin De Haes" userId="S::robin.de.haes@vub.be::992c4164-ae7e-471a-bfaa-38bf4ec89469" providerId="AD" clId="Web-{B9803497-C84D-38F8-8DEB-115F536739DF}" dt="2020-11-25T14:41:28.391" v="133" actId="20577"/>
          <ac:spMkLst>
            <pc:docMk/>
            <pc:sldMk cId="1610667491" sldId="336"/>
            <ac:spMk id="5" creationId="{19C82B6D-2447-4ED5-808D-617395FF9C61}"/>
          </ac:spMkLst>
        </pc:spChg>
        <pc:picChg chg="mod">
          <ac:chgData name="Robin De Haes" userId="S::robin.de.haes@vub.be::992c4164-ae7e-471a-bfaa-38bf4ec89469" providerId="AD" clId="Web-{B9803497-C84D-38F8-8DEB-115F536739DF}" dt="2020-11-25T14:41:43.985" v="176" actId="1076"/>
          <ac:picMkLst>
            <pc:docMk/>
            <pc:sldMk cId="1610667491" sldId="336"/>
            <ac:picMk id="6" creationId="{33B9AFEB-6407-4112-8EDA-F73B64FC32A0}"/>
          </ac:picMkLst>
        </pc:picChg>
      </pc:sldChg>
      <pc:sldChg chg="modSp ord">
        <pc:chgData name="Robin De Haes" userId="S::robin.de.haes@vub.be::992c4164-ae7e-471a-bfaa-38bf4ec89469" providerId="AD" clId="Web-{B9803497-C84D-38F8-8DEB-115F536739DF}" dt="2020-11-25T14:45:54.523" v="460" actId="20577"/>
        <pc:sldMkLst>
          <pc:docMk/>
          <pc:sldMk cId="1975210331" sldId="338"/>
        </pc:sldMkLst>
        <pc:spChg chg="mod">
          <ac:chgData name="Robin De Haes" userId="S::robin.de.haes@vub.be::992c4164-ae7e-471a-bfaa-38bf4ec89469" providerId="AD" clId="Web-{B9803497-C84D-38F8-8DEB-115F536739DF}" dt="2020-11-25T14:45:54.523" v="460" actId="20577"/>
          <ac:spMkLst>
            <pc:docMk/>
            <pc:sldMk cId="1975210331" sldId="338"/>
            <ac:spMk id="4" creationId="{08E6AFE8-E82B-4904-B452-A085640E3DC8}"/>
          </ac:spMkLst>
        </pc:spChg>
        <pc:spChg chg="mod">
          <ac:chgData name="Robin De Haes" userId="S::robin.de.haes@vub.be::992c4164-ae7e-471a-bfaa-38bf4ec89469" providerId="AD" clId="Web-{B9803497-C84D-38F8-8DEB-115F536739DF}" dt="2020-11-25T14:45:49.319" v="439" actId="20577"/>
          <ac:spMkLst>
            <pc:docMk/>
            <pc:sldMk cId="1975210331" sldId="338"/>
            <ac:spMk id="5" creationId="{517CF611-A712-4CFB-8435-403586128E0E}"/>
          </ac:spMkLst>
        </pc:spChg>
      </pc:sldChg>
      <pc:sldChg chg="addSp modSp new">
        <pc:chgData name="Robin De Haes" userId="S::robin.de.haes@vub.be::992c4164-ae7e-471a-bfaa-38bf4ec89469" providerId="AD" clId="Web-{B9803497-C84D-38F8-8DEB-115F536739DF}" dt="2020-11-25T14:46:17.070" v="476" actId="14100"/>
        <pc:sldMkLst>
          <pc:docMk/>
          <pc:sldMk cId="1055876326" sldId="343"/>
        </pc:sldMkLst>
        <pc:spChg chg="mod">
          <ac:chgData name="Robin De Haes" userId="S::robin.de.haes@vub.be::992c4164-ae7e-471a-bfaa-38bf4ec89469" providerId="AD" clId="Web-{B9803497-C84D-38F8-8DEB-115F536739DF}" dt="2020-11-25T14:40:30.530" v="44" actId="20577"/>
          <ac:spMkLst>
            <pc:docMk/>
            <pc:sldMk cId="1055876326" sldId="343"/>
            <ac:spMk id="4" creationId="{357E2914-FB5F-4BE0-8EC5-13A264805E4F}"/>
          </ac:spMkLst>
        </pc:spChg>
        <pc:spChg chg="mod">
          <ac:chgData name="Robin De Haes" userId="S::robin.de.haes@vub.be::992c4164-ae7e-471a-bfaa-38bf4ec89469" providerId="AD" clId="Web-{B9803497-C84D-38F8-8DEB-115F536739DF}" dt="2020-11-25T14:40:33.155" v="55" actId="20577"/>
          <ac:spMkLst>
            <pc:docMk/>
            <pc:sldMk cId="1055876326" sldId="343"/>
            <ac:spMk id="5" creationId="{CBDF0145-9390-4F6B-B9DA-189CA5C5E41B}"/>
          </ac:spMkLst>
        </pc:spChg>
        <pc:picChg chg="add mod">
          <ac:chgData name="Robin De Haes" userId="S::robin.de.haes@vub.be::992c4164-ae7e-471a-bfaa-38bf4ec89469" providerId="AD" clId="Web-{B9803497-C84D-38F8-8DEB-115F536739DF}" dt="2020-11-25T14:46:17.070" v="476" actId="14100"/>
          <ac:picMkLst>
            <pc:docMk/>
            <pc:sldMk cId="1055876326" sldId="343"/>
            <ac:picMk id="6" creationId="{D3845A92-4A34-4015-A7F7-9515611C783A}"/>
          </ac:picMkLst>
        </pc:picChg>
        <pc:picChg chg="add mod">
          <ac:chgData name="Robin De Haes" userId="S::robin.de.haes@vub.be::992c4164-ae7e-471a-bfaa-38bf4ec89469" providerId="AD" clId="Web-{B9803497-C84D-38F8-8DEB-115F536739DF}" dt="2020-11-25T14:46:14.711" v="475" actId="14100"/>
          <ac:picMkLst>
            <pc:docMk/>
            <pc:sldMk cId="1055876326" sldId="343"/>
            <ac:picMk id="7" creationId="{4D5D3C54-177D-4FE1-A7D4-8435E0E1C43C}"/>
          </ac:picMkLst>
        </pc:picChg>
      </pc:sldChg>
      <pc:sldChg chg="addSp delSp modSp new">
        <pc:chgData name="Robin De Haes" userId="S::robin.de.haes@vub.be::992c4164-ae7e-471a-bfaa-38bf4ec89469" providerId="AD" clId="Web-{B9803497-C84D-38F8-8DEB-115F536739DF}" dt="2020-11-25T14:41:05.296" v="116" actId="20577"/>
        <pc:sldMkLst>
          <pc:docMk/>
          <pc:sldMk cId="1215549609" sldId="344"/>
        </pc:sldMkLst>
        <pc:spChg chg="mod">
          <ac:chgData name="Robin De Haes" userId="S::robin.de.haes@vub.be::992c4164-ae7e-471a-bfaa-38bf4ec89469" providerId="AD" clId="Web-{B9803497-C84D-38F8-8DEB-115F536739DF}" dt="2020-11-25T14:41:01.046" v="95" actId="20577"/>
          <ac:spMkLst>
            <pc:docMk/>
            <pc:sldMk cId="1215549609" sldId="344"/>
            <ac:spMk id="4" creationId="{F4AD588C-0417-4471-8168-F403F5B54576}"/>
          </ac:spMkLst>
        </pc:spChg>
        <pc:spChg chg="mod">
          <ac:chgData name="Robin De Haes" userId="S::robin.de.haes@vub.be::992c4164-ae7e-471a-bfaa-38bf4ec89469" providerId="AD" clId="Web-{B9803497-C84D-38F8-8DEB-115F536739DF}" dt="2020-11-25T14:41:05.296" v="116" actId="20577"/>
          <ac:spMkLst>
            <pc:docMk/>
            <pc:sldMk cId="1215549609" sldId="344"/>
            <ac:spMk id="5" creationId="{30D688F7-8244-4380-A0C9-1F6E73BBC171}"/>
          </ac:spMkLst>
        </pc:spChg>
        <pc:picChg chg="add del mod">
          <ac:chgData name="Robin De Haes" userId="S::robin.de.haes@vub.be::992c4164-ae7e-471a-bfaa-38bf4ec89469" providerId="AD" clId="Web-{B9803497-C84D-38F8-8DEB-115F536739DF}" dt="2020-11-25T14:40:47.030" v="60"/>
          <ac:picMkLst>
            <pc:docMk/>
            <pc:sldMk cId="1215549609" sldId="344"/>
            <ac:picMk id="6" creationId="{4DB5E2FF-7015-47E1-BF3A-26F8DFD7E7A1}"/>
          </ac:picMkLst>
        </pc:picChg>
        <pc:picChg chg="add mod">
          <ac:chgData name="Robin De Haes" userId="S::robin.de.haes@vub.be::992c4164-ae7e-471a-bfaa-38bf4ec89469" providerId="AD" clId="Web-{B9803497-C84D-38F8-8DEB-115F536739DF}" dt="2020-11-25T14:40:55.374" v="63" actId="1076"/>
          <ac:picMkLst>
            <pc:docMk/>
            <pc:sldMk cId="1215549609" sldId="344"/>
            <ac:picMk id="8" creationId="{7D53C734-2A71-4A8E-A7FC-80C90A76A03C}"/>
          </ac:picMkLst>
        </pc:picChg>
      </pc:sldChg>
      <pc:sldChg chg="addSp modSp new">
        <pc:chgData name="Robin De Haes" userId="S::robin.de.haes@vub.be::992c4164-ae7e-471a-bfaa-38bf4ec89469" providerId="AD" clId="Web-{B9803497-C84D-38F8-8DEB-115F536739DF}" dt="2020-11-25T14:43:54.066" v="355" actId="1076"/>
        <pc:sldMkLst>
          <pc:docMk/>
          <pc:sldMk cId="1166483615" sldId="345"/>
        </pc:sldMkLst>
        <pc:spChg chg="mod">
          <ac:chgData name="Robin De Haes" userId="S::robin.de.haes@vub.be::992c4164-ae7e-471a-bfaa-38bf4ec89469" providerId="AD" clId="Web-{B9803497-C84D-38F8-8DEB-115F536739DF}" dt="2020-11-25T14:43:29.831" v="325" actId="20577"/>
          <ac:spMkLst>
            <pc:docMk/>
            <pc:sldMk cId="1166483615" sldId="345"/>
            <ac:spMk id="4" creationId="{B7750003-5B07-4C25-9450-A6FC7851ECBE}"/>
          </ac:spMkLst>
        </pc:spChg>
        <pc:spChg chg="mod">
          <ac:chgData name="Robin De Haes" userId="S::robin.de.haes@vub.be::992c4164-ae7e-471a-bfaa-38bf4ec89469" providerId="AD" clId="Web-{B9803497-C84D-38F8-8DEB-115F536739DF}" dt="2020-11-25T14:43:33.441" v="351" actId="20577"/>
          <ac:spMkLst>
            <pc:docMk/>
            <pc:sldMk cId="1166483615" sldId="345"/>
            <ac:spMk id="5" creationId="{1B838310-5BBD-4447-9EA4-24DC4FC774B0}"/>
          </ac:spMkLst>
        </pc:spChg>
        <pc:picChg chg="add mod">
          <ac:chgData name="Robin De Haes" userId="S::robin.de.haes@vub.be::992c4164-ae7e-471a-bfaa-38bf4ec89469" providerId="AD" clId="Web-{B9803497-C84D-38F8-8DEB-115F536739DF}" dt="2020-11-25T14:43:54.066" v="355" actId="1076"/>
          <ac:picMkLst>
            <pc:docMk/>
            <pc:sldMk cId="1166483615" sldId="345"/>
            <ac:picMk id="7" creationId="{7AE126F9-3D78-4712-A330-E05C18E97164}"/>
          </ac:picMkLst>
        </pc:picChg>
      </pc:sldChg>
      <pc:sldChg chg="addSp modSp new">
        <pc:chgData name="Robin De Haes" userId="S::robin.de.haes@vub.be::992c4164-ae7e-471a-bfaa-38bf4ec89469" providerId="AD" clId="Web-{B9803497-C84D-38F8-8DEB-115F536739DF}" dt="2020-11-25T14:44:58.318" v="416" actId="1076"/>
        <pc:sldMkLst>
          <pc:docMk/>
          <pc:sldMk cId="4129453500" sldId="346"/>
        </pc:sldMkLst>
        <pc:spChg chg="mod">
          <ac:chgData name="Robin De Haes" userId="S::robin.de.haes@vub.be::992c4164-ae7e-471a-bfaa-38bf4ec89469" providerId="AD" clId="Web-{B9803497-C84D-38F8-8DEB-115F536739DF}" dt="2020-11-25T14:44:40.099" v="370" actId="20577"/>
          <ac:spMkLst>
            <pc:docMk/>
            <pc:sldMk cId="4129453500" sldId="346"/>
            <ac:spMk id="4" creationId="{8ED29B8B-95CD-4914-AD05-4B551559E65F}"/>
          </ac:spMkLst>
        </pc:spChg>
        <pc:spChg chg="mod">
          <ac:chgData name="Robin De Haes" userId="S::robin.de.haes@vub.be::992c4164-ae7e-471a-bfaa-38bf4ec89469" providerId="AD" clId="Web-{B9803497-C84D-38F8-8DEB-115F536739DF}" dt="2020-11-25T14:44:48.912" v="413" actId="20577"/>
          <ac:spMkLst>
            <pc:docMk/>
            <pc:sldMk cId="4129453500" sldId="346"/>
            <ac:spMk id="5" creationId="{46815E51-CA66-42DE-A47D-ECCA18FB7744}"/>
          </ac:spMkLst>
        </pc:spChg>
        <pc:picChg chg="add mod">
          <ac:chgData name="Robin De Haes" userId="S::robin.de.haes@vub.be::992c4164-ae7e-471a-bfaa-38bf4ec89469" providerId="AD" clId="Web-{B9803497-C84D-38F8-8DEB-115F536739DF}" dt="2020-11-25T14:44:58.318" v="416" actId="1076"/>
          <ac:picMkLst>
            <pc:docMk/>
            <pc:sldMk cId="4129453500" sldId="346"/>
            <ac:picMk id="7" creationId="{4DE89E04-7FA0-4D86-949D-7924A813514C}"/>
          </ac:picMkLst>
        </pc:picChg>
      </pc:sldChg>
      <pc:sldChg chg="addSp modSp new">
        <pc:chgData name="Robin De Haes" userId="S::robin.de.haes@vub.be::992c4164-ae7e-471a-bfaa-38bf4ec89469" providerId="AD" clId="Web-{B9803497-C84D-38F8-8DEB-115F536739DF}" dt="2020-11-25T14:47:02.743" v="504"/>
        <pc:sldMkLst>
          <pc:docMk/>
          <pc:sldMk cId="1803734234" sldId="347"/>
        </pc:sldMkLst>
        <pc:spChg chg="mod">
          <ac:chgData name="Robin De Haes" userId="S::robin.de.haes@vub.be::992c4164-ae7e-471a-bfaa-38bf4ec89469" providerId="AD" clId="Web-{B9803497-C84D-38F8-8DEB-115F536739DF}" dt="2020-11-25T14:46:55.118" v="485" actId="20577"/>
          <ac:spMkLst>
            <pc:docMk/>
            <pc:sldMk cId="1803734234" sldId="347"/>
            <ac:spMk id="4" creationId="{59E0CC04-619F-4EB4-99CF-8EC47951590D}"/>
          </ac:spMkLst>
        </pc:spChg>
        <pc:spChg chg="mod">
          <ac:chgData name="Robin De Haes" userId="S::robin.de.haes@vub.be::992c4164-ae7e-471a-bfaa-38bf4ec89469" providerId="AD" clId="Web-{B9803497-C84D-38F8-8DEB-115F536739DF}" dt="2020-11-25T14:46:58.368" v="502" actId="20577"/>
          <ac:spMkLst>
            <pc:docMk/>
            <pc:sldMk cId="1803734234" sldId="347"/>
            <ac:spMk id="5" creationId="{E8FB801E-5193-47E2-9ED0-6AE814902BB9}"/>
          </ac:spMkLst>
        </pc:spChg>
        <pc:picChg chg="add">
          <ac:chgData name="Robin De Haes" userId="S::robin.de.haes@vub.be::992c4164-ae7e-471a-bfaa-38bf4ec89469" providerId="AD" clId="Web-{B9803497-C84D-38F8-8DEB-115F536739DF}" dt="2020-11-25T14:47:02.743" v="504"/>
          <ac:picMkLst>
            <pc:docMk/>
            <pc:sldMk cId="1803734234" sldId="347"/>
            <ac:picMk id="7" creationId="{AD7FBCA7-9887-4C45-B4EC-8E40773BE891}"/>
          </ac:picMkLst>
        </pc:picChg>
      </pc:sldChg>
    </pc:docChg>
  </pc:docChgLst>
  <pc:docChgLst>
    <pc:chgData name="Cindy Suzy Wauters" userId="S::cindy.suzy.wauters@vub.be::208ca58f-5490-425b-81ac-3c235756827a" providerId="AD" clId="Web-{886E9BE2-50C7-CF5A-FB9F-87195A2D80DC}"/>
    <pc:docChg chg="modSld modMainMaster">
      <pc:chgData name="Cindy Suzy Wauters" userId="S::cindy.suzy.wauters@vub.be::208ca58f-5490-425b-81ac-3c235756827a" providerId="AD" clId="Web-{886E9BE2-50C7-CF5A-FB9F-87195A2D80DC}" dt="2020-11-25T17:13:39.789" v="115" actId="20577"/>
      <pc:docMkLst>
        <pc:docMk/>
      </pc:docMkLst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921419818" sldId="299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921419818" sldId="299"/>
            <ac:spMk id="3" creationId="{00000000-0000-0000-0000-00000000000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5:56.246" v="26"/>
        <pc:sldMkLst>
          <pc:docMk/>
          <pc:sldMk cId="2912239450" sldId="323"/>
        </pc:sldMkLst>
        <pc:spChg chg="mod">
          <ac:chgData name="Cindy Suzy Wauters" userId="S::cindy.suzy.wauters@vub.be::208ca58f-5490-425b-81ac-3c235756827a" providerId="AD" clId="Web-{886E9BE2-50C7-CF5A-FB9F-87195A2D80DC}" dt="2020-11-25T16:35:56.246" v="26"/>
          <ac:spMkLst>
            <pc:docMk/>
            <pc:sldMk cId="2912239450" sldId="323"/>
            <ac:spMk id="2" creationId="{90CB4414-A85B-480A-9C85-77D224313083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716580520" sldId="328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716580520" sldId="328"/>
            <ac:spMk id="2" creationId="{74E229B2-AEB1-40BF-89F6-5E16D2AAE267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3762646889" sldId="331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3762646889" sldId="331"/>
            <ac:spMk id="2" creationId="{0BCDED76-3AAC-4028-9F55-9CBFBC3978EC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038123413" sldId="334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038123413" sldId="334"/>
            <ac:spMk id="2" creationId="{1ACD6C80-9B68-494D-8648-3FAF4346991E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2975754445" sldId="335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2975754445" sldId="335"/>
            <ac:spMk id="2" creationId="{510FEADD-5945-4237-A318-D23F422D6655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610667491" sldId="336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610667491" sldId="336"/>
            <ac:spMk id="2" creationId="{D3A54C5A-6682-4105-9C7B-1792B162ABA2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777273998" sldId="337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777273998" sldId="337"/>
            <ac:spMk id="2" creationId="{0F23660F-5121-4393-A935-E03AE8ADD033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975210331" sldId="338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975210331" sldId="338"/>
            <ac:spMk id="2" creationId="{BF846C2E-1F7A-4333-B7B3-0ED85B857F3E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7:11:27.991" v="34" actId="20577"/>
        <pc:sldMkLst>
          <pc:docMk/>
          <pc:sldMk cId="667049700" sldId="339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667049700" sldId="339"/>
            <ac:spMk id="2" creationId="{EDE5345E-BEF6-4DDC-A45E-3706EE26DD83}"/>
          </ac:spMkLst>
        </pc:spChg>
        <pc:spChg chg="mod">
          <ac:chgData name="Cindy Suzy Wauters" userId="S::cindy.suzy.wauters@vub.be::208ca58f-5490-425b-81ac-3c235756827a" providerId="AD" clId="Web-{886E9BE2-50C7-CF5A-FB9F-87195A2D80DC}" dt="2020-11-25T17:11:27.991" v="34" actId="20577"/>
          <ac:spMkLst>
            <pc:docMk/>
            <pc:sldMk cId="667049700" sldId="339"/>
            <ac:spMk id="6" creationId="{D09C820F-73B1-416D-84A9-66C0F4F4165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7:11:57.288" v="54" actId="20577"/>
        <pc:sldMkLst>
          <pc:docMk/>
          <pc:sldMk cId="112628677" sldId="340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12628677" sldId="340"/>
            <ac:spMk id="2" creationId="{EDE5345E-BEF6-4DDC-A45E-3706EE26DD83}"/>
          </ac:spMkLst>
        </pc:spChg>
        <pc:spChg chg="mod">
          <ac:chgData name="Cindy Suzy Wauters" userId="S::cindy.suzy.wauters@vub.be::208ca58f-5490-425b-81ac-3c235756827a" providerId="AD" clId="Web-{886E9BE2-50C7-CF5A-FB9F-87195A2D80DC}" dt="2020-11-25T17:11:57.288" v="54" actId="20577"/>
          <ac:spMkLst>
            <pc:docMk/>
            <pc:sldMk cId="112628677" sldId="340"/>
            <ac:spMk id="6" creationId="{D09C820F-73B1-416D-84A9-66C0F4F4165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7:12:21.101" v="72" actId="20577"/>
        <pc:sldMkLst>
          <pc:docMk/>
          <pc:sldMk cId="2599501170" sldId="341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2599501170" sldId="341"/>
            <ac:spMk id="2" creationId="{EDE5345E-BEF6-4DDC-A45E-3706EE26DD83}"/>
          </ac:spMkLst>
        </pc:spChg>
        <pc:spChg chg="mod">
          <ac:chgData name="Cindy Suzy Wauters" userId="S::cindy.suzy.wauters@vub.be::208ca58f-5490-425b-81ac-3c235756827a" providerId="AD" clId="Web-{886E9BE2-50C7-CF5A-FB9F-87195A2D80DC}" dt="2020-11-25T17:12:21.101" v="72" actId="20577"/>
          <ac:spMkLst>
            <pc:docMk/>
            <pc:sldMk cId="2599501170" sldId="341"/>
            <ac:spMk id="6" creationId="{D09C820F-73B1-416D-84A9-66C0F4F4165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7:13:39.789" v="115" actId="20577"/>
        <pc:sldMkLst>
          <pc:docMk/>
          <pc:sldMk cId="1346279189" sldId="342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346279189" sldId="342"/>
            <ac:spMk id="2" creationId="{EDE5345E-BEF6-4DDC-A45E-3706EE26DD83}"/>
          </ac:spMkLst>
        </pc:spChg>
        <pc:spChg chg="mod">
          <ac:chgData name="Cindy Suzy Wauters" userId="S::cindy.suzy.wauters@vub.be::208ca58f-5490-425b-81ac-3c235756827a" providerId="AD" clId="Web-{886E9BE2-50C7-CF5A-FB9F-87195A2D80DC}" dt="2020-11-25T17:13:39.789" v="115" actId="20577"/>
          <ac:spMkLst>
            <pc:docMk/>
            <pc:sldMk cId="1346279189" sldId="342"/>
            <ac:spMk id="6" creationId="{D09C820F-73B1-416D-84A9-66C0F4F4165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055876326" sldId="343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055876326" sldId="343"/>
            <ac:spMk id="2" creationId="{A65625AE-4F57-4D83-8138-FBC4C6A7099D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215549609" sldId="344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215549609" sldId="344"/>
            <ac:spMk id="2" creationId="{E38BD7F9-47E5-46C6-9C34-CA475D3098C0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166483615" sldId="345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166483615" sldId="345"/>
            <ac:spMk id="2" creationId="{FB2B4F36-5C6C-4591-94D4-D6FCF1F2F0DB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4129453500" sldId="346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4129453500" sldId="346"/>
            <ac:spMk id="2" creationId="{A7A57E5A-27A1-44B4-A11B-47D3C2AB8F4F}"/>
          </ac:spMkLst>
        </pc:spChg>
      </pc:sldChg>
      <pc:sldChg chg="modSp">
        <pc:chgData name="Cindy Suzy Wauters" userId="S::cindy.suzy.wauters@vub.be::208ca58f-5490-425b-81ac-3c235756827a" providerId="AD" clId="Web-{886E9BE2-50C7-CF5A-FB9F-87195A2D80DC}" dt="2020-11-25T16:36:00.793" v="27"/>
        <pc:sldMkLst>
          <pc:docMk/>
          <pc:sldMk cId="1803734234" sldId="347"/>
        </pc:sld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k cId="1803734234" sldId="347"/>
            <ac:spMk id="2" creationId="{4D3CAA25-890F-4FC5-B97E-2B08B23BA5D9}"/>
          </ac:spMkLst>
        </pc:spChg>
      </pc:sldChg>
      <pc:sldMasterChg chg="modSp mod modSldLayout">
        <pc:chgData name="Cindy Suzy Wauters" userId="S::cindy.suzy.wauters@vub.be::208ca58f-5490-425b-81ac-3c235756827a" providerId="AD" clId="Web-{886E9BE2-50C7-CF5A-FB9F-87195A2D80DC}" dt="2020-11-25T16:36:00.793" v="27"/>
        <pc:sldMasterMkLst>
          <pc:docMk/>
          <pc:sldMasterMk cId="889490588" sldId="2147483664"/>
        </pc:sldMasterMkLst>
        <pc:spChg chg="mod">
          <ac:chgData name="Cindy Suzy Wauters" userId="S::cindy.suzy.wauters@vub.be::208ca58f-5490-425b-81ac-3c235756827a" providerId="AD" clId="Web-{886E9BE2-50C7-CF5A-FB9F-87195A2D80DC}" dt="2020-11-25T16:36:00.793" v="27"/>
          <ac:spMkLst>
            <pc:docMk/>
            <pc:sldMasterMk cId="889490588" sldId="2147483664"/>
            <ac:spMk id="5" creationId="{00000000-0000-0000-0000-000000000000}"/>
          </ac:spMkLst>
        </pc:sp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1116013684" sldId="2147483665"/>
          </pc:sldLayoutMkLst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694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694"/>
              <ac:spMk id="8" creationId="{00000000-0000-0000-0000-000000000000}"/>
            </ac:spMkLst>
          </pc:spChg>
        </pc:sldLayout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696"/>
          </pc:sldLayoutMkLst>
        </pc:sldLayout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697"/>
          </pc:sldLayoutMkLst>
        </pc:sldLayout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0"/>
          </pc:sldLayoutMkLst>
        </pc:sldLayout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2"/>
          </pc:sldLayoutMkLst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3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3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4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4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5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5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6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6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7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7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8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8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09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09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0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0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1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1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2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2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3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3"/>
              <ac:spMk id="3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4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4"/>
              <ac:spMk id="3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5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5"/>
              <ac:spMk id="3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6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6"/>
              <ac:spMk id="3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7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7"/>
              <ac:spMk id="3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8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8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19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19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20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20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21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21"/>
              <ac:spMk id="8" creationId="{00000000-0000-0000-0000-000000000000}"/>
            </ac:spMkLst>
          </pc:spChg>
        </pc:sldLayoutChg>
        <pc:sldLayoutChg chg="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22"/>
          </pc:sldLayoutMkLst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2427884948" sldId="2147483723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2427884948" sldId="2147483723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24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24"/>
              <ac:spMk id="8" creationId="{00000000-0000-0000-0000-000000000000}"/>
            </ac:spMkLst>
          </pc:spChg>
        </pc:sldLayoutChg>
        <pc:sldLayoutChg chg="modSp mod">
          <pc:chgData name="Cindy Suzy Wauters" userId="S::cindy.suzy.wauters@vub.be::208ca58f-5490-425b-81ac-3c235756827a" providerId="AD" clId="Web-{886E9BE2-50C7-CF5A-FB9F-87195A2D80DC}" dt="2020-11-25T16:36:00.793" v="27"/>
          <pc:sldLayoutMkLst>
            <pc:docMk/>
            <pc:sldMasterMk cId="889490588" sldId="2147483664"/>
            <pc:sldLayoutMk cId="0" sldId="2147483725"/>
          </pc:sldLayoutMkLst>
          <pc:spChg chg="mod">
            <ac:chgData name="Cindy Suzy Wauters" userId="S::cindy.suzy.wauters@vub.be::208ca58f-5490-425b-81ac-3c235756827a" providerId="AD" clId="Web-{886E9BE2-50C7-CF5A-FB9F-87195A2D80DC}" dt="2020-11-25T16:36:00.793" v="27"/>
            <ac:spMkLst>
              <pc:docMk/>
              <pc:sldMasterMk cId="889490588" sldId="2147483664"/>
              <pc:sldLayoutMk cId="0" sldId="2147483725"/>
              <ac:spMk id="8" creationId="{00000000-0000-0000-0000-000000000000}"/>
            </ac:spMkLst>
          </pc:spChg>
        </pc:sldLayoutChg>
      </pc:sldMasterChg>
    </pc:docChg>
  </pc:docChgLst>
  <pc:docChgLst>
    <pc:chgData name="Robin De Haes" userId="992c4164-ae7e-471a-bfaa-38bf4ec89469" providerId="ADAL" clId="{35988076-EC5D-46D8-BFD5-2E288BF76DE1}"/>
    <pc:docChg chg="undo custSel addSld delSld modSld sldOrd">
      <pc:chgData name="Robin De Haes" userId="992c4164-ae7e-471a-bfaa-38bf4ec89469" providerId="ADAL" clId="{35988076-EC5D-46D8-BFD5-2E288BF76DE1}" dt="2020-11-25T11:39:27.386" v="248" actId="1076"/>
      <pc:docMkLst>
        <pc:docMk/>
      </pc:docMkLst>
      <pc:sldChg chg="add">
        <pc:chgData name="Robin De Haes" userId="992c4164-ae7e-471a-bfaa-38bf4ec89469" providerId="ADAL" clId="{35988076-EC5D-46D8-BFD5-2E288BF76DE1}" dt="2020-11-25T10:32:13.120" v="0"/>
        <pc:sldMkLst>
          <pc:docMk/>
          <pc:sldMk cId="2912239450" sldId="323"/>
        </pc:sldMkLst>
      </pc:sldChg>
      <pc:sldChg chg="add">
        <pc:chgData name="Robin De Haes" userId="992c4164-ae7e-471a-bfaa-38bf4ec89469" providerId="ADAL" clId="{35988076-EC5D-46D8-BFD5-2E288BF76DE1}" dt="2020-11-25T10:32:19.764" v="1"/>
        <pc:sldMkLst>
          <pc:docMk/>
          <pc:sldMk cId="1552680006" sldId="326"/>
        </pc:sldMkLst>
      </pc:sldChg>
      <pc:sldChg chg="add">
        <pc:chgData name="Robin De Haes" userId="992c4164-ae7e-471a-bfaa-38bf4ec89469" providerId="ADAL" clId="{35988076-EC5D-46D8-BFD5-2E288BF76DE1}" dt="2020-11-25T10:32:22.643" v="2"/>
        <pc:sldMkLst>
          <pc:docMk/>
          <pc:sldMk cId="2292178582" sldId="327"/>
        </pc:sldMkLst>
      </pc:sldChg>
      <pc:sldChg chg="addSp delSp modSp add ord">
        <pc:chgData name="Robin De Haes" userId="992c4164-ae7e-471a-bfaa-38bf4ec89469" providerId="ADAL" clId="{35988076-EC5D-46D8-BFD5-2E288BF76DE1}" dt="2020-11-25T10:42:39.344" v="39" actId="1076"/>
        <pc:sldMkLst>
          <pc:docMk/>
          <pc:sldMk cId="716580520" sldId="328"/>
        </pc:sldMkLst>
        <pc:spChg chg="mod">
          <ac:chgData name="Robin De Haes" userId="992c4164-ae7e-471a-bfaa-38bf4ec89469" providerId="ADAL" clId="{35988076-EC5D-46D8-BFD5-2E288BF76DE1}" dt="2020-11-25T10:42:30.244" v="37" actId="20577"/>
          <ac:spMkLst>
            <pc:docMk/>
            <pc:sldMk cId="716580520" sldId="328"/>
            <ac:spMk id="4" creationId="{C6D5F66D-3762-42DF-8ECD-97AC84F4B8FE}"/>
          </ac:spMkLst>
        </pc:spChg>
        <pc:picChg chg="add del mod">
          <ac:chgData name="Robin De Haes" userId="992c4164-ae7e-471a-bfaa-38bf4ec89469" providerId="ADAL" clId="{35988076-EC5D-46D8-BFD5-2E288BF76DE1}" dt="2020-11-25T10:42:06.090" v="17" actId="478"/>
          <ac:picMkLst>
            <pc:docMk/>
            <pc:sldMk cId="716580520" sldId="328"/>
            <ac:picMk id="6" creationId="{9A12B0C6-96FF-4BEA-B3CE-CC2270F5E96A}"/>
          </ac:picMkLst>
        </pc:picChg>
        <pc:picChg chg="add mod">
          <ac:chgData name="Robin De Haes" userId="992c4164-ae7e-471a-bfaa-38bf4ec89469" providerId="ADAL" clId="{35988076-EC5D-46D8-BFD5-2E288BF76DE1}" dt="2020-11-25T10:42:39.344" v="39" actId="1076"/>
          <ac:picMkLst>
            <pc:docMk/>
            <pc:sldMk cId="716580520" sldId="328"/>
            <ac:picMk id="7" creationId="{39501010-ED14-4225-A43F-06B46F0F0262}"/>
          </ac:picMkLst>
        </pc:picChg>
      </pc:sldChg>
      <pc:sldChg chg="add del">
        <pc:chgData name="Robin De Haes" userId="992c4164-ae7e-471a-bfaa-38bf4ec89469" providerId="ADAL" clId="{35988076-EC5D-46D8-BFD5-2E288BF76DE1}" dt="2020-11-25T10:40:52.056" v="4" actId="2696"/>
        <pc:sldMkLst>
          <pc:docMk/>
          <pc:sldMk cId="722798463" sldId="328"/>
        </pc:sldMkLst>
      </pc:sldChg>
      <pc:sldChg chg="addSp delSp modSp add">
        <pc:chgData name="Robin De Haes" userId="992c4164-ae7e-471a-bfaa-38bf4ec89469" providerId="ADAL" clId="{35988076-EC5D-46D8-BFD5-2E288BF76DE1}" dt="2020-11-25T10:51:05.433" v="52" actId="1076"/>
        <pc:sldMkLst>
          <pc:docMk/>
          <pc:sldMk cId="1879798905" sldId="329"/>
        </pc:sldMkLst>
        <pc:picChg chg="add mod">
          <ac:chgData name="Robin De Haes" userId="992c4164-ae7e-471a-bfaa-38bf4ec89469" providerId="ADAL" clId="{35988076-EC5D-46D8-BFD5-2E288BF76DE1}" dt="2020-11-25T10:51:05.433" v="52" actId="1076"/>
          <ac:picMkLst>
            <pc:docMk/>
            <pc:sldMk cId="1879798905" sldId="329"/>
            <ac:picMk id="4" creationId="{D9EF38CC-C3F1-41BA-8249-D43371C58781}"/>
          </ac:picMkLst>
        </pc:picChg>
        <pc:picChg chg="add mod">
          <ac:chgData name="Robin De Haes" userId="992c4164-ae7e-471a-bfaa-38bf4ec89469" providerId="ADAL" clId="{35988076-EC5D-46D8-BFD5-2E288BF76DE1}" dt="2020-11-25T10:51:03.783" v="51" actId="1076"/>
          <ac:picMkLst>
            <pc:docMk/>
            <pc:sldMk cId="1879798905" sldId="329"/>
            <ac:picMk id="5" creationId="{5DA6AD8E-4DB0-4BAC-AFB3-0FE3720761C7}"/>
          </ac:picMkLst>
        </pc:picChg>
        <pc:picChg chg="add del">
          <ac:chgData name="Robin De Haes" userId="992c4164-ae7e-471a-bfaa-38bf4ec89469" providerId="ADAL" clId="{35988076-EC5D-46D8-BFD5-2E288BF76DE1}" dt="2020-11-25T10:50:49.832" v="45"/>
          <ac:picMkLst>
            <pc:docMk/>
            <pc:sldMk cId="1879798905" sldId="329"/>
            <ac:picMk id="6" creationId="{1FD45D17-E853-4B7E-A830-85E26151D3FC}"/>
          </ac:picMkLst>
        </pc:picChg>
      </pc:sldChg>
      <pc:sldChg chg="addSp modSp add">
        <pc:chgData name="Robin De Haes" userId="992c4164-ae7e-471a-bfaa-38bf4ec89469" providerId="ADAL" clId="{35988076-EC5D-46D8-BFD5-2E288BF76DE1}" dt="2020-11-25T10:50:55.630" v="48" actId="1076"/>
        <pc:sldMkLst>
          <pc:docMk/>
          <pc:sldMk cId="728806432" sldId="330"/>
        </pc:sldMkLst>
        <pc:picChg chg="add mod">
          <ac:chgData name="Robin De Haes" userId="992c4164-ae7e-471a-bfaa-38bf4ec89469" providerId="ADAL" clId="{35988076-EC5D-46D8-BFD5-2E288BF76DE1}" dt="2020-11-25T10:50:55.630" v="48" actId="1076"/>
          <ac:picMkLst>
            <pc:docMk/>
            <pc:sldMk cId="728806432" sldId="330"/>
            <ac:picMk id="4" creationId="{ECCF3BDE-47DC-40C8-9073-5AC358178344}"/>
          </ac:picMkLst>
        </pc:picChg>
      </pc:sldChg>
      <pc:sldChg chg="add del">
        <pc:chgData name="Robin De Haes" userId="992c4164-ae7e-471a-bfaa-38bf4ec89469" providerId="ADAL" clId="{35988076-EC5D-46D8-BFD5-2E288BF76DE1}" dt="2020-11-25T10:54:42.763" v="54" actId="2696"/>
        <pc:sldMkLst>
          <pc:docMk/>
          <pc:sldMk cId="2641026090" sldId="331"/>
        </pc:sldMkLst>
      </pc:sldChg>
      <pc:sldChg chg="addSp delSp modSp add ord">
        <pc:chgData name="Robin De Haes" userId="992c4164-ae7e-471a-bfaa-38bf4ec89469" providerId="ADAL" clId="{35988076-EC5D-46D8-BFD5-2E288BF76DE1}" dt="2020-11-25T11:39:27.386" v="248" actId="1076"/>
        <pc:sldMkLst>
          <pc:docMk/>
          <pc:sldMk cId="3762646889" sldId="331"/>
        </pc:sldMkLst>
        <pc:spChg chg="mod">
          <ac:chgData name="Robin De Haes" userId="992c4164-ae7e-471a-bfaa-38bf4ec89469" providerId="ADAL" clId="{35988076-EC5D-46D8-BFD5-2E288BF76DE1}" dt="2020-11-25T11:28:39.880" v="169" actId="20577"/>
          <ac:spMkLst>
            <pc:docMk/>
            <pc:sldMk cId="3762646889" sldId="331"/>
            <ac:spMk id="4" creationId="{E6F3B657-98E3-4460-A93B-D1BD8079B67E}"/>
          </ac:spMkLst>
        </pc:spChg>
        <pc:picChg chg="add del mod">
          <ac:chgData name="Robin De Haes" userId="992c4164-ae7e-471a-bfaa-38bf4ec89469" providerId="ADAL" clId="{35988076-EC5D-46D8-BFD5-2E288BF76DE1}" dt="2020-11-25T11:38:52.506" v="240" actId="478"/>
          <ac:picMkLst>
            <pc:docMk/>
            <pc:sldMk cId="3762646889" sldId="331"/>
            <ac:picMk id="6" creationId="{ABCE7598-8497-484C-84DF-9EA9447C92E7}"/>
          </ac:picMkLst>
        </pc:picChg>
        <pc:picChg chg="add del mod">
          <ac:chgData name="Robin De Haes" userId="992c4164-ae7e-471a-bfaa-38bf4ec89469" providerId="ADAL" clId="{35988076-EC5D-46D8-BFD5-2E288BF76DE1}" dt="2020-11-25T11:39:03.640" v="244" actId="478"/>
          <ac:picMkLst>
            <pc:docMk/>
            <pc:sldMk cId="3762646889" sldId="331"/>
            <ac:picMk id="7" creationId="{0A53E5E2-4B25-4B3C-8DF3-088EFCC2ABBE}"/>
          </ac:picMkLst>
        </pc:picChg>
        <pc:picChg chg="add mod">
          <ac:chgData name="Robin De Haes" userId="992c4164-ae7e-471a-bfaa-38bf4ec89469" providerId="ADAL" clId="{35988076-EC5D-46D8-BFD5-2E288BF76DE1}" dt="2020-11-25T11:39:27.386" v="248" actId="1076"/>
          <ac:picMkLst>
            <pc:docMk/>
            <pc:sldMk cId="3762646889" sldId="331"/>
            <ac:picMk id="8" creationId="{0A871CD2-914E-4D8A-9FB9-A11650BBF32E}"/>
          </ac:picMkLst>
        </pc:picChg>
      </pc:sldChg>
      <pc:sldChg chg="addSp delSp modSp add del ord">
        <pc:chgData name="Robin De Haes" userId="992c4164-ae7e-471a-bfaa-38bf4ec89469" providerId="ADAL" clId="{35988076-EC5D-46D8-BFD5-2E288BF76DE1}" dt="2020-11-25T11:33:05.085" v="192" actId="2696"/>
        <pc:sldMkLst>
          <pc:docMk/>
          <pc:sldMk cId="3144578623" sldId="332"/>
        </pc:sldMkLst>
        <pc:picChg chg="add del mod">
          <ac:chgData name="Robin De Haes" userId="992c4164-ae7e-471a-bfaa-38bf4ec89469" providerId="ADAL" clId="{35988076-EC5D-46D8-BFD5-2E288BF76DE1}" dt="2020-11-25T11:14:14.861" v="84" actId="478"/>
          <ac:picMkLst>
            <pc:docMk/>
            <pc:sldMk cId="3144578623" sldId="332"/>
            <ac:picMk id="4" creationId="{0BBEDB93-B770-4F6A-8C81-FEE1E0EA5BB7}"/>
          </ac:picMkLst>
        </pc:picChg>
        <pc:picChg chg="add mod">
          <ac:chgData name="Robin De Haes" userId="992c4164-ae7e-471a-bfaa-38bf4ec89469" providerId="ADAL" clId="{35988076-EC5D-46D8-BFD5-2E288BF76DE1}" dt="2020-11-25T11:14:17.297" v="86" actId="1076"/>
          <ac:picMkLst>
            <pc:docMk/>
            <pc:sldMk cId="3144578623" sldId="332"/>
            <ac:picMk id="5" creationId="{27DB9AB8-841D-4C1E-9BBF-A50253402B55}"/>
          </ac:picMkLst>
        </pc:picChg>
      </pc:sldChg>
      <pc:sldChg chg="addSp delSp modSp add">
        <pc:chgData name="Robin De Haes" userId="992c4164-ae7e-471a-bfaa-38bf4ec89469" providerId="ADAL" clId="{35988076-EC5D-46D8-BFD5-2E288BF76DE1}" dt="2020-11-25T11:20:13.824" v="98" actId="1076"/>
        <pc:sldMkLst>
          <pc:docMk/>
          <pc:sldMk cId="1611457787" sldId="333"/>
        </pc:sldMkLst>
        <pc:spChg chg="mod">
          <ac:chgData name="Robin De Haes" userId="992c4164-ae7e-471a-bfaa-38bf4ec89469" providerId="ADAL" clId="{35988076-EC5D-46D8-BFD5-2E288BF76DE1}" dt="2020-11-25T11:15:01.873" v="93" actId="20577"/>
          <ac:spMkLst>
            <pc:docMk/>
            <pc:sldMk cId="1611457787" sldId="333"/>
            <ac:spMk id="4" creationId="{D29642EC-0DF2-4074-802F-9138E92E22B0}"/>
          </ac:spMkLst>
        </pc:spChg>
        <pc:picChg chg="add del">
          <ac:chgData name="Robin De Haes" userId="992c4164-ae7e-471a-bfaa-38bf4ec89469" providerId="ADAL" clId="{35988076-EC5D-46D8-BFD5-2E288BF76DE1}" dt="2020-11-25T11:20:09.958" v="95" actId="478"/>
          <ac:picMkLst>
            <pc:docMk/>
            <pc:sldMk cId="1611457787" sldId="333"/>
            <ac:picMk id="6" creationId="{6D21FAAF-B3CB-42E0-B8FD-5411D6EF8F34}"/>
          </ac:picMkLst>
        </pc:picChg>
        <pc:picChg chg="add mod">
          <ac:chgData name="Robin De Haes" userId="992c4164-ae7e-471a-bfaa-38bf4ec89469" providerId="ADAL" clId="{35988076-EC5D-46D8-BFD5-2E288BF76DE1}" dt="2020-11-25T11:20:13.824" v="98" actId="1076"/>
          <ac:picMkLst>
            <pc:docMk/>
            <pc:sldMk cId="1611457787" sldId="333"/>
            <ac:picMk id="7" creationId="{3B6B7663-1F99-4DCB-8DDF-145D6040F3A6}"/>
          </ac:picMkLst>
        </pc:picChg>
      </pc:sldChg>
      <pc:sldChg chg="addSp modSp add">
        <pc:chgData name="Robin De Haes" userId="992c4164-ae7e-471a-bfaa-38bf4ec89469" providerId="ADAL" clId="{35988076-EC5D-46D8-BFD5-2E288BF76DE1}" dt="2020-11-25T11:25:49.733" v="140" actId="1076"/>
        <pc:sldMkLst>
          <pc:docMk/>
          <pc:sldMk cId="1038123413" sldId="334"/>
        </pc:sldMkLst>
        <pc:spChg chg="mod">
          <ac:chgData name="Robin De Haes" userId="992c4164-ae7e-471a-bfaa-38bf4ec89469" providerId="ADAL" clId="{35988076-EC5D-46D8-BFD5-2E288BF76DE1}" dt="2020-11-25T11:25:44.472" v="137" actId="20577"/>
          <ac:spMkLst>
            <pc:docMk/>
            <pc:sldMk cId="1038123413" sldId="334"/>
            <ac:spMk id="4" creationId="{DF35CBA6-C077-4DEB-9B57-12DBC5F74BE5}"/>
          </ac:spMkLst>
        </pc:spChg>
        <pc:picChg chg="add mod">
          <ac:chgData name="Robin De Haes" userId="992c4164-ae7e-471a-bfaa-38bf4ec89469" providerId="ADAL" clId="{35988076-EC5D-46D8-BFD5-2E288BF76DE1}" dt="2020-11-25T11:25:49.733" v="140" actId="1076"/>
          <ac:picMkLst>
            <pc:docMk/>
            <pc:sldMk cId="1038123413" sldId="334"/>
            <ac:picMk id="6" creationId="{F8DF6A7E-EBE9-4A13-A0FD-E5D9DDC5258B}"/>
          </ac:picMkLst>
        </pc:picChg>
      </pc:sldChg>
      <pc:sldChg chg="addSp modSp add">
        <pc:chgData name="Robin De Haes" userId="992c4164-ae7e-471a-bfaa-38bf4ec89469" providerId="ADAL" clId="{35988076-EC5D-46D8-BFD5-2E288BF76DE1}" dt="2020-11-25T11:33:21.123" v="211" actId="20577"/>
        <pc:sldMkLst>
          <pc:docMk/>
          <pc:sldMk cId="2975754445" sldId="335"/>
        </pc:sldMkLst>
        <pc:spChg chg="mod">
          <ac:chgData name="Robin De Haes" userId="992c4164-ae7e-471a-bfaa-38bf4ec89469" providerId="ADAL" clId="{35988076-EC5D-46D8-BFD5-2E288BF76DE1}" dt="2020-11-25T11:33:21.123" v="211" actId="20577"/>
          <ac:spMkLst>
            <pc:docMk/>
            <pc:sldMk cId="2975754445" sldId="335"/>
            <ac:spMk id="4" creationId="{072DAF54-E538-4CCF-AF2C-1B3980970FCF}"/>
          </ac:spMkLst>
        </pc:spChg>
        <pc:picChg chg="add mod">
          <ac:chgData name="Robin De Haes" userId="992c4164-ae7e-471a-bfaa-38bf4ec89469" providerId="ADAL" clId="{35988076-EC5D-46D8-BFD5-2E288BF76DE1}" dt="2020-11-25T11:27:02.711" v="144" actId="1076"/>
          <ac:picMkLst>
            <pc:docMk/>
            <pc:sldMk cId="2975754445" sldId="335"/>
            <ac:picMk id="6" creationId="{539D9D31-D101-4893-9C8F-A2AD6A3F826A}"/>
          </ac:picMkLst>
        </pc:picChg>
      </pc:sldChg>
      <pc:sldChg chg="addSp modSp add">
        <pc:chgData name="Robin De Haes" userId="992c4164-ae7e-471a-bfaa-38bf4ec89469" providerId="ADAL" clId="{35988076-EC5D-46D8-BFD5-2E288BF76DE1}" dt="2020-11-25T11:33:31.101" v="221" actId="20577"/>
        <pc:sldMkLst>
          <pc:docMk/>
          <pc:sldMk cId="1610667491" sldId="336"/>
        </pc:sldMkLst>
        <pc:spChg chg="mod">
          <ac:chgData name="Robin De Haes" userId="992c4164-ae7e-471a-bfaa-38bf4ec89469" providerId="ADAL" clId="{35988076-EC5D-46D8-BFD5-2E288BF76DE1}" dt="2020-11-25T11:33:31.101" v="221" actId="20577"/>
          <ac:spMkLst>
            <pc:docMk/>
            <pc:sldMk cId="1610667491" sldId="336"/>
            <ac:spMk id="4" creationId="{EB39A23F-ECBB-492E-8E36-F4E8B1307525}"/>
          </ac:spMkLst>
        </pc:spChg>
        <pc:picChg chg="add mod">
          <ac:chgData name="Robin De Haes" userId="992c4164-ae7e-471a-bfaa-38bf4ec89469" providerId="ADAL" clId="{35988076-EC5D-46D8-BFD5-2E288BF76DE1}" dt="2020-11-25T11:33:29.165" v="214" actId="1076"/>
          <ac:picMkLst>
            <pc:docMk/>
            <pc:sldMk cId="1610667491" sldId="336"/>
            <ac:picMk id="6" creationId="{33B9AFEB-6407-4112-8EDA-F73B64FC32A0}"/>
          </ac:picMkLst>
        </pc:picChg>
      </pc:sldChg>
      <pc:sldChg chg="addSp modSp add ord">
        <pc:chgData name="Robin De Haes" userId="992c4164-ae7e-471a-bfaa-38bf4ec89469" providerId="ADAL" clId="{35988076-EC5D-46D8-BFD5-2E288BF76DE1}" dt="2020-11-25T11:28:52.963" v="191" actId="20577"/>
        <pc:sldMkLst>
          <pc:docMk/>
          <pc:sldMk cId="777273998" sldId="337"/>
        </pc:sldMkLst>
        <pc:spChg chg="mod">
          <ac:chgData name="Robin De Haes" userId="992c4164-ae7e-471a-bfaa-38bf4ec89469" providerId="ADAL" clId="{35988076-EC5D-46D8-BFD5-2E288BF76DE1}" dt="2020-11-25T11:28:52.963" v="191" actId="20577"/>
          <ac:spMkLst>
            <pc:docMk/>
            <pc:sldMk cId="777273998" sldId="337"/>
            <ac:spMk id="4" creationId="{C48A360B-3745-4A8C-9ADE-FB084D9BFE9C}"/>
          </ac:spMkLst>
        </pc:spChg>
        <pc:picChg chg="add mod">
          <ac:chgData name="Robin De Haes" userId="992c4164-ae7e-471a-bfaa-38bf4ec89469" providerId="ADAL" clId="{35988076-EC5D-46D8-BFD5-2E288BF76DE1}" dt="2020-11-25T11:28:48.171" v="172" actId="1076"/>
          <ac:picMkLst>
            <pc:docMk/>
            <pc:sldMk cId="777273998" sldId="337"/>
            <ac:picMk id="6" creationId="{F82D5465-52F7-434F-80B7-C58290608DEC}"/>
          </ac:picMkLst>
        </pc:picChg>
      </pc:sldChg>
      <pc:sldChg chg="addSp modSp add">
        <pc:chgData name="Robin De Haes" userId="992c4164-ae7e-471a-bfaa-38bf4ec89469" providerId="ADAL" clId="{35988076-EC5D-46D8-BFD5-2E288BF76DE1}" dt="2020-11-25T11:35:17.003" v="239" actId="20577"/>
        <pc:sldMkLst>
          <pc:docMk/>
          <pc:sldMk cId="1975210331" sldId="338"/>
        </pc:sldMkLst>
        <pc:spChg chg="mod">
          <ac:chgData name="Robin De Haes" userId="992c4164-ae7e-471a-bfaa-38bf4ec89469" providerId="ADAL" clId="{35988076-EC5D-46D8-BFD5-2E288BF76DE1}" dt="2020-11-25T11:35:17.003" v="239" actId="20577"/>
          <ac:spMkLst>
            <pc:docMk/>
            <pc:sldMk cId="1975210331" sldId="338"/>
            <ac:spMk id="4" creationId="{08E6AFE8-E82B-4904-B452-A085640E3DC8}"/>
          </ac:spMkLst>
        </pc:spChg>
        <pc:picChg chg="add">
          <ac:chgData name="Robin De Haes" userId="992c4164-ae7e-471a-bfaa-38bf4ec89469" providerId="ADAL" clId="{35988076-EC5D-46D8-BFD5-2E288BF76DE1}" dt="2020-11-25T11:35:10.954" v="223"/>
          <ac:picMkLst>
            <pc:docMk/>
            <pc:sldMk cId="1975210331" sldId="338"/>
            <ac:picMk id="6" creationId="{363CD96E-E2AB-4756-832F-9D64B600C8B7}"/>
          </ac:picMkLst>
        </pc:picChg>
      </pc:sldChg>
    </pc:docChg>
  </pc:docChgLst>
  <pc:docChgLst>
    <pc:chgData name="Lin de Huybrecht" userId="S::lin.de.huybrecht@vub.be::fe1b24e0-1b88-4132-8bef-60b229b7e199" providerId="AD" clId="Web-{AEA8B01B-2670-4649-970D-A0174A9B3653}"/>
    <pc:docChg chg="modSld">
      <pc:chgData name="Lin de Huybrecht" userId="S::lin.de.huybrecht@vub.be::fe1b24e0-1b88-4132-8bef-60b229b7e199" providerId="AD" clId="Web-{AEA8B01B-2670-4649-970D-A0174A9B3653}" dt="2020-11-25T10:04:19.156" v="123" actId="14100"/>
      <pc:docMkLst>
        <pc:docMk/>
      </pc:docMkLst>
      <pc:sldChg chg="modSp">
        <pc:chgData name="Lin de Huybrecht" userId="S::lin.de.huybrecht@vub.be::fe1b24e0-1b88-4132-8bef-60b229b7e199" providerId="AD" clId="Web-{AEA8B01B-2670-4649-970D-A0174A9B3653}" dt="2020-11-25T10:04:19.156" v="123" actId="14100"/>
        <pc:sldMkLst>
          <pc:docMk/>
          <pc:sldMk cId="1558431593" sldId="320"/>
        </pc:sldMkLst>
        <pc:spChg chg="mod">
          <ac:chgData name="Lin de Huybrecht" userId="S::lin.de.huybrecht@vub.be::fe1b24e0-1b88-4132-8bef-60b229b7e199" providerId="AD" clId="Web-{AEA8B01B-2670-4649-970D-A0174A9B3653}" dt="2020-11-25T10:03:32.437" v="74" actId="20577"/>
          <ac:spMkLst>
            <pc:docMk/>
            <pc:sldMk cId="1558431593" sldId="320"/>
            <ac:spMk id="2" creationId="{E175984D-AC74-BA46-9E97-C0B5B512FCBC}"/>
          </ac:spMkLst>
        </pc:spChg>
        <pc:spChg chg="mod">
          <ac:chgData name="Lin de Huybrecht" userId="S::lin.de.huybrecht@vub.be::fe1b24e0-1b88-4132-8bef-60b229b7e199" providerId="AD" clId="Web-{AEA8B01B-2670-4649-970D-A0174A9B3653}" dt="2020-11-25T10:04:19.156" v="123" actId="14100"/>
          <ac:spMkLst>
            <pc:docMk/>
            <pc:sldMk cId="1558431593" sldId="320"/>
            <ac:spMk id="3" creationId="{211AD4B9-A5C0-624D-8204-811653F1A881}"/>
          </ac:spMkLst>
        </pc:spChg>
        <pc:spChg chg="mod">
          <ac:chgData name="Lin de Huybrecht" userId="S::lin.de.huybrecht@vub.be::fe1b24e0-1b88-4132-8bef-60b229b7e199" providerId="AD" clId="Web-{AEA8B01B-2670-4649-970D-A0174A9B3653}" dt="2020-11-25T10:03:19.499" v="29" actId="20577"/>
          <ac:spMkLst>
            <pc:docMk/>
            <pc:sldMk cId="1558431593" sldId="320"/>
            <ac:spMk id="4" creationId="{8744F949-9B98-024F-BEEA-C9BA9B01F81E}"/>
          </ac:spMkLst>
        </pc:spChg>
      </pc:sldChg>
    </pc:docChg>
  </pc:docChgLst>
  <pc:docChgLst>
    <pc:chgData name="Cindy Suzy Wauters" userId="208ca58f-5490-425b-81ac-3c235756827a" providerId="ADAL" clId="{1B346FA0-1F62-4806-8AA1-7895906BE454}"/>
    <pc:docChg chg="undo custSel addSld modSld">
      <pc:chgData name="Cindy Suzy Wauters" userId="208ca58f-5490-425b-81ac-3c235756827a" providerId="ADAL" clId="{1B346FA0-1F62-4806-8AA1-7895906BE454}" dt="2020-11-25T13:10:28.010" v="246" actId="1076"/>
      <pc:docMkLst>
        <pc:docMk/>
      </pc:docMkLst>
      <pc:sldChg chg="addSp modSp new mod modClrScheme chgLayout">
        <pc:chgData name="Cindy Suzy Wauters" userId="208ca58f-5490-425b-81ac-3c235756827a" providerId="ADAL" clId="{1B346FA0-1F62-4806-8AA1-7895906BE454}" dt="2020-11-25T13:10:28.010" v="246" actId="1076"/>
        <pc:sldMkLst>
          <pc:docMk/>
          <pc:sldMk cId="667049700" sldId="339"/>
        </pc:sldMkLst>
        <pc:spChg chg="mod ord">
          <ac:chgData name="Cindy Suzy Wauters" userId="208ca58f-5490-425b-81ac-3c235756827a" providerId="ADAL" clId="{1B346FA0-1F62-4806-8AA1-7895906BE454}" dt="2020-11-25T12:58:17.170" v="36" actId="700"/>
          <ac:spMkLst>
            <pc:docMk/>
            <pc:sldMk cId="667049700" sldId="339"/>
            <ac:spMk id="2" creationId="{EDE5345E-BEF6-4DDC-A45E-3706EE26DD83}"/>
          </ac:spMkLst>
        </pc:spChg>
        <pc:spChg chg="mod ord">
          <ac:chgData name="Cindy Suzy Wauters" userId="208ca58f-5490-425b-81ac-3c235756827a" providerId="ADAL" clId="{1B346FA0-1F62-4806-8AA1-7895906BE454}" dt="2020-11-25T12:58:17.170" v="36" actId="700"/>
          <ac:spMkLst>
            <pc:docMk/>
            <pc:sldMk cId="667049700" sldId="339"/>
            <ac:spMk id="3" creationId="{4BC6A977-B774-4086-8EE3-5FC37F914425}"/>
          </ac:spMkLst>
        </pc:spChg>
        <pc:spChg chg="mod ord">
          <ac:chgData name="Cindy Suzy Wauters" userId="208ca58f-5490-425b-81ac-3c235756827a" providerId="ADAL" clId="{1B346FA0-1F62-4806-8AA1-7895906BE454}" dt="2020-11-25T12:58:17.170" v="36" actId="700"/>
          <ac:spMkLst>
            <pc:docMk/>
            <pc:sldMk cId="667049700" sldId="339"/>
            <ac:spMk id="4" creationId="{B9D9152D-BB50-491B-9005-0CD1DDEE5C21}"/>
          </ac:spMkLst>
        </pc:spChg>
        <pc:spChg chg="mod ord">
          <ac:chgData name="Cindy Suzy Wauters" userId="208ca58f-5490-425b-81ac-3c235756827a" providerId="ADAL" clId="{1B346FA0-1F62-4806-8AA1-7895906BE454}" dt="2020-11-25T13:06:49.528" v="191" actId="20577"/>
          <ac:spMkLst>
            <pc:docMk/>
            <pc:sldMk cId="667049700" sldId="339"/>
            <ac:spMk id="5" creationId="{0159191F-8BDC-4B9C-AD7A-AE86AD77B52B}"/>
          </ac:spMkLst>
        </pc:spChg>
        <pc:spChg chg="add mod ord">
          <ac:chgData name="Cindy Suzy Wauters" userId="208ca58f-5490-425b-81ac-3c235756827a" providerId="ADAL" clId="{1B346FA0-1F62-4806-8AA1-7895906BE454}" dt="2020-11-25T13:10:28.010" v="246" actId="1076"/>
          <ac:spMkLst>
            <pc:docMk/>
            <pc:sldMk cId="667049700" sldId="339"/>
            <ac:spMk id="6" creationId="{D09C820F-73B1-416D-84A9-66C0F4F41650}"/>
          </ac:spMkLst>
        </pc:spChg>
        <pc:spChg chg="add mod">
          <ac:chgData name="Cindy Suzy Wauters" userId="208ca58f-5490-425b-81ac-3c235756827a" providerId="ADAL" clId="{1B346FA0-1F62-4806-8AA1-7895906BE454}" dt="2020-11-25T13:00:27.628" v="71" actId="6549"/>
          <ac:spMkLst>
            <pc:docMk/>
            <pc:sldMk cId="667049700" sldId="339"/>
            <ac:spMk id="7" creationId="{37F278BE-552E-40BC-A65A-B42E98B8887A}"/>
          </ac:spMkLst>
        </pc:spChg>
      </pc:sldChg>
      <pc:sldChg chg="modSp add mod">
        <pc:chgData name="Cindy Suzy Wauters" userId="208ca58f-5490-425b-81ac-3c235756827a" providerId="ADAL" clId="{1B346FA0-1F62-4806-8AA1-7895906BE454}" dt="2020-11-25T13:10:24.705" v="245" actId="1076"/>
        <pc:sldMkLst>
          <pc:docMk/>
          <pc:sldMk cId="112628677" sldId="340"/>
        </pc:sldMkLst>
        <pc:spChg chg="mod">
          <ac:chgData name="Cindy Suzy Wauters" userId="208ca58f-5490-425b-81ac-3c235756827a" providerId="ADAL" clId="{1B346FA0-1F62-4806-8AA1-7895906BE454}" dt="2020-11-25T13:06:46.651" v="189" actId="20577"/>
          <ac:spMkLst>
            <pc:docMk/>
            <pc:sldMk cId="112628677" sldId="340"/>
            <ac:spMk id="5" creationId="{0159191F-8BDC-4B9C-AD7A-AE86AD77B52B}"/>
          </ac:spMkLst>
        </pc:spChg>
        <pc:spChg chg="mod">
          <ac:chgData name="Cindy Suzy Wauters" userId="208ca58f-5490-425b-81ac-3c235756827a" providerId="ADAL" clId="{1B346FA0-1F62-4806-8AA1-7895906BE454}" dt="2020-11-25T13:10:24.705" v="245" actId="1076"/>
          <ac:spMkLst>
            <pc:docMk/>
            <pc:sldMk cId="112628677" sldId="340"/>
            <ac:spMk id="6" creationId="{D09C820F-73B1-416D-84A9-66C0F4F41650}"/>
          </ac:spMkLst>
        </pc:spChg>
      </pc:sldChg>
      <pc:sldChg chg="modSp add mod">
        <pc:chgData name="Cindy Suzy Wauters" userId="208ca58f-5490-425b-81ac-3c235756827a" providerId="ADAL" clId="{1B346FA0-1F62-4806-8AA1-7895906BE454}" dt="2020-11-25T13:06:43.811" v="188" actId="20577"/>
        <pc:sldMkLst>
          <pc:docMk/>
          <pc:sldMk cId="2599501170" sldId="341"/>
        </pc:sldMkLst>
        <pc:spChg chg="mod">
          <ac:chgData name="Cindy Suzy Wauters" userId="208ca58f-5490-425b-81ac-3c235756827a" providerId="ADAL" clId="{1B346FA0-1F62-4806-8AA1-7895906BE454}" dt="2020-11-25T13:06:43.811" v="188" actId="20577"/>
          <ac:spMkLst>
            <pc:docMk/>
            <pc:sldMk cId="2599501170" sldId="341"/>
            <ac:spMk id="5" creationId="{0159191F-8BDC-4B9C-AD7A-AE86AD77B52B}"/>
          </ac:spMkLst>
        </pc:spChg>
        <pc:spChg chg="mod">
          <ac:chgData name="Cindy Suzy Wauters" userId="208ca58f-5490-425b-81ac-3c235756827a" providerId="ADAL" clId="{1B346FA0-1F62-4806-8AA1-7895906BE454}" dt="2020-11-25T13:06:17.481" v="177" actId="1076"/>
          <ac:spMkLst>
            <pc:docMk/>
            <pc:sldMk cId="2599501170" sldId="341"/>
            <ac:spMk id="6" creationId="{D09C820F-73B1-416D-84A9-66C0F4F41650}"/>
          </ac:spMkLst>
        </pc:spChg>
      </pc:sldChg>
      <pc:sldChg chg="modSp add mod">
        <pc:chgData name="Cindy Suzy Wauters" userId="208ca58f-5490-425b-81ac-3c235756827a" providerId="ADAL" clId="{1B346FA0-1F62-4806-8AA1-7895906BE454}" dt="2020-11-25T13:09:04.346" v="243" actId="255"/>
        <pc:sldMkLst>
          <pc:docMk/>
          <pc:sldMk cId="1346279189" sldId="342"/>
        </pc:sldMkLst>
        <pc:spChg chg="mod">
          <ac:chgData name="Cindy Suzy Wauters" userId="208ca58f-5490-425b-81ac-3c235756827a" providerId="ADAL" clId="{1B346FA0-1F62-4806-8AA1-7895906BE454}" dt="2020-11-25T13:06:56.715" v="200" actId="20577"/>
          <ac:spMkLst>
            <pc:docMk/>
            <pc:sldMk cId="1346279189" sldId="342"/>
            <ac:spMk id="5" creationId="{0159191F-8BDC-4B9C-AD7A-AE86AD77B52B}"/>
          </ac:spMkLst>
        </pc:spChg>
        <pc:spChg chg="mod">
          <ac:chgData name="Cindy Suzy Wauters" userId="208ca58f-5490-425b-81ac-3c235756827a" providerId="ADAL" clId="{1B346FA0-1F62-4806-8AA1-7895906BE454}" dt="2020-11-25T13:09:04.346" v="243" actId="255"/>
          <ac:spMkLst>
            <pc:docMk/>
            <pc:sldMk cId="1346279189" sldId="342"/>
            <ac:spMk id="6" creationId="{D09C820F-73B1-416D-84A9-66C0F4F41650}"/>
          </ac:spMkLst>
        </pc:spChg>
      </pc:sldChg>
    </pc:docChg>
  </pc:docChgLst>
  <pc:docChgLst>
    <pc:chgData name="Lin de Huybrecht" userId="fe1b24e0-1b88-4132-8bef-60b229b7e199" providerId="ADAL" clId="{86A32612-33B0-494A-B1E5-72AF5BD4E187}"/>
    <pc:docChg chg="undo custSel mod addSld delSld modSld sldOrd">
      <pc:chgData name="Lin de Huybrecht" userId="fe1b24e0-1b88-4132-8bef-60b229b7e199" providerId="ADAL" clId="{86A32612-33B0-494A-B1E5-72AF5BD4E187}" dt="2020-11-25T20:23:55.589" v="266" actId="20577"/>
      <pc:docMkLst>
        <pc:docMk/>
      </pc:docMkLst>
      <pc:sldChg chg="addSp modSp add del mod modClrScheme chgLayout">
        <pc:chgData name="Lin de Huybrecht" userId="fe1b24e0-1b88-4132-8bef-60b229b7e199" providerId="ADAL" clId="{86A32612-33B0-494A-B1E5-72AF5BD4E187}" dt="2020-11-25T10:34:19.731" v="209" actId="14100"/>
        <pc:sldMkLst>
          <pc:docMk/>
          <pc:sldMk cId="1921419818" sldId="299"/>
        </pc:sldMkLst>
        <pc:spChg chg="mod">
          <ac:chgData name="Lin de Huybrecht" userId="fe1b24e0-1b88-4132-8bef-60b229b7e199" providerId="ADAL" clId="{86A32612-33B0-494A-B1E5-72AF5BD4E187}" dt="2020-11-25T10:32:53.693" v="201" actId="26606"/>
          <ac:spMkLst>
            <pc:docMk/>
            <pc:sldMk cId="1921419818" sldId="299"/>
            <ac:spMk id="3" creationId="{00000000-0000-0000-0000-000000000000}"/>
          </ac:spMkLst>
        </pc:spChg>
        <pc:spChg chg="mod">
          <ac:chgData name="Lin de Huybrecht" userId="fe1b24e0-1b88-4132-8bef-60b229b7e199" providerId="ADAL" clId="{86A32612-33B0-494A-B1E5-72AF5BD4E187}" dt="2020-11-25T10:32:53.693" v="201" actId="26606"/>
          <ac:spMkLst>
            <pc:docMk/>
            <pc:sldMk cId="1921419818" sldId="299"/>
            <ac:spMk id="4" creationId="{00000000-0000-0000-0000-000000000000}"/>
          </ac:spMkLst>
        </pc:spChg>
        <pc:spChg chg="mod ord">
          <ac:chgData name="Lin de Huybrecht" userId="fe1b24e0-1b88-4132-8bef-60b229b7e199" providerId="ADAL" clId="{86A32612-33B0-494A-B1E5-72AF5BD4E187}" dt="2020-11-25T10:32:53.693" v="201" actId="26606"/>
          <ac:spMkLst>
            <pc:docMk/>
            <pc:sldMk cId="1921419818" sldId="299"/>
            <ac:spMk id="19" creationId="{00000000-0000-0000-0000-000000000000}"/>
          </ac:spMkLst>
        </pc:spChg>
        <pc:spChg chg="mod ord">
          <ac:chgData name="Lin de Huybrecht" userId="fe1b24e0-1b88-4132-8bef-60b229b7e199" providerId="ADAL" clId="{86A32612-33B0-494A-B1E5-72AF5BD4E187}" dt="2020-11-25T10:34:19.731" v="209" actId="14100"/>
          <ac:spMkLst>
            <pc:docMk/>
            <pc:sldMk cId="1921419818" sldId="299"/>
            <ac:spMk id="20" creationId="{00000000-0000-0000-0000-000000000000}"/>
          </ac:spMkLst>
        </pc:spChg>
        <pc:spChg chg="mod">
          <ac:chgData name="Lin de Huybrecht" userId="fe1b24e0-1b88-4132-8bef-60b229b7e199" providerId="ADAL" clId="{86A32612-33B0-494A-B1E5-72AF5BD4E187}" dt="2020-11-25T10:34:04.846" v="208" actId="166"/>
          <ac:spMkLst>
            <pc:docMk/>
            <pc:sldMk cId="1921419818" sldId="299"/>
            <ac:spMk id="21" creationId="{00000000-0000-0000-0000-000000000000}"/>
          </ac:spMkLst>
        </pc:spChg>
        <pc:picChg chg="add mod">
          <ac:chgData name="Lin de Huybrecht" userId="fe1b24e0-1b88-4132-8bef-60b229b7e199" providerId="ADAL" clId="{86A32612-33B0-494A-B1E5-72AF5BD4E187}" dt="2020-11-25T10:33:16.914" v="205" actId="1076"/>
          <ac:picMkLst>
            <pc:docMk/>
            <pc:sldMk cId="1921419818" sldId="299"/>
            <ac:picMk id="5" creationId="{95D2009A-BC40-2A40-830B-C2B86EECC93E}"/>
          </ac:picMkLst>
        </pc:picChg>
      </pc:sldChg>
      <pc:sldChg chg="modSp mod">
        <pc:chgData name="Lin de Huybrecht" userId="fe1b24e0-1b88-4132-8bef-60b229b7e199" providerId="ADAL" clId="{86A32612-33B0-494A-B1E5-72AF5BD4E187}" dt="2020-11-25T16:49:28.221" v="220" actId="20577"/>
        <pc:sldMkLst>
          <pc:docMk/>
          <pc:sldMk cId="1558431593" sldId="320"/>
        </pc:sldMkLst>
        <pc:spChg chg="mod">
          <ac:chgData name="Lin de Huybrecht" userId="fe1b24e0-1b88-4132-8bef-60b229b7e199" providerId="ADAL" clId="{86A32612-33B0-494A-B1E5-72AF5BD4E187}" dt="2020-11-25T16:49:28.221" v="220" actId="20577"/>
          <ac:spMkLst>
            <pc:docMk/>
            <pc:sldMk cId="1558431593" sldId="320"/>
            <ac:spMk id="2" creationId="{E175984D-AC74-BA46-9E97-C0B5B512FCBC}"/>
          </ac:spMkLst>
        </pc:spChg>
        <pc:spChg chg="mod">
          <ac:chgData name="Lin de Huybrecht" userId="fe1b24e0-1b88-4132-8bef-60b229b7e199" providerId="ADAL" clId="{86A32612-33B0-494A-B1E5-72AF5BD4E187}" dt="2020-11-25T10:06:51.436" v="6"/>
          <ac:spMkLst>
            <pc:docMk/>
            <pc:sldMk cId="1558431593" sldId="320"/>
            <ac:spMk id="3" creationId="{211AD4B9-A5C0-624D-8204-811653F1A881}"/>
          </ac:spMkLst>
        </pc:spChg>
      </pc:sldChg>
      <pc:sldChg chg="modSp add del mod ord">
        <pc:chgData name="Lin de Huybrecht" userId="fe1b24e0-1b88-4132-8bef-60b229b7e199" providerId="ADAL" clId="{86A32612-33B0-494A-B1E5-72AF5BD4E187}" dt="2020-11-25T10:26:23.610" v="139" actId="2696"/>
        <pc:sldMkLst>
          <pc:docMk/>
          <pc:sldMk cId="2823874227" sldId="321"/>
        </pc:sldMkLst>
        <pc:spChg chg="mod">
          <ac:chgData name="Lin de Huybrecht" userId="fe1b24e0-1b88-4132-8bef-60b229b7e199" providerId="ADAL" clId="{86A32612-33B0-494A-B1E5-72AF5BD4E187}" dt="2020-11-25T10:26:04.580" v="136" actId="20577"/>
          <ac:spMkLst>
            <pc:docMk/>
            <pc:sldMk cId="2823874227" sldId="321"/>
            <ac:spMk id="19" creationId="{00000000-0000-0000-0000-000000000000}"/>
          </ac:spMkLst>
        </pc:spChg>
        <pc:spChg chg="mod">
          <ac:chgData name="Lin de Huybrecht" userId="fe1b24e0-1b88-4132-8bef-60b229b7e199" providerId="ADAL" clId="{86A32612-33B0-494A-B1E5-72AF5BD4E187}" dt="2020-11-25T10:26:19.920" v="138" actId="20577"/>
          <ac:spMkLst>
            <pc:docMk/>
            <pc:sldMk cId="2823874227" sldId="321"/>
            <ac:spMk id="20" creationId="{00000000-0000-0000-0000-000000000000}"/>
          </ac:spMkLst>
        </pc:spChg>
      </pc:sldChg>
      <pc:sldChg chg="modSp mod">
        <pc:chgData name="Lin de Huybrecht" userId="fe1b24e0-1b88-4132-8bef-60b229b7e199" providerId="ADAL" clId="{86A32612-33B0-494A-B1E5-72AF5BD4E187}" dt="2020-11-25T20:23:29.927" v="264" actId="20577"/>
        <pc:sldMkLst>
          <pc:docMk/>
          <pc:sldMk cId="112628677" sldId="340"/>
        </pc:sldMkLst>
        <pc:spChg chg="mod">
          <ac:chgData name="Lin de Huybrecht" userId="fe1b24e0-1b88-4132-8bef-60b229b7e199" providerId="ADAL" clId="{86A32612-33B0-494A-B1E5-72AF5BD4E187}" dt="2020-11-25T20:23:29.927" v="264" actId="20577"/>
          <ac:spMkLst>
            <pc:docMk/>
            <pc:sldMk cId="112628677" sldId="340"/>
            <ac:spMk id="6" creationId="{D09C820F-73B1-416D-84A9-66C0F4F41650}"/>
          </ac:spMkLst>
        </pc:spChg>
      </pc:sldChg>
      <pc:sldChg chg="modSp mod">
        <pc:chgData name="Lin de Huybrecht" userId="fe1b24e0-1b88-4132-8bef-60b229b7e199" providerId="ADAL" clId="{86A32612-33B0-494A-B1E5-72AF5BD4E187}" dt="2020-11-25T20:23:55.589" v="266" actId="20577"/>
        <pc:sldMkLst>
          <pc:docMk/>
          <pc:sldMk cId="2599501170" sldId="341"/>
        </pc:sldMkLst>
        <pc:spChg chg="mod">
          <ac:chgData name="Lin de Huybrecht" userId="fe1b24e0-1b88-4132-8bef-60b229b7e199" providerId="ADAL" clId="{86A32612-33B0-494A-B1E5-72AF5BD4E187}" dt="2020-11-25T20:23:55.589" v="266" actId="20577"/>
          <ac:spMkLst>
            <pc:docMk/>
            <pc:sldMk cId="2599501170" sldId="341"/>
            <ac:spMk id="6" creationId="{D09C820F-73B1-416D-84A9-66C0F4F41650}"/>
          </ac:spMkLst>
        </pc:spChg>
      </pc:sldChg>
      <pc:sldChg chg="modSp new mod">
        <pc:chgData name="Lin de Huybrecht" userId="fe1b24e0-1b88-4132-8bef-60b229b7e199" providerId="ADAL" clId="{86A32612-33B0-494A-B1E5-72AF5BD4E187}" dt="2020-11-25T16:44:40.543" v="219" actId="20577"/>
        <pc:sldMkLst>
          <pc:docMk/>
          <pc:sldMk cId="1141966446" sldId="349"/>
        </pc:sldMkLst>
        <pc:spChg chg="mod">
          <ac:chgData name="Lin de Huybrecht" userId="fe1b24e0-1b88-4132-8bef-60b229b7e199" providerId="ADAL" clId="{86A32612-33B0-494A-B1E5-72AF5BD4E187}" dt="2020-11-25T16:44:40.543" v="219" actId="20577"/>
          <ac:spMkLst>
            <pc:docMk/>
            <pc:sldMk cId="1141966446" sldId="349"/>
            <ac:spMk id="2" creationId="{BECE3790-24F3-CE4C-8403-B7F602ABEBB2}"/>
          </ac:spMkLst>
        </pc:spChg>
      </pc:sldChg>
    </pc:docChg>
  </pc:docChgLst>
  <pc:docChgLst>
    <pc:chgData name="Erinn Francis Van der Sande" userId="24634865-15cf-471d-a585-d67db536b1ec" providerId="ADAL" clId="{7BC397DE-9462-4DD9-94EF-CDFE112CC620}"/>
    <pc:docChg chg="undo custSel mod addSld delSld modSld sldOrd">
      <pc:chgData name="Erinn Francis Van der Sande" userId="24634865-15cf-471d-a585-d67db536b1ec" providerId="ADAL" clId="{7BC397DE-9462-4DD9-94EF-CDFE112CC620}" dt="2020-11-25T20:00:10.933" v="19"/>
      <pc:docMkLst>
        <pc:docMk/>
      </pc:docMkLst>
      <pc:sldChg chg="modSp mod ord">
        <pc:chgData name="Erinn Francis Van der Sande" userId="24634865-15cf-471d-a585-d67db536b1ec" providerId="ADAL" clId="{7BC397DE-9462-4DD9-94EF-CDFE112CC620}" dt="2020-11-25T16:39:07.076" v="11" actId="1076"/>
        <pc:sldMkLst>
          <pc:docMk/>
          <pc:sldMk cId="1921419818" sldId="299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21419818" sldId="299"/>
            <ac:spMk id="3" creationId="{00000000-0000-0000-0000-000000000000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21419818" sldId="299"/>
            <ac:spMk id="4" creationId="{00000000-0000-0000-0000-000000000000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21419818" sldId="299"/>
            <ac:spMk id="19" creationId="{00000000-0000-0000-0000-000000000000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21419818" sldId="299"/>
            <ac:spMk id="21" creationId="{00000000-0000-0000-0000-000000000000}"/>
          </ac:spMkLst>
        </pc:spChg>
        <pc:picChg chg="mod">
          <ac:chgData name="Erinn Francis Van der Sande" userId="24634865-15cf-471d-a585-d67db536b1ec" providerId="ADAL" clId="{7BC397DE-9462-4DD9-94EF-CDFE112CC620}" dt="2020-11-25T16:39:07.076" v="11" actId="1076"/>
          <ac:picMkLst>
            <pc:docMk/>
            <pc:sldMk cId="1921419818" sldId="299"/>
            <ac:picMk id="5" creationId="{95D2009A-BC40-2A40-830B-C2B86EECC93E}"/>
          </ac:picMkLst>
        </pc:picChg>
      </pc:sldChg>
      <pc:sldChg chg="addSp delSp modSp mod modMedia modClrScheme delAnim chgLayout">
        <pc:chgData name="Erinn Francis Van der Sande" userId="24634865-15cf-471d-a585-d67db536b1ec" providerId="ADAL" clId="{7BC397DE-9462-4DD9-94EF-CDFE112CC620}" dt="2020-11-25T16:34:41.618" v="10" actId="26606"/>
        <pc:sldMkLst>
          <pc:docMk/>
          <pc:sldMk cId="1558431593" sldId="320"/>
        </pc:sldMkLst>
        <pc:spChg chg="mod or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2" creationId="{E175984D-AC74-BA46-9E97-C0B5B512FCBC}"/>
          </ac:spMkLst>
        </pc:spChg>
        <pc:spChg chg="mo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3" creationId="{211AD4B9-A5C0-624D-8204-811653F1A881}"/>
          </ac:spMkLst>
        </pc:spChg>
        <pc:spChg chg="mo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4" creationId="{8744F949-9B98-024F-BEEA-C9BA9B01F81E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9" creationId="{0604E33A-78EA-4EB8-B287-3E40295B51E4}"/>
          </ac:spMkLst>
        </pc:spChg>
        <pc:spChg chg="add del mod">
          <ac:chgData name="Erinn Francis Van der Sande" userId="24634865-15cf-471d-a585-d67db536b1ec" providerId="ADAL" clId="{7BC397DE-9462-4DD9-94EF-CDFE112CC620}" dt="2020-11-25T16:34:27.774" v="6" actId="26606"/>
          <ac:spMkLst>
            <pc:docMk/>
            <pc:sldMk cId="1558431593" sldId="320"/>
            <ac:spMk id="10" creationId="{9CF5E0B7-5686-460F-A1A4-8A23CD771F81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11" creationId="{9546E2C5-351E-44EA-A29E-F5DF6FCAD1BF}"/>
          </ac:spMkLst>
        </pc:spChg>
        <pc:spChg chg="add del mod">
          <ac:chgData name="Erinn Francis Van der Sande" userId="24634865-15cf-471d-a585-d67db536b1ec" providerId="ADAL" clId="{7BC397DE-9462-4DD9-94EF-CDFE112CC620}" dt="2020-11-25T16:34:27.774" v="6" actId="26606"/>
          <ac:spMkLst>
            <pc:docMk/>
            <pc:sldMk cId="1558431593" sldId="320"/>
            <ac:spMk id="12" creationId="{179C58F8-679A-4793-8A29-5DA561180326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13" creationId="{94279CF8-5C4B-4B04-8E6A-3CEFDFD55E85}"/>
          </ac:spMkLst>
        </pc:spChg>
        <pc:spChg chg="add del mod">
          <ac:chgData name="Erinn Francis Van der Sande" userId="24634865-15cf-471d-a585-d67db536b1ec" providerId="ADAL" clId="{7BC397DE-9462-4DD9-94EF-CDFE112CC620}" dt="2020-11-25T16:34:27.774" v="6" actId="26606"/>
          <ac:spMkLst>
            <pc:docMk/>
            <pc:sldMk cId="1558431593" sldId="320"/>
            <ac:spMk id="14" creationId="{2B9262A2-EBB1-412C-9744-B2B528831C27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15" creationId="{0B6BF9FB-2B65-4A7B-8597-C3609E58A47C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17" creationId="{D26F6E34-6BB0-4D94-B406-9F1FE124CFD3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19" creationId="{6EB0ADF6-412E-4249-BF1D-BC828CB174EF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21" creationId="{E3A16814-2F40-4663-B823-AB18CDA30ACB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23" creationId="{AEE5B90A-9DC2-4C32-B69E-0071F1A11D0E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25" creationId="{83792C17-1844-4AF0-B420-373CFF1ED7B7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27" creationId="{F736A243-0A5A-43F7-8B47-35F87EE74B3B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29" creationId="{AD56E62F-5FDB-4B94-AC7E-AE1EC544213A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31" creationId="{E47A1890-54B9-4C07-9A97-E099CFEF1CCA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33" creationId="{6E1EAA8A-1B32-4824-AA7D-7EEA759838B8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35" creationId="{F785B306-8788-49ED-96E8-55EA5DE23A60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37" creationId="{2CBE214F-C727-4267-992B-B729351A6E95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39" creationId="{A48017CA-437F-460D-9775-B682F06A2ACF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41" creationId="{D18BA8C9-1F6E-447D-8118-72C0E5120151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43" creationId="{7C9370ED-067E-4FFD-9C6A-3CA257B3FFBA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45" creationId="{4581A227-B8D3-4610-A2C5-4B582A92F319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47" creationId="{EE060129-602B-47E7-B75E-A3AE207574A4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49" creationId="{7932A40C-27EF-4C49-A776-AD84A970B539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51" creationId="{4BE7E698-0420-4468-817D-6E7C66D13BE6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53" creationId="{ED45A6AE-5FF7-496C-BD09-E69F5CA51CE3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55" creationId="{6699DB89-6E41-44FB-B63F-5750E2CE026E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57" creationId="{45593F6A-57C4-48BB-B83A-75A0289C99D0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59" creationId="{2E80A466-0335-447A-AD1A-8BF4B6DC304E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61" creationId="{F31EACE8-CB68-4144-9178-0824262A58D5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63" creationId="{2B896D1F-B528-4AA2-8C15-32086B22A6F1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65" creationId="{903B8D13-540C-4E7E-B070-2E803F01615B}"/>
          </ac:spMkLst>
        </pc:spChg>
        <pc:spChg chg="add del mod">
          <ac:chgData name="Erinn Francis Van der Sande" userId="24634865-15cf-471d-a585-d67db536b1ec" providerId="ADAL" clId="{7BC397DE-9462-4DD9-94EF-CDFE112CC620}" dt="2020-11-25T16:34:36.409" v="8" actId="26606"/>
          <ac:spMkLst>
            <pc:docMk/>
            <pc:sldMk cId="1558431593" sldId="320"/>
            <ac:spMk id="67" creationId="{77A2622D-D2F9-4C92-A180-11CE61A9FF11}"/>
          </ac:spMkLst>
        </pc:spChg>
        <pc:spChg chg="add del mo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69" creationId="{DD1517AE-AAF4-49A8-97E0-8C96EC336849}"/>
          </ac:spMkLst>
        </pc:spChg>
        <pc:spChg chg="add del mo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70" creationId="{E6C963B2-AB86-4BC9-AFDD-04DFF1EFC9BD}"/>
          </ac:spMkLst>
        </pc:spChg>
        <pc:spChg chg="add del mod">
          <ac:chgData name="Erinn Francis Van der Sande" userId="24634865-15cf-471d-a585-d67db536b1ec" providerId="ADAL" clId="{7BC397DE-9462-4DD9-94EF-CDFE112CC620}" dt="2020-11-25T16:34:41.618" v="10" actId="26606"/>
          <ac:spMkLst>
            <pc:docMk/>
            <pc:sldMk cId="1558431593" sldId="320"/>
            <ac:spMk id="71" creationId="{DF2F32CB-15A2-4B57-B6F8-B82A87B6F74A}"/>
          </ac:spMkLst>
        </pc:spChg>
        <pc:picChg chg="add del mod">
          <ac:chgData name="Erinn Francis Van der Sande" userId="24634865-15cf-471d-a585-d67db536b1ec" providerId="ADAL" clId="{7BC397DE-9462-4DD9-94EF-CDFE112CC620}" dt="2020-11-25T16:34:27.774" v="6" actId="26606"/>
          <ac:picMkLst>
            <pc:docMk/>
            <pc:sldMk cId="1558431593" sldId="320"/>
            <ac:picMk id="6" creationId="{CD26245C-E3FC-46F9-9A37-5C7C577C5857}"/>
          </ac:picMkLst>
        </pc:pic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2912239450" sldId="323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912239450" sldId="323"/>
            <ac:spMk id="2" creationId="{90CB4414-A85B-480A-9C85-77D22431308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912239450" sldId="323"/>
            <ac:spMk id="3" creationId="{9F9C87AC-A803-4401-97AE-F9B3E1D6AD3A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716580520" sldId="328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716580520" sldId="328"/>
            <ac:spMk id="2" creationId="{74E229B2-AEB1-40BF-89F6-5E16D2AAE267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716580520" sldId="328"/>
            <ac:spMk id="3" creationId="{5149200E-1810-4362-AA99-9FFB016C5865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3762646889" sldId="331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3762646889" sldId="331"/>
            <ac:spMk id="2" creationId="{0BCDED76-3AAC-4028-9F55-9CBFBC3978EC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3762646889" sldId="331"/>
            <ac:spMk id="3" creationId="{8C1AF904-9B10-4039-977E-5FC87D7DA743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038123413" sldId="334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038123413" sldId="334"/>
            <ac:spMk id="2" creationId="{1ACD6C80-9B68-494D-8648-3FAF4346991E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038123413" sldId="334"/>
            <ac:spMk id="3" creationId="{ED2A3834-54CF-4BE9-A2DC-F91667AB0B09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2975754445" sldId="335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975754445" sldId="335"/>
            <ac:spMk id="2" creationId="{510FEADD-5945-4237-A318-D23F422D6655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975754445" sldId="335"/>
            <ac:spMk id="3" creationId="{F92925C6-15A8-413E-ACFB-EAA5744FDEF0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610667491" sldId="336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610667491" sldId="336"/>
            <ac:spMk id="2" creationId="{D3A54C5A-6682-4105-9C7B-1792B162ABA2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610667491" sldId="336"/>
            <ac:spMk id="3" creationId="{F31AE0C8-6392-4FD5-B465-5CC48E8AF272}"/>
          </ac:spMkLst>
        </pc:spChg>
      </pc:sldChg>
      <pc:sldChg chg="modSp">
        <pc:chgData name="Erinn Francis Van der Sande" userId="24634865-15cf-471d-a585-d67db536b1ec" providerId="ADAL" clId="{7BC397DE-9462-4DD9-94EF-CDFE112CC620}" dt="2020-11-25T20:00:10.933" v="19"/>
        <pc:sldMkLst>
          <pc:docMk/>
          <pc:sldMk cId="777273998" sldId="337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777273998" sldId="337"/>
            <ac:spMk id="2" creationId="{0F23660F-5121-4393-A935-E03AE8ADD03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777273998" sldId="337"/>
            <ac:spMk id="3" creationId="{6E656023-1443-46A9-B7CA-FE1986230F54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777273998" sldId="337"/>
            <ac:spMk id="5" creationId="{2E9A4754-B08B-475F-87BB-93FE782F367E}"/>
          </ac:spMkLst>
        </pc:spChg>
        <pc:picChg chg="mod">
          <ac:chgData name="Erinn Francis Van der Sande" userId="24634865-15cf-471d-a585-d67db536b1ec" providerId="ADAL" clId="{7BC397DE-9462-4DD9-94EF-CDFE112CC620}" dt="2020-11-25T20:00:10.933" v="19"/>
          <ac:picMkLst>
            <pc:docMk/>
            <pc:sldMk cId="777273998" sldId="337"/>
            <ac:picMk id="6" creationId="{F82D5465-52F7-434F-80B7-C58290608DEC}"/>
          </ac:picMkLst>
        </pc:pic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975210331" sldId="338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75210331" sldId="338"/>
            <ac:spMk id="2" creationId="{BF846C2E-1F7A-4333-B7B3-0ED85B857F3E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975210331" sldId="338"/>
            <ac:spMk id="3" creationId="{2D4677A0-2011-43EE-8C4E-3F467F2956C9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667049700" sldId="339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667049700" sldId="339"/>
            <ac:spMk id="2" creationId="{EDE5345E-BEF6-4DDC-A45E-3706EE26DD8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667049700" sldId="339"/>
            <ac:spMk id="3" creationId="{4BC6A977-B774-4086-8EE3-5FC37F914425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667049700" sldId="339"/>
            <ac:spMk id="4" creationId="{B9D9152D-BB50-491B-9005-0CD1DDEE5C21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12628677" sldId="340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12628677" sldId="340"/>
            <ac:spMk id="2" creationId="{EDE5345E-BEF6-4DDC-A45E-3706EE26DD8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12628677" sldId="340"/>
            <ac:spMk id="3" creationId="{4BC6A977-B774-4086-8EE3-5FC37F914425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12628677" sldId="340"/>
            <ac:spMk id="4" creationId="{B9D9152D-BB50-491B-9005-0CD1DDEE5C21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2599501170" sldId="341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599501170" sldId="341"/>
            <ac:spMk id="2" creationId="{EDE5345E-BEF6-4DDC-A45E-3706EE26DD8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599501170" sldId="341"/>
            <ac:spMk id="3" creationId="{4BC6A977-B774-4086-8EE3-5FC37F914425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2599501170" sldId="341"/>
            <ac:spMk id="4" creationId="{B9D9152D-BB50-491B-9005-0CD1DDEE5C21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346279189" sldId="342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346279189" sldId="342"/>
            <ac:spMk id="2" creationId="{EDE5345E-BEF6-4DDC-A45E-3706EE26DD83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346279189" sldId="342"/>
            <ac:spMk id="3" creationId="{4BC6A977-B774-4086-8EE3-5FC37F914425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346279189" sldId="342"/>
            <ac:spMk id="4" creationId="{B9D9152D-BB50-491B-9005-0CD1DDEE5C21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055876326" sldId="343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055876326" sldId="343"/>
            <ac:spMk id="2" creationId="{A65625AE-4F57-4D83-8138-FBC4C6A7099D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055876326" sldId="343"/>
            <ac:spMk id="3" creationId="{A60F9FCF-D896-4A34-B003-57EBF3DA08CB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215549609" sldId="344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215549609" sldId="344"/>
            <ac:spMk id="2" creationId="{E38BD7F9-47E5-46C6-9C34-CA475D3098C0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215549609" sldId="344"/>
            <ac:spMk id="3" creationId="{68570C25-72D7-466F-B6BB-D4A988F4693C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166483615" sldId="345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166483615" sldId="345"/>
            <ac:spMk id="2" creationId="{FB2B4F36-5C6C-4591-94D4-D6FCF1F2F0DB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166483615" sldId="345"/>
            <ac:spMk id="3" creationId="{1C33145B-A53D-4B8E-954E-ED22C974711D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4129453500" sldId="346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4129453500" sldId="346"/>
            <ac:spMk id="2" creationId="{A7A57E5A-27A1-44B4-A11B-47D3C2AB8F4F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4129453500" sldId="346"/>
            <ac:spMk id="3" creationId="{ECF3AB7F-CAB5-4FD1-A82F-DEEB29397F24}"/>
          </ac:spMkLst>
        </pc:spChg>
      </pc:sldChg>
      <pc:sldChg chg="modSp">
        <pc:chgData name="Erinn Francis Van der Sande" userId="24634865-15cf-471d-a585-d67db536b1ec" providerId="ADAL" clId="{7BC397DE-9462-4DD9-94EF-CDFE112CC620}" dt="2020-11-25T16:34:07.795" v="2"/>
        <pc:sldMkLst>
          <pc:docMk/>
          <pc:sldMk cId="1803734234" sldId="347"/>
        </pc:sldMkLst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803734234" sldId="347"/>
            <ac:spMk id="2" creationId="{4D3CAA25-890F-4FC5-B97E-2B08B23BA5D9}"/>
          </ac:spMkLst>
        </pc:spChg>
        <pc:spChg chg="mod">
          <ac:chgData name="Erinn Francis Van der Sande" userId="24634865-15cf-471d-a585-d67db536b1ec" providerId="ADAL" clId="{7BC397DE-9462-4DD9-94EF-CDFE112CC620}" dt="2020-11-25T16:34:07.795" v="2"/>
          <ac:spMkLst>
            <pc:docMk/>
            <pc:sldMk cId="1803734234" sldId="347"/>
            <ac:spMk id="3" creationId="{8D712E25-7424-4EE6-803A-F38E02ADF1F4}"/>
          </ac:spMkLst>
        </pc:spChg>
      </pc:sldChg>
      <pc:sldChg chg="addSp delSp modSp new del mod modClrScheme chgLayout">
        <pc:chgData name="Erinn Francis Van der Sande" userId="24634865-15cf-471d-a585-d67db536b1ec" providerId="ADAL" clId="{7BC397DE-9462-4DD9-94EF-CDFE112CC620}" dt="2020-11-25T16:44:47.315" v="14" actId="2696"/>
        <pc:sldMkLst>
          <pc:docMk/>
          <pc:sldMk cId="1739838288" sldId="348"/>
        </pc:sldMkLst>
        <pc:spChg chg="mod ord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2" creationId="{1206BDD1-EA84-4C91-8414-0276CB3473C3}"/>
          </ac:spMkLst>
        </pc:spChg>
        <pc:spChg chg="mod ord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3" creationId="{F078FC6F-47C2-4019-9BE7-4A8821A336F6}"/>
          </ac:spMkLst>
        </pc:spChg>
        <pc:spChg chg="del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4" creationId="{00D7F3C6-B6B8-4217-8106-0D896670BFA0}"/>
          </ac:spMkLst>
        </pc:spChg>
        <pc:spChg chg="del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5" creationId="{3D773D12-1A92-44BE-A027-FF94C483FBF2}"/>
          </ac:spMkLst>
        </pc:spChg>
        <pc:spChg chg="del mod ord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6" creationId="{9C1DCCC9-987A-4AEF-9FE1-EAC4EBC99DCC}"/>
          </ac:spMkLst>
        </pc:spChg>
        <pc:spChg chg="add mod ord">
          <ac:chgData name="Erinn Francis Van der Sande" userId="24634865-15cf-471d-a585-d67db536b1ec" providerId="ADAL" clId="{7BC397DE-9462-4DD9-94EF-CDFE112CC620}" dt="2020-11-25T16:44:29.995" v="13" actId="700"/>
          <ac:spMkLst>
            <pc:docMk/>
            <pc:sldMk cId="1739838288" sldId="348"/>
            <ac:spMk id="7" creationId="{617E81D9-24CF-4153-B123-56635999B0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5040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/>
          <a:lstStyle>
            <a:lvl1pPr algn="l">
              <a:defRPr sz="1200"/>
            </a:lvl1pPr>
          </a:lstStyle>
          <a:p>
            <a:r>
              <a:rPr lang="nl-NL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rPr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601800" y="36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1200"/>
            </a:lvl1pPr>
          </a:lstStyle>
          <a:p>
            <a:fld id="{C4CD8FED-05CD-E64B-9968-2D08B3C82605}" type="datetime1">
              <a:rPr lang="nl-BE" smtClean="0">
                <a:solidFill>
                  <a:srgbClr val="FF5000"/>
                </a:solidFill>
              </a:rPr>
              <a:t>15/06/2022</a:t>
            </a:fld>
            <a:endParaRPr lang="nl-NL">
              <a:solidFill>
                <a:srgbClr val="FF5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504000" y="8508775"/>
            <a:ext cx="29718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/>
            </a:lvl1pPr>
          </a:lstStyle>
          <a:p>
            <a:r>
              <a:rPr lang="nl-NL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rPr>
              <a:t>Voet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601800" y="8506800"/>
            <a:ext cx="270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B2B4E666-D715-AD48-99EC-80D1C3222789}" type="slidenum">
              <a:rPr lang="nl-NL" smtClean="0">
                <a:solidFill>
                  <a:srgbClr val="0033A0"/>
                </a:solidFill>
              </a:rPr>
              <a:t>‹#›</a:t>
            </a:fld>
            <a:endParaRPr lang="nl-NL">
              <a:solidFill>
                <a:srgbClr val="0033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684000" y="540000"/>
            <a:ext cx="2700000" cy="360000"/>
          </a:xfrm>
          <a:prstGeom prst="rect">
            <a:avLst/>
          </a:prstGeom>
          <a:solidFill>
            <a:srgbClr val="0033A0"/>
          </a:solidFill>
        </p:spPr>
        <p:txBody>
          <a:bodyPr vert="horz" lIns="9000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Kop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37000" y="54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0033A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720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l">
              <a:defRPr sz="10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37000" y="8280000"/>
            <a:ext cx="2700000" cy="360000"/>
          </a:xfrm>
          <a:prstGeom prst="rect">
            <a:avLst/>
          </a:prstGeom>
        </p:spPr>
        <p:txBody>
          <a:bodyPr vert="horz" lIns="90000" tIns="45720" rIns="91440" bIns="45720" rtlCol="0" anchor="ctr" anchorCtr="0"/>
          <a:lstStyle>
            <a:lvl1pPr algn="r">
              <a:defRPr sz="900">
                <a:solidFill>
                  <a:srgbClr val="FF50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9FDDC29C-F309-0C44-B1DF-48E28FDE6E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6898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</a:t>
            </a:r>
            <a:r>
              <a:rPr lang="nl-BE" dirty="0" err="1"/>
              <a:t>researched</a:t>
            </a:r>
            <a:r>
              <a:rPr lang="nl-BE" dirty="0"/>
              <a:t> 20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gamma </a:t>
            </a:r>
            <a:r>
              <a:rPr lang="nl-BE" dirty="0" err="1"/>
              <a:t>and</a:t>
            </a:r>
            <a:r>
              <a:rPr lang="nl-BE" dirty="0"/>
              <a:t> as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see</a:t>
            </a:r>
            <a:endParaRPr lang="nl-BE" dirty="0"/>
          </a:p>
          <a:p>
            <a:r>
              <a:rPr lang="nl-BE" dirty="0"/>
              <a:t>-  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downward</a:t>
            </a:r>
            <a:r>
              <a:rPr lang="nl-BE" dirty="0"/>
              <a:t> trend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Lower</a:t>
            </a:r>
            <a:r>
              <a:rPr lang="nl-BE" dirty="0"/>
              <a:t> gamma means </a:t>
            </a:r>
            <a:r>
              <a:rPr lang="nl-BE" dirty="0" err="1"/>
              <a:t>less</a:t>
            </a:r>
            <a:r>
              <a:rPr lang="nl-BE" dirty="0"/>
              <a:t> sampling, </a:t>
            </a:r>
            <a:r>
              <a:rPr lang="nl-BE" dirty="0" err="1"/>
              <a:t>so</a:t>
            </a:r>
            <a:r>
              <a:rPr lang="nl-BE" dirty="0"/>
              <a:t> more </a:t>
            </a:r>
            <a:r>
              <a:rPr lang="nl-BE" dirty="0" err="1"/>
              <a:t>variance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more </a:t>
            </a:r>
            <a:r>
              <a:rPr lang="nl-BE" dirty="0" err="1"/>
              <a:t>errors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At a </a:t>
            </a:r>
            <a:r>
              <a:rPr lang="nl-BE" dirty="0" err="1"/>
              <a:t>certain</a:t>
            </a:r>
            <a:r>
              <a:rPr lang="nl-BE" dirty="0"/>
              <a:t> point </a:t>
            </a:r>
            <a:r>
              <a:rPr lang="nl-BE" dirty="0" err="1"/>
              <a:t>with</a:t>
            </a:r>
            <a:r>
              <a:rPr lang="nl-BE" dirty="0"/>
              <a:t> high </a:t>
            </a:r>
            <a:r>
              <a:rPr lang="nl-BE" dirty="0" err="1"/>
              <a:t>enough</a:t>
            </a:r>
            <a:r>
              <a:rPr lang="nl-BE" dirty="0"/>
              <a:t> gamma, </a:t>
            </a:r>
            <a:r>
              <a:rPr lang="nl-BE" dirty="0" err="1"/>
              <a:t>the</a:t>
            </a:r>
            <a:r>
              <a:rPr lang="nl-BE" dirty="0"/>
              <a:t> error </a:t>
            </a:r>
            <a:r>
              <a:rPr lang="nl-BE" dirty="0" err="1"/>
              <a:t>effectively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0</a:t>
            </a:r>
          </a:p>
          <a:p>
            <a:pPr marL="171450" indent="-171450">
              <a:buFontTx/>
              <a:buChar char="-"/>
            </a:pPr>
            <a:endParaRPr lang="nl-BE" dirty="0"/>
          </a:p>
          <a:p>
            <a:pPr marL="0" indent="0">
              <a:buFontTx/>
              <a:buNone/>
            </a:pPr>
            <a:r>
              <a:rPr lang="nl-BE" dirty="0" err="1"/>
              <a:t>Remark</a:t>
            </a:r>
            <a:r>
              <a:rPr lang="nl-BE" dirty="0"/>
              <a:t>: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All</a:t>
            </a:r>
            <a:r>
              <a:rPr lang="nl-BE" dirty="0"/>
              <a:t> MSE </a:t>
            </a:r>
            <a:r>
              <a:rPr lang="nl-BE" dirty="0" err="1"/>
              <a:t>values</a:t>
            </a:r>
            <a:r>
              <a:rPr lang="nl-BE" dirty="0"/>
              <a:t> are </a:t>
            </a:r>
            <a:r>
              <a:rPr lang="nl-BE" dirty="0" err="1"/>
              <a:t>quite</a:t>
            </a:r>
            <a:r>
              <a:rPr lang="nl-BE" dirty="0"/>
              <a:t> low but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because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we’ve</a:t>
            </a:r>
            <a:r>
              <a:rPr lang="nl-BE" dirty="0"/>
              <a:t> </a:t>
            </a:r>
            <a:r>
              <a:rPr lang="nl-BE" dirty="0" err="1"/>
              <a:t>scaled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entries as </a:t>
            </a:r>
            <a:r>
              <a:rPr lang="nl-BE" dirty="0" err="1"/>
              <a:t>this</a:t>
            </a:r>
            <a:r>
              <a:rPr lang="nl-BE" dirty="0"/>
              <a:t> was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paper (</a:t>
            </a:r>
            <a:r>
              <a:rPr lang="nl-BE" dirty="0" err="1"/>
              <a:t>although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seem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influence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+</a:t>
            </a:r>
            <a:br>
              <a:rPr lang="nl-BE" dirty="0"/>
            </a:br>
            <a:r>
              <a:rPr lang="nl-BE" dirty="0" err="1"/>
              <a:t>probe</a:t>
            </a:r>
            <a:r>
              <a:rPr lang="nl-BE" dirty="0"/>
              <a:t> test set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sparse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zero-entries in AT.A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emission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correct (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they’re</a:t>
            </a:r>
            <a:r>
              <a:rPr lang="nl-BE" dirty="0"/>
              <a:t> zero), </a:t>
            </a:r>
            <a:r>
              <a:rPr lang="nl-BE" dirty="0" err="1"/>
              <a:t>so</a:t>
            </a:r>
            <a:r>
              <a:rPr lang="nl-BE" dirty="0"/>
              <a:t> in effect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dividing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MSE </a:t>
            </a:r>
            <a:r>
              <a:rPr lang="nl-BE" dirty="0" err="1"/>
              <a:t>by</a:t>
            </a:r>
            <a:r>
              <a:rPr lang="nl-BE" dirty="0"/>
              <a:t> a constant factor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78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compute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MSE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non-zero entries </a:t>
            </a:r>
            <a:r>
              <a:rPr lang="nl-BE" dirty="0" err="1"/>
              <a:t>however</a:t>
            </a:r>
            <a:r>
              <a:rPr lang="nl-BE" dirty="0"/>
              <a:t>, we </a:t>
            </a:r>
            <a:r>
              <a:rPr lang="nl-BE" dirty="0" err="1"/>
              <a:t>clearly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trend but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MSEs</a:t>
            </a: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0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take </a:t>
            </a:r>
            <a:r>
              <a:rPr lang="nl-BE" dirty="0" err="1"/>
              <a:t>the</a:t>
            </a:r>
            <a:r>
              <a:rPr lang="nl-BE" dirty="0"/>
              <a:t> K </a:t>
            </a:r>
            <a:r>
              <a:rPr lang="nl-BE" dirty="0" err="1"/>
              <a:t>largest</a:t>
            </a:r>
            <a:r>
              <a:rPr lang="nl-BE" dirty="0"/>
              <a:t> latent (</a:t>
            </a:r>
            <a:r>
              <a:rPr lang="nl-BE" dirty="0" err="1"/>
              <a:t>hidden</a:t>
            </a:r>
            <a:r>
              <a:rPr lang="nl-BE" dirty="0"/>
              <a:t> factors) of </a:t>
            </a:r>
            <a:r>
              <a:rPr lang="nl-BE" dirty="0" err="1"/>
              <a:t>the</a:t>
            </a:r>
            <a:r>
              <a:rPr lang="nl-BE" dirty="0"/>
              <a:t> SVD </a:t>
            </a:r>
            <a:r>
              <a:rPr lang="nl-BE" dirty="0" err="1"/>
              <a:t>decomposition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MOVIES x USERS matrix</a:t>
            </a:r>
          </a:p>
          <a:p>
            <a:r>
              <a:rPr lang="nl-BE" dirty="0"/>
              <a:t>Q </a:t>
            </a:r>
            <a:r>
              <a:rPr lang="nl-BE" dirty="0" err="1"/>
              <a:t>encodes</a:t>
            </a:r>
            <a:r>
              <a:rPr lang="nl-BE" dirty="0"/>
              <a:t> latent movie information </a:t>
            </a:r>
            <a:r>
              <a:rPr lang="nl-BE" dirty="0" err="1"/>
              <a:t>and</a:t>
            </a:r>
            <a:r>
              <a:rPr lang="nl-BE" dirty="0"/>
              <a:t> PT latent user information</a:t>
            </a:r>
          </a:p>
          <a:p>
            <a:r>
              <a:rPr lang="nl-BE" dirty="0" err="1"/>
              <a:t>Multiplication</a:t>
            </a:r>
            <a:r>
              <a:rPr lang="nl-BE" dirty="0"/>
              <a:t> of </a:t>
            </a:r>
            <a:r>
              <a:rPr lang="nl-BE" dirty="0" err="1"/>
              <a:t>row</a:t>
            </a:r>
            <a:r>
              <a:rPr lang="nl-BE" dirty="0"/>
              <a:t> m </a:t>
            </a:r>
            <a:r>
              <a:rPr lang="nl-BE" dirty="0" err="1"/>
              <a:t>from</a:t>
            </a:r>
            <a:r>
              <a:rPr lang="nl-BE" dirty="0"/>
              <a:t> Q </a:t>
            </a:r>
            <a:r>
              <a:rPr lang="nl-BE" dirty="0" err="1"/>
              <a:t>with</a:t>
            </a:r>
            <a:r>
              <a:rPr lang="nl-BE" dirty="0"/>
              <a:t> column u </a:t>
            </a:r>
            <a:r>
              <a:rPr lang="nl-BE" dirty="0" err="1"/>
              <a:t>from</a:t>
            </a:r>
            <a:r>
              <a:rPr lang="nl-BE" dirty="0"/>
              <a:t> PT </a:t>
            </a:r>
            <a:r>
              <a:rPr lang="nl-BE" dirty="0" err="1"/>
              <a:t>gives</a:t>
            </a:r>
            <a:r>
              <a:rPr lang="nl-BE" dirty="0"/>
              <a:t> a </a:t>
            </a:r>
            <a:r>
              <a:rPr lang="nl-BE" dirty="0" err="1"/>
              <a:t>prediction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rating of movie m </a:t>
            </a:r>
            <a:r>
              <a:rPr lang="nl-BE" dirty="0" err="1"/>
              <a:t>by</a:t>
            </a:r>
            <a:r>
              <a:rPr lang="nl-BE" dirty="0"/>
              <a:t> user u. In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K=3 (we </a:t>
            </a:r>
            <a:r>
              <a:rPr lang="nl-BE" dirty="0" err="1"/>
              <a:t>use</a:t>
            </a:r>
            <a:r>
              <a:rPr lang="nl-BE" dirty="0"/>
              <a:t> 3 latent factors)</a:t>
            </a:r>
          </a:p>
          <a:p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 A is </a:t>
            </a:r>
            <a:r>
              <a:rPr lang="nl-BE" dirty="0" err="1"/>
              <a:t>sparse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a lot of ratings are missing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Q </a:t>
            </a:r>
            <a:r>
              <a:rPr lang="nl-BE" dirty="0" err="1"/>
              <a:t>and</a:t>
            </a:r>
            <a:r>
              <a:rPr lang="nl-BE" dirty="0"/>
              <a:t> P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currently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badly</a:t>
            </a:r>
            <a:r>
              <a:rPr lang="nl-BE" dirty="0"/>
              <a:t> </a:t>
            </a:r>
            <a:r>
              <a:rPr lang="nl-BE" dirty="0" err="1"/>
              <a:t>generalizable</a:t>
            </a:r>
            <a:r>
              <a:rPr lang="nl-BE" dirty="0"/>
              <a:t> but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iteratively</a:t>
            </a:r>
            <a:r>
              <a:rPr lang="nl-BE" dirty="0"/>
              <a:t> </a:t>
            </a:r>
            <a:r>
              <a:rPr lang="nl-BE" dirty="0" err="1"/>
              <a:t>refine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r>
              <a:rPr lang="nl-BE" dirty="0"/>
              <a:t> approach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8656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r>
              <a:rPr lang="nl-BE" dirty="0"/>
              <a:t> approach was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objective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composed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prediction</a:t>
            </a:r>
            <a:r>
              <a:rPr lang="nl-BE" dirty="0"/>
              <a:t> error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regularization</a:t>
            </a:r>
            <a:r>
              <a:rPr lang="nl-BE" dirty="0"/>
              <a:t> term (making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qm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pu</a:t>
            </a:r>
            <a:r>
              <a:rPr lang="nl-BE" dirty="0"/>
              <a:t> </a:t>
            </a:r>
            <a:r>
              <a:rPr lang="nl-BE" dirty="0" err="1"/>
              <a:t>isn’t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big in </a:t>
            </a:r>
            <a:r>
              <a:rPr lang="nl-BE" dirty="0" err="1"/>
              <a:t>regions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little</a:t>
            </a:r>
            <a:r>
              <a:rPr lang="nl-BE" dirty="0"/>
              <a:t> information, i.e. </a:t>
            </a:r>
            <a:r>
              <a:rPr lang="nl-BE" dirty="0" err="1"/>
              <a:t>prevent</a:t>
            </a:r>
            <a:r>
              <a:rPr lang="nl-BE" dirty="0"/>
              <a:t> </a:t>
            </a:r>
            <a:r>
              <a:rPr lang="nl-BE" dirty="0" err="1"/>
              <a:t>overfitting</a:t>
            </a:r>
            <a:r>
              <a:rPr lang="nl-BE" dirty="0"/>
              <a:t>)</a:t>
            </a:r>
          </a:p>
          <a:p>
            <a:endParaRPr lang="nl-BE" dirty="0"/>
          </a:p>
          <a:p>
            <a:pPr marL="0" indent="0">
              <a:buFontTx/>
              <a:buNone/>
            </a:pPr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compare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approaches, </a:t>
            </a:r>
            <a:r>
              <a:rPr lang="nl-BE" dirty="0" err="1"/>
              <a:t>namely</a:t>
            </a:r>
            <a:r>
              <a:rPr lang="nl-BE" dirty="0"/>
              <a:t> </a:t>
            </a:r>
          </a:p>
          <a:p>
            <a:pPr marL="171450" indent="-171450">
              <a:buFontTx/>
              <a:buChar char="-"/>
            </a:pPr>
            <a:r>
              <a:rPr lang="nl-BE" dirty="0"/>
              <a:t>SGD </a:t>
            </a:r>
            <a:r>
              <a:rPr lang="nl-BE" dirty="0" err="1"/>
              <a:t>which</a:t>
            </a:r>
            <a:r>
              <a:rPr lang="nl-BE" dirty="0"/>
              <a:t> has frequent updates (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sample, i.e.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estimates</a:t>
            </a:r>
            <a:r>
              <a:rPr lang="nl-BE" dirty="0"/>
              <a:t>)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we </a:t>
            </a:r>
            <a:r>
              <a:rPr lang="nl-BE" dirty="0" err="1"/>
              <a:t>performed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random </a:t>
            </a:r>
            <a:r>
              <a:rPr lang="nl-BE" dirty="0" err="1"/>
              <a:t>shuffling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BGD </a:t>
            </a:r>
            <a:r>
              <a:rPr lang="nl-BE" dirty="0" err="1"/>
              <a:t>which</a:t>
            </a:r>
            <a:r>
              <a:rPr lang="nl-BE" dirty="0"/>
              <a:t> has </a:t>
            </a:r>
            <a:r>
              <a:rPr lang="nl-BE" dirty="0" err="1"/>
              <a:t>less</a:t>
            </a:r>
            <a:r>
              <a:rPr lang="nl-BE" dirty="0"/>
              <a:t> updates but more </a:t>
            </a: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ones</a:t>
            </a:r>
            <a:r>
              <a:rPr lang="nl-BE" dirty="0"/>
              <a:t> </a:t>
            </a:r>
            <a:r>
              <a:rPr lang="nl-BE" dirty="0" err="1"/>
              <a:t>generally</a:t>
            </a:r>
            <a:r>
              <a:rPr lang="nl-BE" dirty="0"/>
              <a:t> as </a:t>
            </a:r>
            <a:r>
              <a:rPr lang="nl-BE" dirty="0" err="1"/>
              <a:t>they’re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all</a:t>
            </a:r>
            <a:r>
              <a:rPr lang="nl-BE" dirty="0"/>
              <a:t> samples (i.e. </a:t>
            </a:r>
            <a:r>
              <a:rPr lang="nl-BE" dirty="0" err="1"/>
              <a:t>based</a:t>
            </a:r>
            <a:r>
              <a:rPr lang="nl-BE" dirty="0"/>
              <a:t> on real </a:t>
            </a:r>
            <a:r>
              <a:rPr lang="nl-BE" dirty="0" err="1"/>
              <a:t>gradients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We have 4 </a:t>
            </a:r>
            <a:r>
              <a:rPr lang="nl-BE" dirty="0" err="1"/>
              <a:t>main</a:t>
            </a:r>
            <a:r>
              <a:rPr lang="nl-BE" dirty="0"/>
              <a:t> hyperparameters </a:t>
            </a:r>
            <a:r>
              <a:rPr lang="nl-BE" dirty="0" err="1"/>
              <a:t>that</a:t>
            </a:r>
            <a:r>
              <a:rPr lang="nl-BE" dirty="0"/>
              <a:t> we </a:t>
            </a:r>
            <a:r>
              <a:rPr lang="nl-BE" dirty="0" err="1"/>
              <a:t>tuned</a:t>
            </a:r>
            <a:r>
              <a:rPr lang="nl-BE" dirty="0"/>
              <a:t> </a:t>
            </a:r>
            <a:r>
              <a:rPr lang="nl-BE" dirty="0" err="1"/>
              <a:t>somewhat</a:t>
            </a:r>
            <a:r>
              <a:rPr lang="nl-BE" dirty="0"/>
              <a:t> on multiple small subsets of </a:t>
            </a:r>
            <a:r>
              <a:rPr lang="nl-BE" dirty="0" err="1"/>
              <a:t>the</a:t>
            </a:r>
            <a:r>
              <a:rPr lang="nl-BE" dirty="0"/>
              <a:t> dataset: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Regularization</a:t>
            </a:r>
            <a:r>
              <a:rPr lang="nl-BE" dirty="0"/>
              <a:t> parameter</a:t>
            </a:r>
          </a:p>
          <a:p>
            <a:pPr marL="171450" indent="-171450">
              <a:buFontTx/>
              <a:buChar char="-"/>
            </a:pPr>
            <a:r>
              <a:rPr lang="nl-BE" dirty="0"/>
              <a:t>Learning </a:t>
            </a:r>
            <a:r>
              <a:rPr lang="nl-BE" dirty="0" err="1"/>
              <a:t>rate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epochs</a:t>
            </a:r>
            <a:r>
              <a:rPr lang="nl-BE" dirty="0"/>
              <a:t> (</a:t>
            </a:r>
            <a:r>
              <a:rPr lang="nl-BE" dirty="0" err="1"/>
              <a:t>which</a:t>
            </a:r>
            <a:r>
              <a:rPr lang="nl-BE" dirty="0"/>
              <a:t> we </a:t>
            </a:r>
            <a:r>
              <a:rPr lang="nl-BE" dirty="0" err="1"/>
              <a:t>kept</a:t>
            </a:r>
            <a:r>
              <a:rPr lang="nl-BE" dirty="0"/>
              <a:t> </a:t>
            </a:r>
            <a:r>
              <a:rPr lang="nl-BE" dirty="0" err="1"/>
              <a:t>relatively</a:t>
            </a:r>
            <a:r>
              <a:rPr lang="nl-BE" dirty="0"/>
              <a:t> small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sake of </a:t>
            </a:r>
            <a:r>
              <a:rPr lang="nl-BE" dirty="0" err="1"/>
              <a:t>computation</a:t>
            </a:r>
            <a:r>
              <a:rPr lang="nl-BE" dirty="0"/>
              <a:t> time)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singular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we </a:t>
            </a:r>
            <a:r>
              <a:rPr lang="nl-BE" dirty="0" err="1"/>
              <a:t>kept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SVD (or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latent factors):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latent factors are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contain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most important information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therefore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seen</a:t>
            </a:r>
            <a:r>
              <a:rPr lang="nl-BE" dirty="0"/>
              <a:t> as a more </a:t>
            </a:r>
            <a:r>
              <a:rPr lang="nl-BE" dirty="0" err="1"/>
              <a:t>compressed</a:t>
            </a:r>
            <a:r>
              <a:rPr lang="nl-BE" dirty="0"/>
              <a:t> </a:t>
            </a:r>
            <a:r>
              <a:rPr lang="nl-BE" dirty="0" err="1"/>
              <a:t>representation</a:t>
            </a:r>
            <a:r>
              <a:rPr lang="nl-BE" dirty="0"/>
              <a:t> of A. </a:t>
            </a:r>
            <a:r>
              <a:rPr lang="nl-BE" dirty="0" err="1"/>
              <a:t>Changing</a:t>
            </a:r>
            <a:r>
              <a:rPr lang="nl-BE" dirty="0"/>
              <a:t> “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compression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”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ofcourse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influence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performance.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thing</a:t>
            </a:r>
            <a:r>
              <a:rPr lang="nl-BE" dirty="0"/>
              <a:t> </a:t>
            </a:r>
            <a:r>
              <a:rPr lang="nl-BE" dirty="0" err="1"/>
              <a:t>we’ll</a:t>
            </a:r>
            <a:r>
              <a:rPr lang="nl-BE" dirty="0"/>
              <a:t> check out.</a:t>
            </a:r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140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first </a:t>
            </a:r>
            <a:r>
              <a:rPr lang="nl-BE" dirty="0" err="1"/>
              <a:t>the</a:t>
            </a:r>
            <a:r>
              <a:rPr lang="nl-BE" dirty="0"/>
              <a:t> impact of K on </a:t>
            </a:r>
            <a:r>
              <a:rPr lang="nl-BE" dirty="0" err="1"/>
              <a:t>the</a:t>
            </a:r>
            <a:r>
              <a:rPr lang="nl-BE" dirty="0"/>
              <a:t> RMSE of SGD.</a:t>
            </a:r>
          </a:p>
          <a:p>
            <a:r>
              <a:rPr lang="nl-BE" dirty="0"/>
              <a:t>We </a:t>
            </a:r>
            <a:r>
              <a:rPr lang="nl-BE" dirty="0" err="1"/>
              <a:t>used</a:t>
            </a:r>
            <a:r>
              <a:rPr lang="nl-BE" dirty="0"/>
              <a:t> a </a:t>
            </a:r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1</a:t>
            </a:r>
            <a:r>
              <a:rPr lang="nl-BE" baseline="30000" dirty="0"/>
              <a:t>e</a:t>
            </a:r>
            <a:r>
              <a:rPr lang="nl-BE" dirty="0"/>
              <a:t>-5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lambda</a:t>
            </a:r>
            <a:r>
              <a:rPr lang="nl-BE" dirty="0"/>
              <a:t> of 0.01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varied</a:t>
            </a:r>
            <a:r>
              <a:rPr lang="nl-BE" dirty="0"/>
              <a:t> K </a:t>
            </a:r>
            <a:r>
              <a:rPr lang="nl-BE" dirty="0" err="1"/>
              <a:t>from</a:t>
            </a:r>
            <a:r>
              <a:rPr lang="nl-BE" dirty="0"/>
              <a:t> 1 </a:t>
            </a:r>
            <a:r>
              <a:rPr lang="nl-BE" dirty="0" err="1"/>
              <a:t>to</a:t>
            </a:r>
            <a:r>
              <a:rPr lang="nl-BE" dirty="0"/>
              <a:t> 100.</a:t>
            </a:r>
            <a:br>
              <a:rPr lang="nl-BE" dirty="0"/>
            </a:br>
            <a:r>
              <a:rPr lang="nl-BE" dirty="0" err="1"/>
              <a:t>This</a:t>
            </a:r>
            <a:r>
              <a:rPr lang="nl-BE" dirty="0"/>
              <a:t> analysis was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an</a:t>
            </a:r>
            <a:r>
              <a:rPr lang="nl-BE" dirty="0"/>
              <a:t> 80-20 train-test split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probe</a:t>
            </a:r>
            <a:r>
              <a:rPr lang="nl-BE" dirty="0"/>
              <a:t> training data (as we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saw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partly</a:t>
            </a:r>
            <a:r>
              <a:rPr lang="nl-BE" dirty="0"/>
              <a:t> as </a:t>
            </a:r>
            <a:r>
              <a:rPr lang="nl-BE" dirty="0" err="1"/>
              <a:t>tuning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hyperparameters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didn’t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affect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final</a:t>
            </a:r>
            <a:r>
              <a:rPr lang="nl-BE" dirty="0"/>
              <a:t> experiment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probe</a:t>
            </a:r>
            <a:r>
              <a:rPr lang="nl-BE" dirty="0"/>
              <a:t> test set).</a:t>
            </a:r>
          </a:p>
          <a:p>
            <a:endParaRPr lang="nl-BE" dirty="0"/>
          </a:p>
          <a:p>
            <a:r>
              <a:rPr lang="nl-BE" dirty="0"/>
              <a:t>Both in-sample </a:t>
            </a:r>
            <a:r>
              <a:rPr lang="nl-BE" dirty="0" err="1"/>
              <a:t>and</a:t>
            </a:r>
            <a:r>
              <a:rPr lang="nl-BE" dirty="0"/>
              <a:t> out-sample </a:t>
            </a:r>
            <a:r>
              <a:rPr lang="nl-BE" dirty="0" err="1"/>
              <a:t>initially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normal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having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few latent factors means we have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little</a:t>
            </a:r>
            <a:r>
              <a:rPr lang="nl-BE" dirty="0"/>
              <a:t> information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learn</a:t>
            </a:r>
            <a:r>
              <a:rPr lang="nl-BE" dirty="0"/>
              <a:t> a </a:t>
            </a:r>
            <a:r>
              <a:rPr lang="nl-BE" dirty="0" err="1"/>
              <a:t>useful</a:t>
            </a:r>
            <a:r>
              <a:rPr lang="nl-BE" dirty="0"/>
              <a:t> </a:t>
            </a:r>
            <a:r>
              <a:rPr lang="nl-BE" dirty="0" err="1"/>
              <a:t>pattern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training data.</a:t>
            </a:r>
            <a:br>
              <a:rPr lang="nl-BE" dirty="0"/>
            </a:br>
            <a:r>
              <a:rPr lang="nl-BE" dirty="0" err="1"/>
              <a:t>However</a:t>
            </a:r>
            <a:r>
              <a:rPr lang="nl-BE" dirty="0"/>
              <a:t>, at </a:t>
            </a:r>
            <a:r>
              <a:rPr lang="nl-BE" dirty="0" err="1"/>
              <a:t>some</a:t>
            </a:r>
            <a:r>
              <a:rPr lang="nl-BE" dirty="0"/>
              <a:t> point we extract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many</a:t>
            </a:r>
            <a:r>
              <a:rPr lang="nl-BE" dirty="0"/>
              <a:t> latent factors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learn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noise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training data </a:t>
            </a:r>
            <a:r>
              <a:rPr lang="nl-BE" dirty="0" err="1"/>
              <a:t>leading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bad </a:t>
            </a:r>
            <a:r>
              <a:rPr lang="nl-BE" dirty="0" err="1"/>
              <a:t>generalization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diverging</a:t>
            </a:r>
            <a:r>
              <a:rPr lang="nl-BE" dirty="0"/>
              <a:t> training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RMSE (i.e. </a:t>
            </a:r>
            <a:r>
              <a:rPr lang="nl-BE" dirty="0" err="1"/>
              <a:t>overfitting</a:t>
            </a:r>
            <a:r>
              <a:rPr lang="nl-BE" dirty="0"/>
              <a:t>)</a:t>
            </a:r>
            <a:br>
              <a:rPr lang="nl-BE" dirty="0"/>
            </a:br>
            <a:br>
              <a:rPr lang="nl-BE" dirty="0"/>
            </a:br>
            <a:r>
              <a:rPr lang="nl-BE" dirty="0"/>
              <a:t>We </a:t>
            </a:r>
            <a:r>
              <a:rPr lang="nl-BE" dirty="0" err="1"/>
              <a:t>clearly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RMSE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set </a:t>
            </a:r>
            <a:r>
              <a:rPr lang="nl-BE" dirty="0" err="1"/>
              <a:t>rise</a:t>
            </a:r>
            <a:r>
              <a:rPr lang="nl-BE" dirty="0"/>
              <a:t> </a:t>
            </a:r>
            <a:r>
              <a:rPr lang="nl-BE" dirty="0" err="1"/>
              <a:t>again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K&gt;50.</a:t>
            </a:r>
            <a:br>
              <a:rPr lang="nl-BE" dirty="0"/>
            </a:b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241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Hyperparameters 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lambda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kept</a:t>
            </a:r>
            <a:r>
              <a:rPr lang="nl-BE" dirty="0"/>
              <a:t> </a:t>
            </a:r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r>
              <a:rPr lang="nl-BE" dirty="0"/>
              <a:t> approaches, but different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rates</a:t>
            </a:r>
            <a:r>
              <a:rPr lang="nl-BE" dirty="0"/>
              <a:t> </a:t>
            </a:r>
            <a:r>
              <a:rPr lang="nl-BE" dirty="0" err="1"/>
              <a:t>were</a:t>
            </a:r>
            <a:r>
              <a:rPr lang="nl-BE" dirty="0"/>
              <a:t> </a:t>
            </a:r>
            <a:r>
              <a:rPr lang="nl-BE" dirty="0" err="1"/>
              <a:t>needed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SGD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of 1</a:t>
            </a:r>
            <a:r>
              <a:rPr lang="nl-BE" baseline="30000" dirty="0"/>
              <a:t>e</a:t>
            </a:r>
            <a:r>
              <a:rPr lang="nl-BE" dirty="0"/>
              <a:t>-5 like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previous</a:t>
            </a:r>
            <a:r>
              <a:rPr lang="nl-BE" dirty="0"/>
              <a:t> experiment. Smaller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rates</a:t>
            </a:r>
            <a:r>
              <a:rPr lang="nl-BE" dirty="0"/>
              <a:t> are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updates are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estimates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wrong.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help escape </a:t>
            </a:r>
            <a:r>
              <a:rPr lang="nl-BE" dirty="0" err="1"/>
              <a:t>local</a:t>
            </a:r>
            <a:r>
              <a:rPr lang="nl-BE" dirty="0"/>
              <a:t> minima, but </a:t>
            </a:r>
            <a:r>
              <a:rPr lang="nl-BE" dirty="0" err="1"/>
              <a:t>still</a:t>
            </a:r>
            <a:r>
              <a:rPr lang="nl-BE" dirty="0"/>
              <a:t> we </a:t>
            </a:r>
            <a:r>
              <a:rPr lang="nl-BE" dirty="0" err="1"/>
              <a:t>don’t</a:t>
            </a:r>
            <a:r>
              <a:rPr lang="nl-BE" dirty="0"/>
              <a:t> want </a:t>
            </a:r>
            <a:r>
              <a:rPr lang="nl-BE" dirty="0" err="1"/>
              <a:t>too</a:t>
            </a:r>
            <a:r>
              <a:rPr lang="nl-BE" dirty="0"/>
              <a:t> significant </a:t>
            </a:r>
            <a:r>
              <a:rPr lang="nl-BE" dirty="0" err="1"/>
              <a:t>deviations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.</a:t>
            </a:r>
          </a:p>
          <a:p>
            <a:r>
              <a:rPr lang="nl-BE" dirty="0"/>
              <a:t>We </a:t>
            </a:r>
            <a:r>
              <a:rPr lang="nl-BE" dirty="0" err="1"/>
              <a:t>see</a:t>
            </a:r>
            <a:r>
              <a:rPr lang="nl-BE" dirty="0"/>
              <a:t> a </a:t>
            </a:r>
            <a:r>
              <a:rPr lang="nl-BE" dirty="0" err="1"/>
              <a:t>quick</a:t>
            </a:r>
            <a:r>
              <a:rPr lang="nl-BE" dirty="0"/>
              <a:t> </a:t>
            </a:r>
            <a:r>
              <a:rPr lang="nl-BE" dirty="0" err="1"/>
              <a:t>decrease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near-convergence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1 </a:t>
            </a:r>
            <a:r>
              <a:rPr lang="nl-BE" dirty="0" err="1"/>
              <a:t>epoch</a:t>
            </a:r>
            <a:r>
              <a:rPr lang="nl-BE" dirty="0"/>
              <a:t>. It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noted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means </a:t>
            </a:r>
            <a:r>
              <a:rPr lang="nl-BE" dirty="0" err="1"/>
              <a:t>around</a:t>
            </a:r>
            <a:r>
              <a:rPr lang="nl-BE" dirty="0"/>
              <a:t> 100 </a:t>
            </a:r>
            <a:r>
              <a:rPr lang="nl-BE" dirty="0" err="1"/>
              <a:t>million</a:t>
            </a:r>
            <a:r>
              <a:rPr lang="nl-BE" dirty="0"/>
              <a:t> updates have </a:t>
            </a:r>
            <a:r>
              <a:rPr lang="nl-BE" dirty="0" err="1"/>
              <a:t>occurred</a:t>
            </a:r>
            <a:r>
              <a:rPr lang="nl-BE" dirty="0"/>
              <a:t> at </a:t>
            </a:r>
            <a:r>
              <a:rPr lang="nl-BE" dirty="0" err="1"/>
              <a:t>that</a:t>
            </a:r>
            <a:r>
              <a:rPr lang="nl-BE" dirty="0"/>
              <a:t> point.</a:t>
            </a:r>
          </a:p>
          <a:p>
            <a:endParaRPr lang="nl-BE" dirty="0"/>
          </a:p>
          <a:p>
            <a:r>
              <a:rPr lang="nl-BE" dirty="0"/>
              <a:t>BGD </a:t>
            </a:r>
            <a:r>
              <a:rPr lang="nl-BE" dirty="0" err="1"/>
              <a:t>normally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a </a:t>
            </a:r>
            <a:r>
              <a:rPr lang="nl-BE" dirty="0" err="1"/>
              <a:t>larger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real </a:t>
            </a:r>
            <a:r>
              <a:rPr lang="nl-BE" dirty="0" err="1"/>
              <a:t>gradient</a:t>
            </a:r>
            <a:r>
              <a:rPr lang="nl-BE" dirty="0"/>
              <a:t> (</a:t>
            </a:r>
            <a:r>
              <a:rPr lang="nl-BE" dirty="0" err="1"/>
              <a:t>computed</a:t>
            </a:r>
            <a:r>
              <a:rPr lang="nl-BE" dirty="0"/>
              <a:t> over </a:t>
            </a:r>
            <a:r>
              <a:rPr lang="nl-BE" dirty="0" err="1"/>
              <a:t>all</a:t>
            </a:r>
            <a:r>
              <a:rPr lang="nl-BE" dirty="0"/>
              <a:t> samples)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update per </a:t>
            </a:r>
            <a:r>
              <a:rPr lang="nl-BE" dirty="0" err="1"/>
              <a:t>epoch</a:t>
            </a:r>
            <a:r>
              <a:rPr lang="nl-BE" dirty="0"/>
              <a:t>. </a:t>
            </a:r>
            <a:r>
              <a:rPr lang="nl-BE" dirty="0" err="1"/>
              <a:t>However</a:t>
            </a:r>
            <a:r>
              <a:rPr lang="nl-BE" dirty="0"/>
              <a:t>, even a 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of 1</a:t>
            </a:r>
            <a:r>
              <a:rPr lang="nl-BE" baseline="30000" dirty="0"/>
              <a:t>e</a:t>
            </a:r>
            <a:r>
              <a:rPr lang="nl-BE" dirty="0"/>
              <a:t>-5 led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very</a:t>
            </a:r>
            <a:r>
              <a:rPr lang="nl-BE" dirty="0"/>
              <a:t> large updates (even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hyperparameters </a:t>
            </a:r>
            <a:r>
              <a:rPr lang="nl-BE" dirty="0" err="1"/>
              <a:t>being</a:t>
            </a:r>
            <a:r>
              <a:rPr lang="nl-BE" dirty="0"/>
              <a:t> </a:t>
            </a:r>
            <a:r>
              <a:rPr lang="nl-BE" dirty="0" err="1"/>
              <a:t>tuned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data </a:t>
            </a:r>
            <a:r>
              <a:rPr lang="nl-BE" dirty="0" err="1"/>
              <a:t>scaling</a:t>
            </a:r>
            <a:r>
              <a:rPr lang="nl-BE" dirty="0"/>
              <a:t>).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lead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overshooting</a:t>
            </a:r>
            <a:r>
              <a:rPr lang="nl-BE" dirty="0"/>
              <a:t> but </a:t>
            </a:r>
            <a:r>
              <a:rPr lang="nl-BE" dirty="0" err="1"/>
              <a:t>actually</a:t>
            </a:r>
            <a:r>
              <a:rPr lang="nl-BE" dirty="0"/>
              <a:t> a </a:t>
            </a:r>
            <a:r>
              <a:rPr lang="nl-BE" dirty="0" err="1"/>
              <a:t>sequence</a:t>
            </a:r>
            <a:r>
              <a:rPr lang="nl-BE" dirty="0"/>
              <a:t> of </a:t>
            </a:r>
            <a:r>
              <a:rPr lang="nl-BE" dirty="0" err="1"/>
              <a:t>overcorrecting</a:t>
            </a:r>
            <a:r>
              <a:rPr lang="nl-BE" dirty="0"/>
              <a:t> steps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divergence</a:t>
            </a:r>
            <a:r>
              <a:rPr lang="nl-BE" dirty="0"/>
              <a:t>.</a:t>
            </a:r>
          </a:p>
          <a:p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size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dataset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definitely</a:t>
            </a:r>
            <a:r>
              <a:rPr lang="nl-BE" dirty="0"/>
              <a:t> </a:t>
            </a:r>
            <a:r>
              <a:rPr lang="nl-BE" dirty="0" err="1"/>
              <a:t>influence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sum</a:t>
            </a:r>
            <a:r>
              <a:rPr lang="nl-BE" dirty="0"/>
              <a:t> over </a:t>
            </a:r>
            <a:r>
              <a:rPr lang="nl-BE" dirty="0" err="1"/>
              <a:t>the</a:t>
            </a:r>
            <a:r>
              <a:rPr lang="nl-BE" dirty="0"/>
              <a:t> samples, we </a:t>
            </a:r>
            <a:r>
              <a:rPr lang="nl-BE" dirty="0" err="1"/>
              <a:t>tried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mitigate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issue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taking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average</a:t>
            </a:r>
            <a:r>
              <a:rPr lang="nl-BE" dirty="0"/>
              <a:t> over </a:t>
            </a:r>
            <a:r>
              <a:rPr lang="nl-BE" dirty="0" err="1"/>
              <a:t>all</a:t>
            </a:r>
            <a:r>
              <a:rPr lang="nl-BE" dirty="0"/>
              <a:t> samples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sum</a:t>
            </a:r>
            <a:r>
              <a:rPr lang="nl-BE" dirty="0"/>
              <a:t>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seemed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lead </a:t>
            </a:r>
            <a:r>
              <a:rPr lang="nl-BE" dirty="0" err="1"/>
              <a:t>to</a:t>
            </a:r>
            <a:r>
              <a:rPr lang="nl-BE" dirty="0"/>
              <a:t> more </a:t>
            </a:r>
            <a:r>
              <a:rPr lang="nl-BE" dirty="0" err="1"/>
              <a:t>stable</a:t>
            </a:r>
            <a:r>
              <a:rPr lang="nl-BE" dirty="0"/>
              <a:t> </a:t>
            </a:r>
            <a:r>
              <a:rPr lang="nl-BE" dirty="0" err="1"/>
              <a:t>behavior</a:t>
            </a:r>
            <a:r>
              <a:rPr lang="nl-BE" dirty="0"/>
              <a:t>, </a:t>
            </a:r>
            <a:r>
              <a:rPr lang="nl-BE" dirty="0" err="1"/>
              <a:t>although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is </a:t>
            </a:r>
            <a:r>
              <a:rPr lang="nl-BE" dirty="0" err="1"/>
              <a:t>very</a:t>
            </a:r>
            <a:r>
              <a:rPr lang="nl-BE" dirty="0"/>
              <a:t> slow </a:t>
            </a:r>
            <a:r>
              <a:rPr lang="nl-BE" dirty="0" err="1"/>
              <a:t>this</a:t>
            </a:r>
            <a:r>
              <a:rPr lang="nl-BE" dirty="0"/>
              <a:t> way as in effect </a:t>
            </a:r>
            <a:r>
              <a:rPr lang="nl-BE" dirty="0" err="1"/>
              <a:t>we’re</a:t>
            </a:r>
            <a:r>
              <a:rPr lang="nl-BE" dirty="0"/>
              <a:t> </a:t>
            </a:r>
            <a:r>
              <a:rPr lang="nl-BE" dirty="0" err="1"/>
              <a:t>substantially</a:t>
            </a:r>
            <a:r>
              <a:rPr lang="nl-BE" dirty="0"/>
              <a:t> </a:t>
            </a:r>
            <a:r>
              <a:rPr lang="nl-BE" dirty="0" err="1"/>
              <a:t>lowering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 (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dividing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large constant).</a:t>
            </a:r>
          </a:p>
          <a:p>
            <a:endParaRPr lang="nl-BE" dirty="0"/>
          </a:p>
          <a:p>
            <a:r>
              <a:rPr lang="nl-BE" dirty="0" err="1"/>
              <a:t>Either</a:t>
            </a:r>
            <a:r>
              <a:rPr lang="nl-BE" dirty="0"/>
              <a:t> way, we </a:t>
            </a:r>
            <a:r>
              <a:rPr lang="nl-BE" dirty="0" err="1"/>
              <a:t>see</a:t>
            </a:r>
            <a:r>
              <a:rPr lang="nl-BE" dirty="0"/>
              <a:t> a fine-</a:t>
            </a:r>
            <a:r>
              <a:rPr lang="nl-BE" dirty="0" err="1"/>
              <a:t>tuned</a:t>
            </a:r>
            <a:r>
              <a:rPr lang="nl-BE" dirty="0"/>
              <a:t> SGD </a:t>
            </a:r>
            <a:r>
              <a:rPr lang="nl-BE" dirty="0" err="1"/>
              <a:t>outperforms</a:t>
            </a:r>
            <a:r>
              <a:rPr lang="nl-BE" dirty="0"/>
              <a:t> a fine-</a:t>
            </a:r>
            <a:r>
              <a:rPr lang="nl-BE" dirty="0" err="1"/>
              <a:t>tuned</a:t>
            </a:r>
            <a:r>
              <a:rPr lang="nl-BE" dirty="0"/>
              <a:t> BGD.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mostly</a:t>
            </a:r>
            <a:r>
              <a:rPr lang="nl-BE" dirty="0"/>
              <a:t> </a:t>
            </a:r>
            <a:r>
              <a:rPr lang="nl-BE" dirty="0" err="1"/>
              <a:t>caused</a:t>
            </a:r>
            <a:r>
              <a:rPr lang="nl-BE" dirty="0"/>
              <a:t> here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rate</a:t>
            </a:r>
            <a:r>
              <a:rPr lang="nl-BE" dirty="0"/>
              <a:t>, but </a:t>
            </a:r>
            <a:r>
              <a:rPr lang="nl-BE" dirty="0" err="1"/>
              <a:t>nevertheless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expected</a:t>
            </a:r>
            <a:r>
              <a:rPr lang="nl-BE" dirty="0"/>
              <a:t>. SGD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perform</a:t>
            </a:r>
            <a:r>
              <a:rPr lang="nl-BE" dirty="0"/>
              <a:t> more updates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passes over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generally</a:t>
            </a:r>
            <a:r>
              <a:rPr lang="nl-BE" dirty="0"/>
              <a:t> leads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quicker</a:t>
            </a:r>
            <a:r>
              <a:rPr lang="nl-BE" dirty="0"/>
              <a:t> </a:t>
            </a:r>
            <a:r>
              <a:rPr lang="nl-BE" dirty="0" err="1"/>
              <a:t>convergence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BGD.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makes</a:t>
            </a:r>
            <a:r>
              <a:rPr lang="nl-BE" dirty="0"/>
              <a:t> SGD a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candidate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in a setting </a:t>
            </a:r>
            <a:r>
              <a:rPr lang="nl-BE" dirty="0" err="1"/>
              <a:t>with</a:t>
            </a:r>
            <a:r>
              <a:rPr lang="nl-BE" dirty="0"/>
              <a:t> large datasets.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BE" dirty="0"/>
              <a:t>- Movie ID: </a:t>
            </a:r>
            <a:r>
              <a:rPr lang="nl-BE" dirty="0" err="1"/>
              <a:t>sequential</a:t>
            </a:r>
            <a:br>
              <a:rPr lang="nl-BE" dirty="0"/>
            </a:br>
            <a:r>
              <a:rPr lang="nl-BE" dirty="0"/>
              <a:t>- User ID: non-</a:t>
            </a:r>
            <a:r>
              <a:rPr lang="nl-BE" dirty="0" err="1"/>
              <a:t>sequential</a:t>
            </a:r>
            <a:r>
              <a:rPr lang="nl-BE" dirty="0"/>
              <a:t>, </a:t>
            </a:r>
            <a:r>
              <a:rPr lang="nl-BE" dirty="0" err="1"/>
              <a:t>gaps</a:t>
            </a:r>
            <a:endParaRPr lang="nl-BE" dirty="0"/>
          </a:p>
          <a:p>
            <a:pPr marL="0" indent="0">
              <a:buFontTx/>
              <a:buNone/>
            </a:pPr>
            <a:r>
              <a:rPr lang="nl-BE" dirty="0"/>
              <a:t>- Rating: integers </a:t>
            </a:r>
            <a:r>
              <a:rPr lang="nl-BE" dirty="0" err="1"/>
              <a:t>from</a:t>
            </a:r>
            <a:r>
              <a:rPr lang="nl-BE" dirty="0"/>
              <a:t> 1 </a:t>
            </a:r>
            <a:r>
              <a:rPr lang="nl-BE" dirty="0" err="1"/>
              <a:t>to</a:t>
            </a:r>
            <a:r>
              <a:rPr lang="nl-BE" dirty="0"/>
              <a:t> 5</a:t>
            </a:r>
          </a:p>
          <a:p>
            <a:pPr marL="0" indent="0">
              <a:buFontTx/>
              <a:buNone/>
            </a:pPr>
            <a:r>
              <a:rPr lang="nl-BE" dirty="0"/>
              <a:t>- High </a:t>
            </a:r>
            <a:r>
              <a:rPr lang="nl-BE" dirty="0" err="1"/>
              <a:t>sparsity</a:t>
            </a:r>
            <a:r>
              <a:rPr lang="nl-BE" dirty="0"/>
              <a:t> (</a:t>
            </a:r>
            <a:r>
              <a:rPr lang="nl-BE" dirty="0" err="1"/>
              <a:t>only</a:t>
            </a:r>
            <a:r>
              <a:rPr lang="nl-BE" dirty="0"/>
              <a:t> 1% of entries is </a:t>
            </a:r>
            <a:r>
              <a:rPr lang="nl-BE" dirty="0" err="1"/>
              <a:t>filled</a:t>
            </a:r>
            <a:r>
              <a:rPr lang="nl-BE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36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Dataset </a:t>
            </a:r>
            <a:r>
              <a:rPr lang="nl-BE" dirty="0" err="1"/>
              <a:t>given</a:t>
            </a:r>
            <a:r>
              <a:rPr lang="nl-BE" dirty="0"/>
              <a:t> in </a:t>
            </a:r>
            <a:r>
              <a:rPr lang="nl-BE" dirty="0" err="1"/>
              <a:t>this</a:t>
            </a:r>
            <a:r>
              <a:rPr lang="nl-BE" dirty="0"/>
              <a:t> format,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custom</a:t>
            </a:r>
            <a:r>
              <a:rPr lang="nl-BE" dirty="0"/>
              <a:t> </a:t>
            </a:r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87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encounter</a:t>
            </a:r>
            <a:r>
              <a:rPr lang="nl-BE" dirty="0"/>
              <a:t> a movie ID, we keep track of </a:t>
            </a:r>
            <a:r>
              <a:rPr lang="nl-BE" dirty="0" err="1"/>
              <a:t>which</a:t>
            </a:r>
            <a:r>
              <a:rPr lang="nl-BE" dirty="0"/>
              <a:t> movie 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know</a:t>
            </a:r>
            <a:r>
              <a:rPr lang="nl-BE" dirty="0"/>
              <a:t> al </a:t>
            </a:r>
            <a:r>
              <a:rPr lang="nl-BE" dirty="0" err="1"/>
              <a:t>subsequent</a:t>
            </a:r>
            <a:r>
              <a:rPr lang="nl-BE" dirty="0"/>
              <a:t> user/rating </a:t>
            </a:r>
            <a:r>
              <a:rPr lang="nl-BE" dirty="0" err="1"/>
              <a:t>lines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do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movie</a:t>
            </a:r>
          </a:p>
          <a:p>
            <a:pPr marL="171450" indent="-171450">
              <a:buFontTx/>
              <a:buChar char="-"/>
            </a:pPr>
            <a:r>
              <a:rPr lang="nl-BE" dirty="0"/>
              <a:t>We store </a:t>
            </a:r>
            <a:r>
              <a:rPr lang="nl-BE" dirty="0" err="1"/>
              <a:t>the</a:t>
            </a:r>
            <a:r>
              <a:rPr lang="nl-BE" dirty="0"/>
              <a:t> movie, user </a:t>
            </a:r>
            <a:r>
              <a:rPr lang="nl-BE" dirty="0" err="1"/>
              <a:t>and</a:t>
            </a:r>
            <a:r>
              <a:rPr lang="nl-BE" dirty="0"/>
              <a:t> rating in </a:t>
            </a:r>
            <a:r>
              <a:rPr lang="nl-BE" dirty="0" err="1"/>
              <a:t>lists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index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i-th</a:t>
            </a:r>
            <a:r>
              <a:rPr lang="nl-BE" dirty="0"/>
              <a:t> index </a:t>
            </a:r>
            <a:r>
              <a:rPr lang="nl-BE" dirty="0" err="1"/>
              <a:t>represent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rating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user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movie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everything</a:t>
            </a:r>
            <a:r>
              <a:rPr lang="nl-BE" dirty="0"/>
              <a:t> is </a:t>
            </a:r>
            <a:r>
              <a:rPr lang="nl-BE" dirty="0" err="1"/>
              <a:t>processed</a:t>
            </a:r>
            <a:r>
              <a:rPr lang="nl-BE" dirty="0"/>
              <a:t>, we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these </a:t>
            </a:r>
            <a:r>
              <a:rPr lang="nl-BE" dirty="0" err="1"/>
              <a:t>lists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make </a:t>
            </a:r>
            <a:r>
              <a:rPr lang="nl-BE" dirty="0" err="1"/>
              <a:t>the</a:t>
            </a:r>
            <a:r>
              <a:rPr lang="nl-BE" dirty="0"/>
              <a:t> matrices</a:t>
            </a:r>
          </a:p>
          <a:p>
            <a:pPr marL="171450" indent="-171450">
              <a:buFontTx/>
              <a:buChar char="-"/>
            </a:pP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Important </a:t>
            </a:r>
            <a:r>
              <a:rPr lang="nl-BE" dirty="0" err="1"/>
              <a:t>note</a:t>
            </a:r>
            <a:r>
              <a:rPr lang="nl-BE" dirty="0"/>
              <a:t> is </a:t>
            </a:r>
            <a:r>
              <a:rPr lang="nl-BE" dirty="0" err="1"/>
              <a:t>that</a:t>
            </a:r>
            <a:r>
              <a:rPr lang="nl-BE" dirty="0"/>
              <a:t> we </a:t>
            </a:r>
            <a:r>
              <a:rPr lang="nl-BE" dirty="0" err="1"/>
              <a:t>also</a:t>
            </a:r>
            <a:r>
              <a:rPr lang="nl-BE" dirty="0"/>
              <a:t> return a </a:t>
            </a:r>
            <a:r>
              <a:rPr lang="nl-BE" dirty="0" err="1"/>
              <a:t>bidirectional</a:t>
            </a:r>
            <a:r>
              <a:rPr lang="nl-BE" dirty="0"/>
              <a:t> </a:t>
            </a:r>
            <a:r>
              <a:rPr lang="nl-BE" dirty="0" err="1"/>
              <a:t>mapper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* </a:t>
            </a:r>
            <a:r>
              <a:rPr lang="nl-BE" dirty="0" err="1"/>
              <a:t>movieIDs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userIDs</a:t>
            </a:r>
            <a:r>
              <a:rPr lang="nl-BE" dirty="0"/>
              <a:t> are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incrementing</a:t>
            </a:r>
            <a:r>
              <a:rPr lang="nl-BE" dirty="0"/>
              <a:t> index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represents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index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sparse</a:t>
            </a:r>
            <a:r>
              <a:rPr lang="nl-BE" dirty="0"/>
              <a:t> matrix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IDs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integers</a:t>
            </a:r>
          </a:p>
          <a:p>
            <a:pPr marL="0" indent="0">
              <a:buFontTx/>
              <a:buNone/>
            </a:pPr>
            <a:r>
              <a:rPr lang="nl-BE" dirty="0"/>
              <a:t>    * in-order storage of Python </a:t>
            </a:r>
            <a:r>
              <a:rPr lang="nl-BE" dirty="0" err="1"/>
              <a:t>dict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take list of </a:t>
            </a:r>
            <a:r>
              <a:rPr lang="nl-BE" dirty="0" err="1"/>
              <a:t>keys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go back </a:t>
            </a:r>
            <a:r>
              <a:rPr lang="nl-BE" dirty="0" err="1"/>
              <a:t>from</a:t>
            </a:r>
            <a:r>
              <a:rPr lang="nl-BE" dirty="0"/>
              <a:t> matrix indices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Ids</a:t>
            </a:r>
          </a:p>
          <a:p>
            <a:pPr marL="0" indent="0">
              <a:buFontTx/>
              <a:buNone/>
            </a:pPr>
            <a:endParaRPr lang="nl-BE" dirty="0"/>
          </a:p>
          <a:p>
            <a:pPr marL="0" indent="0">
              <a:buFontTx/>
              <a:buNone/>
            </a:pPr>
            <a:r>
              <a:rPr lang="nl-BE" dirty="0"/>
              <a:t>- We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allow</a:t>
            </a:r>
            <a:r>
              <a:rPr lang="nl-BE" dirty="0"/>
              <a:t> random </a:t>
            </a:r>
            <a:r>
              <a:rPr lang="nl-BE" dirty="0" err="1"/>
              <a:t>emission</a:t>
            </a:r>
            <a:r>
              <a:rPr lang="nl-BE" dirty="0"/>
              <a:t> of a percentage of </a:t>
            </a:r>
            <a:r>
              <a:rPr lang="nl-BE" dirty="0" err="1"/>
              <a:t>the</a:t>
            </a:r>
            <a:r>
              <a:rPr lang="nl-BE" dirty="0"/>
              <a:t> ratings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</a:t>
            </a:r>
            <a:r>
              <a:rPr lang="nl-BE" dirty="0" err="1"/>
              <a:t>purposes</a:t>
            </a:r>
            <a:r>
              <a:rPr lang="nl-BE" dirty="0"/>
              <a:t> (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smaller matrices)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3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In-sample training error </a:t>
            </a:r>
            <a:r>
              <a:rPr lang="nl-BE" dirty="0" err="1"/>
              <a:t>cannot</a:t>
            </a:r>
            <a:r>
              <a:rPr lang="nl-BE" dirty="0"/>
              <a:t> </a:t>
            </a:r>
            <a:r>
              <a:rPr lang="nl-BE" dirty="0" err="1"/>
              <a:t>reliably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obtain</a:t>
            </a:r>
            <a:r>
              <a:rPr lang="nl-BE" dirty="0"/>
              <a:t> </a:t>
            </a:r>
            <a:r>
              <a:rPr lang="nl-BE" dirty="0" err="1"/>
              <a:t>generalization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also</a:t>
            </a:r>
            <a:r>
              <a:rPr lang="nl-BE" dirty="0"/>
              <a:t> split out dataset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experiments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method</a:t>
            </a:r>
            <a:r>
              <a:rPr lang="nl-BE" dirty="0"/>
              <a:t> was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probe</a:t>
            </a:r>
            <a:r>
              <a:rPr lang="nl-BE" dirty="0"/>
              <a:t> file </a:t>
            </a:r>
            <a:r>
              <a:rPr lang="nl-BE" dirty="0" err="1"/>
              <a:t>which</a:t>
            </a:r>
            <a:r>
              <a:rPr lang="nl-BE" dirty="0"/>
              <a:t> has entries </a:t>
            </a:r>
            <a:r>
              <a:rPr lang="nl-BE" dirty="0" err="1"/>
              <a:t>identifying</a:t>
            </a:r>
            <a:r>
              <a:rPr lang="nl-BE" dirty="0"/>
              <a:t> a test </a:t>
            </a:r>
            <a:r>
              <a:rPr lang="nl-BE" dirty="0" err="1"/>
              <a:t>partition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full dataset</a:t>
            </a:r>
          </a:p>
          <a:p>
            <a:pPr marL="171450" indent="-171450">
              <a:buFontTx/>
              <a:buChar char="-"/>
            </a:pPr>
            <a:r>
              <a:rPr lang="nl-BE" dirty="0"/>
              <a:t>We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mapper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pipeline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transform</a:t>
            </a:r>
            <a:r>
              <a:rPr lang="nl-BE" dirty="0"/>
              <a:t> these entries </a:t>
            </a:r>
            <a:r>
              <a:rPr lang="nl-BE" dirty="0" err="1"/>
              <a:t>to</a:t>
            </a:r>
            <a:r>
              <a:rPr lang="nl-BE" dirty="0"/>
              <a:t> indices in </a:t>
            </a:r>
            <a:r>
              <a:rPr lang="nl-BE" dirty="0" err="1"/>
              <a:t>the</a:t>
            </a:r>
            <a:r>
              <a:rPr lang="nl-BE" dirty="0"/>
              <a:t> full </a:t>
            </a:r>
            <a:r>
              <a:rPr lang="nl-BE" dirty="0" err="1"/>
              <a:t>sparse</a:t>
            </a:r>
            <a:r>
              <a:rPr lang="nl-BE" dirty="0"/>
              <a:t> matrix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a test </a:t>
            </a:r>
            <a:r>
              <a:rPr lang="nl-BE" dirty="0" err="1"/>
              <a:t>mask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26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Test matrix is </a:t>
            </a:r>
            <a:r>
              <a:rPr lang="nl-BE" dirty="0" err="1"/>
              <a:t>obtained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</a:t>
            </a:r>
            <a:r>
              <a:rPr lang="nl-BE" dirty="0" err="1"/>
              <a:t>mask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performing</a:t>
            </a:r>
            <a:r>
              <a:rPr lang="nl-BE" dirty="0"/>
              <a:t> </a:t>
            </a:r>
            <a:r>
              <a:rPr lang="nl-BE" dirty="0" err="1"/>
              <a:t>multiplication</a:t>
            </a:r>
            <a:endParaRPr lang="nl-BE" dirty="0"/>
          </a:p>
          <a:p>
            <a:r>
              <a:rPr lang="nl-BE" dirty="0"/>
              <a:t>Training matrix is </a:t>
            </a:r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obtained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matrix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test matrix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2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training set we </a:t>
            </a:r>
            <a:r>
              <a:rPr lang="nl-BE" dirty="0" err="1"/>
              <a:t>obtain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way is </a:t>
            </a:r>
            <a:r>
              <a:rPr lang="nl-BE" dirty="0" err="1"/>
              <a:t>only</a:t>
            </a:r>
            <a:r>
              <a:rPr lang="nl-BE" dirty="0"/>
              <a:t> 1%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dataset </a:t>
            </a:r>
            <a:r>
              <a:rPr lang="nl-BE" dirty="0" err="1"/>
              <a:t>which</a:t>
            </a:r>
            <a:r>
              <a:rPr lang="nl-BE" dirty="0"/>
              <a:t> is low, but </a:t>
            </a:r>
            <a:r>
              <a:rPr lang="nl-BE" dirty="0" err="1"/>
              <a:t>it</a:t>
            </a:r>
            <a:r>
              <a:rPr lang="nl-BE" dirty="0"/>
              <a:t> has </a:t>
            </a:r>
            <a:r>
              <a:rPr lang="nl-BE" dirty="0" err="1"/>
              <a:t>broad</a:t>
            </a:r>
            <a:r>
              <a:rPr lang="nl-BE" dirty="0"/>
              <a:t> </a:t>
            </a:r>
            <a:r>
              <a:rPr lang="nl-BE" dirty="0" err="1"/>
              <a:t>coverage</a:t>
            </a:r>
            <a:r>
              <a:rPr lang="nl-BE" dirty="0"/>
              <a:t> of users </a:t>
            </a:r>
            <a:r>
              <a:rPr lang="nl-BE" dirty="0" err="1"/>
              <a:t>and</a:t>
            </a:r>
            <a:r>
              <a:rPr lang="nl-BE" dirty="0"/>
              <a:t> movie </a:t>
            </a:r>
            <a:r>
              <a:rPr lang="nl-BE" dirty="0" err="1"/>
              <a:t>IDs</a:t>
            </a:r>
            <a:r>
              <a:rPr lang="nl-BE" dirty="0"/>
              <a:t>.</a:t>
            </a:r>
            <a:br>
              <a:rPr lang="nl-BE" dirty="0"/>
            </a:br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end </a:t>
            </a:r>
            <a:r>
              <a:rPr lang="nl-BE" dirty="0" err="1"/>
              <a:t>it’s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still</a:t>
            </a:r>
            <a:r>
              <a:rPr lang="nl-BE" dirty="0"/>
              <a:t> 1 </a:t>
            </a:r>
            <a:r>
              <a:rPr lang="nl-BE" dirty="0" err="1"/>
              <a:t>million</a:t>
            </a:r>
            <a:r>
              <a:rPr lang="nl-BE" dirty="0"/>
              <a:t> samples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 </a:t>
            </a:r>
            <a:r>
              <a:rPr lang="nl-BE" dirty="0" err="1"/>
              <a:t>size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creators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mostly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set </a:t>
            </a:r>
            <a:r>
              <a:rPr lang="nl-BE" dirty="0" err="1"/>
              <a:t>for</a:t>
            </a:r>
            <a:r>
              <a:rPr lang="nl-BE" dirty="0"/>
              <a:t> testing.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97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However</a:t>
            </a:r>
            <a:r>
              <a:rPr lang="nl-BE" dirty="0"/>
              <a:t>, we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a more traditional train-test split </a:t>
            </a:r>
            <a:r>
              <a:rPr lang="nl-BE" dirty="0" err="1"/>
              <a:t>method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simply</a:t>
            </a:r>
            <a:r>
              <a:rPr lang="nl-BE" dirty="0"/>
              <a:t> takes a </a:t>
            </a:r>
            <a:r>
              <a:rPr lang="nl-BE" dirty="0" err="1"/>
              <a:t>specified</a:t>
            </a:r>
            <a:r>
              <a:rPr lang="nl-BE" dirty="0"/>
              <a:t> percentage of entries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matrix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as test set.</a:t>
            </a:r>
            <a:br>
              <a:rPr lang="nl-BE" dirty="0"/>
            </a:br>
            <a:r>
              <a:rPr lang="nl-BE" dirty="0"/>
              <a:t>The training set is </a:t>
            </a:r>
            <a:r>
              <a:rPr lang="nl-BE" dirty="0" err="1"/>
              <a:t>again</a:t>
            </a:r>
            <a:r>
              <a:rPr lang="nl-BE" dirty="0"/>
              <a:t> </a:t>
            </a:r>
            <a:r>
              <a:rPr lang="nl-BE" dirty="0" err="1"/>
              <a:t>obtained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computing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difference</a:t>
            </a:r>
            <a:r>
              <a:rPr lang="nl-BE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97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DIMSUM is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approximate</a:t>
            </a:r>
            <a:r>
              <a:rPr lang="nl-BE" dirty="0"/>
              <a:t> AT.A </a:t>
            </a:r>
            <a:r>
              <a:rPr lang="nl-BE" dirty="0" err="1"/>
              <a:t>which</a:t>
            </a:r>
            <a:r>
              <a:rPr lang="nl-BE" dirty="0"/>
              <a:t> takes a </a:t>
            </a:r>
            <a:r>
              <a:rPr lang="nl-BE" dirty="0" err="1"/>
              <a:t>central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SVD </a:t>
            </a:r>
            <a:r>
              <a:rPr lang="nl-BE" dirty="0" err="1"/>
              <a:t>decomposition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Distributed </a:t>
            </a:r>
            <a:r>
              <a:rPr lang="nl-BE" dirty="0" err="1"/>
              <a:t>mapper</a:t>
            </a:r>
            <a:r>
              <a:rPr lang="nl-BE" dirty="0"/>
              <a:t> operations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</a:t>
            </a:r>
            <a:r>
              <a:rPr lang="nl-BE" dirty="0" err="1"/>
              <a:t>makes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ideal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tall</a:t>
            </a:r>
            <a:r>
              <a:rPr lang="nl-BE" dirty="0"/>
              <a:t> </a:t>
            </a:r>
            <a:r>
              <a:rPr lang="nl-BE" dirty="0" err="1"/>
              <a:t>skinny</a:t>
            </a:r>
            <a:r>
              <a:rPr lang="nl-BE" dirty="0"/>
              <a:t> matrices </a:t>
            </a:r>
            <a:r>
              <a:rPr lang="nl-BE" dirty="0" err="1"/>
              <a:t>such</a:t>
            </a:r>
            <a:r>
              <a:rPr lang="nl-BE" dirty="0"/>
              <a:t> as </a:t>
            </a:r>
            <a:r>
              <a:rPr lang="nl-BE" dirty="0" err="1"/>
              <a:t>the</a:t>
            </a:r>
            <a:r>
              <a:rPr lang="nl-BE" dirty="0"/>
              <a:t> USER x MOVIES matrix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Importance</a:t>
            </a:r>
            <a:r>
              <a:rPr lang="nl-BE" dirty="0"/>
              <a:t> sampling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cosine</a:t>
            </a:r>
            <a:r>
              <a:rPr lang="nl-BE" dirty="0"/>
              <a:t> </a:t>
            </a:r>
            <a:r>
              <a:rPr lang="nl-BE" dirty="0" err="1"/>
              <a:t>similarities</a:t>
            </a:r>
            <a:r>
              <a:rPr lang="nl-BE" dirty="0"/>
              <a:t>. These </a:t>
            </a:r>
            <a:r>
              <a:rPr lang="nl-BE" dirty="0" err="1"/>
              <a:t>similarities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exploited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highly</a:t>
            </a:r>
            <a:r>
              <a:rPr lang="nl-BE" dirty="0"/>
              <a:t> </a:t>
            </a:r>
            <a:r>
              <a:rPr lang="nl-BE" dirty="0" err="1"/>
              <a:t>popular</a:t>
            </a:r>
            <a:r>
              <a:rPr lang="nl-BE" dirty="0"/>
              <a:t> columns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sampled</a:t>
            </a:r>
            <a:r>
              <a:rPr lang="nl-BE" dirty="0"/>
              <a:t> </a:t>
            </a:r>
            <a:r>
              <a:rPr lang="nl-BE" dirty="0" err="1"/>
              <a:t>less</a:t>
            </a:r>
            <a:r>
              <a:rPr lang="nl-BE" dirty="0"/>
              <a:t> as a small sample of </a:t>
            </a:r>
            <a:r>
              <a:rPr lang="nl-BE" dirty="0" err="1"/>
              <a:t>them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hold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information</a:t>
            </a:r>
          </a:p>
          <a:p>
            <a:pPr marL="171450" indent="-171450">
              <a:buFontTx/>
              <a:buChar char="-"/>
            </a:pP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mostly</a:t>
            </a:r>
            <a:r>
              <a:rPr lang="nl-BE" dirty="0"/>
              <a:t> focus on </a:t>
            </a:r>
            <a:r>
              <a:rPr lang="nl-BE" dirty="0" err="1"/>
              <a:t>the</a:t>
            </a:r>
            <a:r>
              <a:rPr lang="nl-BE" dirty="0"/>
              <a:t> impact of gamma, </a:t>
            </a:r>
            <a:r>
              <a:rPr lang="nl-BE" dirty="0" err="1"/>
              <a:t>the</a:t>
            </a:r>
            <a:r>
              <a:rPr lang="nl-BE" dirty="0"/>
              <a:t> parameter </a:t>
            </a:r>
            <a:r>
              <a:rPr lang="nl-BE" dirty="0" err="1"/>
              <a:t>modulating</a:t>
            </a:r>
            <a:r>
              <a:rPr lang="nl-BE" dirty="0"/>
              <a:t> sampling </a:t>
            </a:r>
            <a:r>
              <a:rPr lang="nl-BE" dirty="0" err="1"/>
              <a:t>behavior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Higher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gamma </a:t>
            </a:r>
            <a:r>
              <a:rPr lang="nl-BE" dirty="0" err="1"/>
              <a:t>will</a:t>
            </a:r>
            <a:r>
              <a:rPr lang="nl-BE" dirty="0"/>
              <a:t> lead </a:t>
            </a:r>
            <a:r>
              <a:rPr lang="nl-BE" dirty="0" err="1"/>
              <a:t>to</a:t>
            </a:r>
            <a:r>
              <a:rPr lang="nl-BE" dirty="0"/>
              <a:t> more </a:t>
            </a:r>
            <a:r>
              <a:rPr lang="nl-BE" dirty="0" err="1"/>
              <a:t>emissions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approximations</a:t>
            </a:r>
            <a:r>
              <a:rPr lang="nl-BE" dirty="0"/>
              <a:t> but more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costs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reduce-key</a:t>
            </a:r>
            <a:r>
              <a:rPr lang="nl-BE" dirty="0"/>
              <a:t> </a:t>
            </a:r>
            <a:r>
              <a:rPr lang="nl-BE" dirty="0" err="1"/>
              <a:t>complexity</a:t>
            </a:r>
            <a:r>
              <a:rPr lang="nl-BE" dirty="0"/>
              <a:t>.</a:t>
            </a:r>
          </a:p>
          <a:p>
            <a:pPr marL="171450" indent="-171450">
              <a:buFontTx/>
              <a:buChar char="-"/>
            </a:pP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remarks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we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HADOOP </a:t>
            </a:r>
            <a:r>
              <a:rPr lang="nl-BE" dirty="0" err="1"/>
              <a:t>so</a:t>
            </a:r>
            <a:r>
              <a:rPr lang="nl-BE" dirty="0"/>
              <a:t> we </a:t>
            </a:r>
            <a:r>
              <a:rPr lang="nl-BE" dirty="0" err="1"/>
              <a:t>used</a:t>
            </a:r>
            <a:r>
              <a:rPr lang="nl-BE" dirty="0"/>
              <a:t> a smaller dataset </a:t>
            </a:r>
            <a:r>
              <a:rPr lang="nl-BE" dirty="0" err="1"/>
              <a:t>namely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probe</a:t>
            </a:r>
            <a:r>
              <a:rPr lang="nl-BE" dirty="0"/>
              <a:t> test set</a:t>
            </a:r>
            <a:br>
              <a:rPr lang="nl-BE" dirty="0"/>
            </a:br>
            <a:r>
              <a:rPr lang="nl-BE" dirty="0" err="1"/>
              <a:t>highest</a:t>
            </a:r>
            <a:r>
              <a:rPr lang="nl-BE" dirty="0"/>
              <a:t> gamma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useful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square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largest</a:t>
            </a:r>
            <a:r>
              <a:rPr lang="nl-BE" dirty="0"/>
              <a:t> column norm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lead </a:t>
            </a:r>
            <a:r>
              <a:rPr lang="nl-BE" dirty="0" err="1"/>
              <a:t>to</a:t>
            </a:r>
            <a:r>
              <a:rPr lang="nl-BE" dirty="0"/>
              <a:t> full </a:t>
            </a:r>
            <a:r>
              <a:rPr lang="nl-BE" dirty="0" err="1"/>
              <a:t>emission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exact </a:t>
            </a:r>
            <a:r>
              <a:rPr lang="nl-BE" dirty="0" err="1"/>
              <a:t>computation</a:t>
            </a:r>
            <a:r>
              <a:rPr lang="nl-BE" dirty="0"/>
              <a:t> (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error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0)</a:t>
            </a:r>
          </a:p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nl-NL"/>
              <a:t>Kop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CBD4361-0679-254E-8386-CB90F2692ABF}" type="datetime1">
              <a:rPr lang="nl-BE" smtClean="0"/>
              <a:t>15/06/2022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nl-NL"/>
              <a:t>Voet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DC29C-F309-0C44-B1DF-48E28FDE6E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98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1" y="0"/>
            <a:ext cx="12200916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 rot="10800000">
            <a:off x="6771756" y="-46294"/>
            <a:ext cx="5456238" cy="6950587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6238" h="6950587">
                <a:moveTo>
                  <a:pt x="0" y="6950587"/>
                </a:moveTo>
                <a:lnTo>
                  <a:pt x="34320" y="0"/>
                </a:lnTo>
                <a:lnTo>
                  <a:pt x="2835077" y="2874"/>
                </a:lnTo>
                <a:lnTo>
                  <a:pt x="5456238" y="6950587"/>
                </a:lnTo>
                <a:lnTo>
                  <a:pt x="0" y="6950587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41547" cy="424150"/>
          </a:xfrm>
        </p:spPr>
        <p:txBody>
          <a:bodyPr tIns="36000" rIns="90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123235"/>
            <a:ext cx="2397601" cy="294302"/>
          </a:xfrm>
          <a:solidFill>
            <a:schemeClr val="bg1">
              <a:lumMod val="85000"/>
              <a:alpha val="92000"/>
            </a:schemeClr>
          </a:solidFill>
        </p:spPr>
        <p:txBody>
          <a:bodyPr wrap="none" tIns="36000" bIns="3600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Naam van de spreker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8830367" y="-88986"/>
            <a:ext cx="3406702" cy="6993230"/>
          </a:xfrm>
          <a:custGeom>
            <a:avLst/>
            <a:gdLst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5456238 w 5456238"/>
              <a:gd name="connsiteY2" fmla="*/ 14160500 h 14160500"/>
              <a:gd name="connsiteX3" fmla="*/ 0 w 5456238"/>
              <a:gd name="connsiteY3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080048 w 5456238"/>
              <a:gd name="connsiteY2" fmla="*/ 539314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766438 w 5456238"/>
              <a:gd name="connsiteY2" fmla="*/ 7041122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14160500 h 14160500"/>
              <a:gd name="connsiteX1" fmla="*/ 0 w 5456238"/>
              <a:gd name="connsiteY1" fmla="*/ 0 h 14160500"/>
              <a:gd name="connsiteX2" fmla="*/ 2800758 w 5456238"/>
              <a:gd name="connsiteY2" fmla="*/ 7144121 h 14160500"/>
              <a:gd name="connsiteX3" fmla="*/ 5456238 w 5456238"/>
              <a:gd name="connsiteY3" fmla="*/ 14160500 h 14160500"/>
              <a:gd name="connsiteX4" fmla="*/ 0 w 5456238"/>
              <a:gd name="connsiteY4" fmla="*/ 14160500 h 14160500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00758 w 5456238"/>
              <a:gd name="connsiteY2" fmla="*/ 105873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122252 h 7122252"/>
              <a:gd name="connsiteX1" fmla="*/ 0 w 5456238"/>
              <a:gd name="connsiteY1" fmla="*/ 0 h 7122252"/>
              <a:gd name="connsiteX2" fmla="*/ 2835077 w 5456238"/>
              <a:gd name="connsiteY2" fmla="*/ 174539 h 7122252"/>
              <a:gd name="connsiteX3" fmla="*/ 5456238 w 5456238"/>
              <a:gd name="connsiteY3" fmla="*/ 7122252 h 7122252"/>
              <a:gd name="connsiteX4" fmla="*/ 0 w 5456238"/>
              <a:gd name="connsiteY4" fmla="*/ 7122252 h 7122252"/>
              <a:gd name="connsiteX0" fmla="*/ 0 w 5456238"/>
              <a:gd name="connsiteY0" fmla="*/ 7053586 h 7053586"/>
              <a:gd name="connsiteX1" fmla="*/ 34320 w 5456238"/>
              <a:gd name="connsiteY1" fmla="*/ 0 h 7053586"/>
              <a:gd name="connsiteX2" fmla="*/ 2835077 w 5456238"/>
              <a:gd name="connsiteY2" fmla="*/ 105873 h 7053586"/>
              <a:gd name="connsiteX3" fmla="*/ 5456238 w 5456238"/>
              <a:gd name="connsiteY3" fmla="*/ 7053586 h 7053586"/>
              <a:gd name="connsiteX4" fmla="*/ 0 w 5456238"/>
              <a:gd name="connsiteY4" fmla="*/ 7053586 h 7053586"/>
              <a:gd name="connsiteX0" fmla="*/ 68638 w 5524876"/>
              <a:gd name="connsiteY0" fmla="*/ 7019253 h 7019253"/>
              <a:gd name="connsiteX1" fmla="*/ 0 w 5524876"/>
              <a:gd name="connsiteY1" fmla="*/ 0 h 7019253"/>
              <a:gd name="connsiteX2" fmla="*/ 2903715 w 5524876"/>
              <a:gd name="connsiteY2" fmla="*/ 71540 h 7019253"/>
              <a:gd name="connsiteX3" fmla="*/ 5524876 w 5524876"/>
              <a:gd name="connsiteY3" fmla="*/ 7019253 h 7019253"/>
              <a:gd name="connsiteX4" fmla="*/ 68638 w 5524876"/>
              <a:gd name="connsiteY4" fmla="*/ 7019253 h 7019253"/>
              <a:gd name="connsiteX0" fmla="*/ 0 w 5456238"/>
              <a:gd name="connsiteY0" fmla="*/ 6950587 h 6950587"/>
              <a:gd name="connsiteX1" fmla="*/ 34320 w 5456238"/>
              <a:gd name="connsiteY1" fmla="*/ 0 h 6950587"/>
              <a:gd name="connsiteX2" fmla="*/ 2835077 w 5456238"/>
              <a:gd name="connsiteY2" fmla="*/ 2874 h 6950587"/>
              <a:gd name="connsiteX3" fmla="*/ 5456238 w 5456238"/>
              <a:gd name="connsiteY3" fmla="*/ 6950587 h 6950587"/>
              <a:gd name="connsiteX4" fmla="*/ 0 w 5456238"/>
              <a:gd name="connsiteY4" fmla="*/ 6950587 h 6950587"/>
              <a:gd name="connsiteX0" fmla="*/ 2048480 w 5421918"/>
              <a:gd name="connsiteY0" fmla="*/ 6975987 h 6975987"/>
              <a:gd name="connsiteX1" fmla="*/ 0 w 5421918"/>
              <a:gd name="connsiteY1" fmla="*/ 0 h 6975987"/>
              <a:gd name="connsiteX2" fmla="*/ 2800757 w 5421918"/>
              <a:gd name="connsiteY2" fmla="*/ 2874 h 6975987"/>
              <a:gd name="connsiteX3" fmla="*/ 5421918 w 5421918"/>
              <a:gd name="connsiteY3" fmla="*/ 6950587 h 6975987"/>
              <a:gd name="connsiteX4" fmla="*/ 2048480 w 5421918"/>
              <a:gd name="connsiteY4" fmla="*/ 6975987 h 6975987"/>
              <a:gd name="connsiteX0" fmla="*/ 92680 w 3466118"/>
              <a:gd name="connsiteY0" fmla="*/ 7026787 h 7026787"/>
              <a:gd name="connsiteX1" fmla="*/ 0 w 3466118"/>
              <a:gd name="connsiteY1" fmla="*/ 0 h 7026787"/>
              <a:gd name="connsiteX2" fmla="*/ 844957 w 3466118"/>
              <a:gd name="connsiteY2" fmla="*/ 53674 h 7026787"/>
              <a:gd name="connsiteX3" fmla="*/ 3466118 w 3466118"/>
              <a:gd name="connsiteY3" fmla="*/ 7001387 h 7026787"/>
              <a:gd name="connsiteX4" fmla="*/ 92680 w 3466118"/>
              <a:gd name="connsiteY4" fmla="*/ 7026787 h 7026787"/>
              <a:gd name="connsiteX0" fmla="*/ 67280 w 3440718"/>
              <a:gd name="connsiteY0" fmla="*/ 6973113 h 6973113"/>
              <a:gd name="connsiteX1" fmla="*/ 0 w 3440718"/>
              <a:gd name="connsiteY1" fmla="*/ 47926 h 6973113"/>
              <a:gd name="connsiteX2" fmla="*/ 819557 w 3440718"/>
              <a:gd name="connsiteY2" fmla="*/ 0 h 6973113"/>
              <a:gd name="connsiteX3" fmla="*/ 3440718 w 3440718"/>
              <a:gd name="connsiteY3" fmla="*/ 6947713 h 6973113"/>
              <a:gd name="connsiteX4" fmla="*/ 67280 w 3440718"/>
              <a:gd name="connsiteY4" fmla="*/ 6973113 h 6973113"/>
              <a:gd name="connsiteX0" fmla="*/ 759956 w 4133394"/>
              <a:gd name="connsiteY0" fmla="*/ 7146810 h 7146810"/>
              <a:gd name="connsiteX1" fmla="*/ 0 w 4133394"/>
              <a:gd name="connsiteY1" fmla="*/ 0 h 7146810"/>
              <a:gd name="connsiteX2" fmla="*/ 692676 w 4133394"/>
              <a:gd name="connsiteY2" fmla="*/ 221623 h 7146810"/>
              <a:gd name="connsiteX3" fmla="*/ 1512233 w 4133394"/>
              <a:gd name="connsiteY3" fmla="*/ 173697 h 7146810"/>
              <a:gd name="connsiteX4" fmla="*/ 4133394 w 4133394"/>
              <a:gd name="connsiteY4" fmla="*/ 7121410 h 7146810"/>
              <a:gd name="connsiteX5" fmla="*/ 759956 w 4133394"/>
              <a:gd name="connsiteY5" fmla="*/ 7146810 h 7146810"/>
              <a:gd name="connsiteX0" fmla="*/ 307545 w 3680983"/>
              <a:gd name="connsiteY0" fmla="*/ 6973113 h 6973113"/>
              <a:gd name="connsiteX1" fmla="*/ 240265 w 3680983"/>
              <a:gd name="connsiteY1" fmla="*/ 47926 h 6973113"/>
              <a:gd name="connsiteX2" fmla="*/ 1059822 w 3680983"/>
              <a:gd name="connsiteY2" fmla="*/ 0 h 6973113"/>
              <a:gd name="connsiteX3" fmla="*/ 3680983 w 3680983"/>
              <a:gd name="connsiteY3" fmla="*/ 6947713 h 6973113"/>
              <a:gd name="connsiteX4" fmla="*/ 307545 w 3680983"/>
              <a:gd name="connsiteY4" fmla="*/ 6973113 h 6973113"/>
              <a:gd name="connsiteX0" fmla="*/ 303537 w 3688314"/>
              <a:gd name="connsiteY0" fmla="*/ 6984454 h 6984454"/>
              <a:gd name="connsiteX1" fmla="*/ 247596 w 3688314"/>
              <a:gd name="connsiteY1" fmla="*/ 47926 h 6984454"/>
              <a:gd name="connsiteX2" fmla="*/ 1067153 w 3688314"/>
              <a:gd name="connsiteY2" fmla="*/ 0 h 6984454"/>
              <a:gd name="connsiteX3" fmla="*/ 3688314 w 3688314"/>
              <a:gd name="connsiteY3" fmla="*/ 6947713 h 6984454"/>
              <a:gd name="connsiteX4" fmla="*/ 303537 w 3688314"/>
              <a:gd name="connsiteY4" fmla="*/ 6984454 h 6984454"/>
              <a:gd name="connsiteX0" fmla="*/ 104578 w 3489355"/>
              <a:gd name="connsiteY0" fmla="*/ 6984454 h 6984454"/>
              <a:gd name="connsiteX1" fmla="*/ 48637 w 3489355"/>
              <a:gd name="connsiteY1" fmla="*/ 47926 h 6984454"/>
              <a:gd name="connsiteX2" fmla="*/ 868194 w 3489355"/>
              <a:gd name="connsiteY2" fmla="*/ 0 h 6984454"/>
              <a:gd name="connsiteX3" fmla="*/ 3489355 w 3489355"/>
              <a:gd name="connsiteY3" fmla="*/ 6947713 h 6984454"/>
              <a:gd name="connsiteX4" fmla="*/ 104578 w 3489355"/>
              <a:gd name="connsiteY4" fmla="*/ 6984454 h 6984454"/>
              <a:gd name="connsiteX0" fmla="*/ 55941 w 3440718"/>
              <a:gd name="connsiteY0" fmla="*/ 6984454 h 6984454"/>
              <a:gd name="connsiteX1" fmla="*/ 0 w 3440718"/>
              <a:gd name="connsiteY1" fmla="*/ 47926 h 6984454"/>
              <a:gd name="connsiteX2" fmla="*/ 819557 w 3440718"/>
              <a:gd name="connsiteY2" fmla="*/ 0 h 6984454"/>
              <a:gd name="connsiteX3" fmla="*/ 3440718 w 3440718"/>
              <a:gd name="connsiteY3" fmla="*/ 6947713 h 6984454"/>
              <a:gd name="connsiteX4" fmla="*/ 55941 w 3440718"/>
              <a:gd name="connsiteY4" fmla="*/ 6984454 h 6984454"/>
              <a:gd name="connsiteX0" fmla="*/ 55941 w 3440718"/>
              <a:gd name="connsiteY0" fmla="*/ 7004570 h 7004570"/>
              <a:gd name="connsiteX1" fmla="*/ 0 w 3440718"/>
              <a:gd name="connsiteY1" fmla="*/ 0 h 7004570"/>
              <a:gd name="connsiteX2" fmla="*/ 819557 w 3440718"/>
              <a:gd name="connsiteY2" fmla="*/ 20116 h 7004570"/>
              <a:gd name="connsiteX3" fmla="*/ 3440718 w 3440718"/>
              <a:gd name="connsiteY3" fmla="*/ 6967829 h 7004570"/>
              <a:gd name="connsiteX4" fmla="*/ 55941 w 3440718"/>
              <a:gd name="connsiteY4" fmla="*/ 7004570 h 7004570"/>
              <a:gd name="connsiteX0" fmla="*/ 21925 w 3406702"/>
              <a:gd name="connsiteY0" fmla="*/ 6984454 h 6984454"/>
              <a:gd name="connsiteX1" fmla="*/ 0 w 3406702"/>
              <a:gd name="connsiteY1" fmla="*/ 36585 h 6984454"/>
              <a:gd name="connsiteX2" fmla="*/ 785541 w 3406702"/>
              <a:gd name="connsiteY2" fmla="*/ 0 h 6984454"/>
              <a:gd name="connsiteX3" fmla="*/ 3406702 w 3406702"/>
              <a:gd name="connsiteY3" fmla="*/ 6947713 h 6984454"/>
              <a:gd name="connsiteX4" fmla="*/ 21925 w 3406702"/>
              <a:gd name="connsiteY4" fmla="*/ 6984454 h 6984454"/>
              <a:gd name="connsiteX0" fmla="*/ 21925 w 3406702"/>
              <a:gd name="connsiteY0" fmla="*/ 7004570 h 7004570"/>
              <a:gd name="connsiteX1" fmla="*/ 0 w 3406702"/>
              <a:gd name="connsiteY1" fmla="*/ 0 h 7004570"/>
              <a:gd name="connsiteX2" fmla="*/ 785541 w 3406702"/>
              <a:gd name="connsiteY2" fmla="*/ 20116 h 7004570"/>
              <a:gd name="connsiteX3" fmla="*/ 3406702 w 3406702"/>
              <a:gd name="connsiteY3" fmla="*/ 6967829 h 7004570"/>
              <a:gd name="connsiteX4" fmla="*/ 21925 w 3406702"/>
              <a:gd name="connsiteY4" fmla="*/ 7004570 h 7004570"/>
              <a:gd name="connsiteX0" fmla="*/ 21925 w 3406702"/>
              <a:gd name="connsiteY0" fmla="*/ 6993230 h 6993230"/>
              <a:gd name="connsiteX1" fmla="*/ 0 w 3406702"/>
              <a:gd name="connsiteY1" fmla="*/ 0 h 6993230"/>
              <a:gd name="connsiteX2" fmla="*/ 785541 w 3406702"/>
              <a:gd name="connsiteY2" fmla="*/ 8776 h 6993230"/>
              <a:gd name="connsiteX3" fmla="*/ 3406702 w 3406702"/>
              <a:gd name="connsiteY3" fmla="*/ 6956489 h 6993230"/>
              <a:gd name="connsiteX4" fmla="*/ 21925 w 3406702"/>
              <a:gd name="connsiteY4" fmla="*/ 6993230 h 699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6702" h="6993230">
                <a:moveTo>
                  <a:pt x="21925" y="6993230"/>
                </a:moveTo>
                <a:cubicBezTo>
                  <a:pt x="14617" y="4677274"/>
                  <a:pt x="7308" y="2315956"/>
                  <a:pt x="0" y="0"/>
                </a:cubicBezTo>
                <a:lnTo>
                  <a:pt x="785541" y="8776"/>
                </a:lnTo>
                <a:lnTo>
                  <a:pt x="3406702" y="6956489"/>
                </a:lnTo>
                <a:lnTo>
                  <a:pt x="21925" y="699323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1009219" y="709339"/>
            <a:ext cx="1198801" cy="3112446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01368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éé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26753" cy="4671220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tekst en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6232170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4"/>
          </p:nvPr>
        </p:nvSpPr>
        <p:spPr>
          <a:xfrm>
            <a:off x="7404847" y="683763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7404846" y="3113806"/>
            <a:ext cx="4177553" cy="2241177"/>
          </a:xfrm>
        </p:spPr>
        <p:txBody>
          <a:bodyPr tIns="144000"/>
          <a:lstStyle>
            <a:lvl1pPr algn="ctr">
              <a:defRPr sz="120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drieho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7975805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4614862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achtergro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1475999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552825" cy="3467100"/>
          </a:xfrm>
        </p:spPr>
        <p:txBody>
          <a:bodyPr/>
          <a:lstStyle>
            <a:lvl1pPr>
              <a:buClr>
                <a:schemeClr val="bg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 rot="10800000">
            <a:off x="10634792" y="2198072"/>
            <a:ext cx="1560357" cy="4051154"/>
          </a:xfrm>
          <a:prstGeom prst="rtTriangle">
            <a:avLst/>
          </a:prstGeom>
          <a:solidFill>
            <a:schemeClr val="accent2"/>
          </a:solidFill>
        </p:spPr>
        <p:txBody>
          <a:bodyPr/>
          <a:lstStyle>
            <a:lvl5pPr marL="1244600" indent="0">
              <a:buNone/>
              <a:defRPr baseline="0"/>
            </a:lvl5pPr>
          </a:lstStyle>
          <a:p>
            <a:pPr lvl="4"/>
            <a:r>
              <a:rPr lang="en-US"/>
              <a:t> </a:t>
            </a:r>
          </a:p>
        </p:txBody>
      </p:sp>
      <p:sp>
        <p:nvSpPr>
          <p:cNvPr id="16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4371920" cy="33648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jdelijke aanduiding voor grafiek 4"/>
          <p:cNvSpPr>
            <a:spLocks noGrp="1"/>
          </p:cNvSpPr>
          <p:nvPr>
            <p:ph type="chart" sz="quarter" idx="14"/>
          </p:nvPr>
        </p:nvSpPr>
        <p:spPr>
          <a:xfrm>
            <a:off x="5636302" y="1990725"/>
            <a:ext cx="5717498" cy="336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chart</a:t>
            </a:r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5"/>
          </p:nvPr>
        </p:nvSpPr>
        <p:spPr>
          <a:xfrm>
            <a:off x="731839" y="1843089"/>
            <a:ext cx="8412161" cy="36882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table</a:t>
            </a:r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  <a:lvl2pPr marL="17463" indent="0" algn="ctr">
              <a:buNone/>
              <a:tabLst/>
              <a:defRPr>
                <a:solidFill>
                  <a:schemeClr val="accent1"/>
                </a:solidFill>
              </a:defRPr>
            </a:lvl2pPr>
            <a:lvl3pPr marL="17463" indent="0" algn="ctr">
              <a:buNone/>
              <a:tabLst/>
              <a:defRPr>
                <a:solidFill>
                  <a:schemeClr val="accent1"/>
                </a:solidFill>
              </a:defRPr>
            </a:lvl3pPr>
            <a:lvl4pPr marL="17463" indent="0" algn="ctr">
              <a:buNone/>
              <a:tabLst/>
              <a:defRPr>
                <a:solidFill>
                  <a:schemeClr val="accent1"/>
                </a:solidFill>
              </a:defRPr>
            </a:lvl4pPr>
            <a:lvl5pPr marL="17463" indent="0" algn="ctr">
              <a:buNone/>
              <a:tabLst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 - 3 topics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933158" cy="2814942"/>
          </a:xfrm>
          <a:ln w="4445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09447"/>
            <a:ext cx="5338800" cy="33840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1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ronde topics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357304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647350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quarter" idx="15"/>
          </p:nvPr>
        </p:nvSpPr>
        <p:spPr>
          <a:xfrm>
            <a:off x="7937396" y="2169434"/>
            <a:ext cx="2815200" cy="2814942"/>
          </a:xfrm>
          <a:prstGeom prst="ellipse">
            <a:avLst/>
          </a:prstGeom>
          <a:ln w="50800">
            <a:solidFill>
              <a:schemeClr val="accent2"/>
            </a:solidFill>
          </a:ln>
        </p:spPr>
        <p:txBody>
          <a:bodyPr lIns="180000" tIns="108000" rIns="180000" bIns="108000" anchor="ctr"/>
          <a:lstStyle>
            <a:lvl1pPr algn="ctr">
              <a:defRPr sz="1800"/>
            </a:lvl1pPr>
            <a:lvl2pPr marL="17463" indent="0" algn="ctr">
              <a:buNone/>
              <a:tabLst/>
              <a:defRPr/>
            </a:lvl2pPr>
            <a:lvl3pPr marL="17463" indent="0" algn="ctr">
              <a:buNone/>
              <a:tabLst/>
              <a:defRPr/>
            </a:lvl3pPr>
            <a:lvl4pPr marL="17463" indent="0" algn="ctr">
              <a:buNone/>
              <a:tabLst/>
              <a:defRPr/>
            </a:lvl4pPr>
            <a:lvl5pPr marL="17463" indent="0" algn="ctr"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5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242788494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grijz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3" name="Vrije vorm 12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solidFill>
            <a:schemeClr val="accent1"/>
          </a:solidFill>
          <a:ln>
            <a:noFill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  <a:lvl2pPr algn="l">
              <a:defRPr sz="1800">
                <a:solidFill>
                  <a:schemeClr val="bg1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019909" y="2549842"/>
            <a:ext cx="4152182" cy="1722688"/>
          </a:xfrm>
          <a:prstGeom prst="wedgeRectCallout">
            <a:avLst>
              <a:gd name="adj1" fmla="val -33309"/>
              <a:gd name="adj2" fmla="val 66900"/>
            </a:avLst>
          </a:prstGeom>
          <a:noFill/>
          <a:ln w="44450">
            <a:solidFill>
              <a:schemeClr val="accent2"/>
            </a:solidFill>
            <a:miter lim="800000"/>
          </a:ln>
        </p:spPr>
        <p:txBody>
          <a:bodyPr wrap="square" lIns="360000" tIns="360000" rIns="324000" bIns="360000" anchor="ctr">
            <a:spAutoFit/>
          </a:bodyPr>
          <a:lstStyle>
            <a:lvl1pPr algn="l">
              <a:defRPr sz="2000">
                <a:solidFill>
                  <a:srgbClr val="0033A0"/>
                </a:solidFill>
              </a:defRPr>
            </a:lvl1pPr>
            <a:lvl2pPr algn="l">
              <a:defRPr sz="1800">
                <a:solidFill>
                  <a:srgbClr val="0033A0"/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oranje lijn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Vrije vorm 5"/>
          <p:cNvSpPr/>
          <p:nvPr userDrawn="1"/>
        </p:nvSpPr>
        <p:spPr>
          <a:xfrm>
            <a:off x="3647728" y="1798366"/>
            <a:ext cx="291903" cy="2808312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" h="1771650">
                <a:moveTo>
                  <a:pt x="177800" y="0"/>
                </a:moveTo>
                <a:lnTo>
                  <a:pt x="177800" y="454025"/>
                </a:lnTo>
                <a:lnTo>
                  <a:pt x="0" y="454025"/>
                </a:lnTo>
                <a:lnTo>
                  <a:pt x="184150" y="804912"/>
                </a:lnTo>
                <a:lnTo>
                  <a:pt x="184150" y="177165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  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4375150" y="1865034"/>
            <a:ext cx="4446588" cy="2670175"/>
          </a:xfrm>
        </p:spPr>
        <p:txBody>
          <a:bodyPr anchor="ctr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lauwe lijn -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3631829" y="1460304"/>
            <a:ext cx="5657897" cy="2670175"/>
          </a:xfrm>
        </p:spPr>
        <p:txBody>
          <a:bodyPr anchor="b"/>
          <a:lstStyle>
            <a:lvl1pPr algn="just">
              <a:defRPr cap="all" baseline="0"/>
            </a:lvl1pPr>
          </a:lstStyle>
          <a:p>
            <a:pPr lvl="0"/>
            <a:r>
              <a:rPr lang="nl-NL"/>
              <a:t>“Klik om de tekststijl van het model te bewerken”</a:t>
            </a:r>
          </a:p>
        </p:txBody>
      </p:sp>
      <p:sp>
        <p:nvSpPr>
          <p:cNvPr id="10" name="Vrije vorm 9"/>
          <p:cNvSpPr/>
          <p:nvPr/>
        </p:nvSpPr>
        <p:spPr>
          <a:xfrm>
            <a:off x="3691789" y="4419180"/>
            <a:ext cx="5567957" cy="193637"/>
          </a:xfrm>
          <a:custGeom>
            <a:avLst/>
            <a:gdLst>
              <a:gd name="connsiteX0" fmla="*/ 0 w 4905487"/>
              <a:gd name="connsiteY0" fmla="*/ 0 h 193637"/>
              <a:gd name="connsiteX1" fmla="*/ 419548 w 4905487"/>
              <a:gd name="connsiteY1" fmla="*/ 0 h 193637"/>
              <a:gd name="connsiteX2" fmla="*/ 419548 w 4905487"/>
              <a:gd name="connsiteY2" fmla="*/ 193637 h 193637"/>
              <a:gd name="connsiteX3" fmla="*/ 910814 w 4905487"/>
              <a:gd name="connsiteY3" fmla="*/ 3585 h 193637"/>
              <a:gd name="connsiteX4" fmla="*/ 4905487 w 4905487"/>
              <a:gd name="connsiteY4" fmla="*/ 3585 h 19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5487" h="193637">
                <a:moveTo>
                  <a:pt x="0" y="0"/>
                </a:moveTo>
                <a:lnTo>
                  <a:pt x="419548" y="0"/>
                </a:lnTo>
                <a:lnTo>
                  <a:pt x="419548" y="193637"/>
                </a:lnTo>
                <a:lnTo>
                  <a:pt x="910814" y="3585"/>
                </a:lnTo>
                <a:lnTo>
                  <a:pt x="4905487" y="3585"/>
                </a:ln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4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184795" y="475669"/>
            <a:ext cx="4226654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7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0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2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3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4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met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24434" y="2005130"/>
            <a:ext cx="6690766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8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0538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16417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622958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081746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0540534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999322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11458110" y="259570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1426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7305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631839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7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0090627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49415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08203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1466991" y="1415164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71426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917305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9631839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090627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0549415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11008203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11466991" y="2567683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871451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17330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632094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3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0090882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10549670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008458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1467246" y="3723277"/>
            <a:ext cx="458788" cy="1149350"/>
          </a:xfrm>
          <a:custGeom>
            <a:avLst/>
            <a:gdLst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1149350 h 1149350"/>
              <a:gd name="connsiteX4" fmla="*/ 0 w 458788"/>
              <a:gd name="connsiteY4" fmla="*/ 0 h 1149350"/>
              <a:gd name="connsiteX0" fmla="*/ 0 w 458788"/>
              <a:gd name="connsiteY0" fmla="*/ 0 h 1149350"/>
              <a:gd name="connsiteX1" fmla="*/ 458788 w 458788"/>
              <a:gd name="connsiteY1" fmla="*/ 0 h 1149350"/>
              <a:gd name="connsiteX2" fmla="*/ 458788 w 458788"/>
              <a:gd name="connsiteY2" fmla="*/ 1149350 h 1149350"/>
              <a:gd name="connsiteX3" fmla="*/ 0 w 458788"/>
              <a:gd name="connsiteY3" fmla="*/ 0 h 114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88" h="1149350">
                <a:moveTo>
                  <a:pt x="0" y="0"/>
                </a:moveTo>
                <a:lnTo>
                  <a:pt x="458788" y="0"/>
                </a:lnTo>
                <a:lnTo>
                  <a:pt x="458788" y="1149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BE"/>
              <a:t> </a:t>
            </a:r>
          </a:p>
        </p:txBody>
      </p:sp>
      <p:sp>
        <p:nvSpPr>
          <p:cNvPr id="97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o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Vrije vorm 3"/>
          <p:cNvSpPr/>
          <p:nvPr userDrawn="1"/>
        </p:nvSpPr>
        <p:spPr>
          <a:xfrm>
            <a:off x="4978033" y="1362517"/>
            <a:ext cx="229923" cy="3777307"/>
          </a:xfrm>
          <a:custGeom>
            <a:avLst/>
            <a:gdLst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98525 h 1771650"/>
              <a:gd name="connsiteX4" fmla="*/ 184150 w 184150"/>
              <a:gd name="connsiteY4" fmla="*/ 1771650 h 1771650"/>
              <a:gd name="connsiteX0" fmla="*/ 177800 w 189210"/>
              <a:gd name="connsiteY0" fmla="*/ 0 h 1771650"/>
              <a:gd name="connsiteX1" fmla="*/ 177800 w 189210"/>
              <a:gd name="connsiteY1" fmla="*/ 454025 h 1771650"/>
              <a:gd name="connsiteX2" fmla="*/ 0 w 189210"/>
              <a:gd name="connsiteY2" fmla="*/ 454025 h 1771650"/>
              <a:gd name="connsiteX3" fmla="*/ 189210 w 189210"/>
              <a:gd name="connsiteY3" fmla="*/ 898525 h 1771650"/>
              <a:gd name="connsiteX4" fmla="*/ 184150 w 189210"/>
              <a:gd name="connsiteY4" fmla="*/ 1771650 h 1771650"/>
              <a:gd name="connsiteX0" fmla="*/ 177800 w 191740"/>
              <a:gd name="connsiteY0" fmla="*/ 0 h 1771650"/>
              <a:gd name="connsiteX1" fmla="*/ 177800 w 191740"/>
              <a:gd name="connsiteY1" fmla="*/ 454025 h 1771650"/>
              <a:gd name="connsiteX2" fmla="*/ 0 w 191740"/>
              <a:gd name="connsiteY2" fmla="*/ 454025 h 1771650"/>
              <a:gd name="connsiteX3" fmla="*/ 191740 w 191740"/>
              <a:gd name="connsiteY3" fmla="*/ 802382 h 1771650"/>
              <a:gd name="connsiteX4" fmla="*/ 184150 w 191740"/>
              <a:gd name="connsiteY4" fmla="*/ 1771650 h 1771650"/>
              <a:gd name="connsiteX0" fmla="*/ 177800 w 186680"/>
              <a:gd name="connsiteY0" fmla="*/ 0 h 1771650"/>
              <a:gd name="connsiteX1" fmla="*/ 177800 w 186680"/>
              <a:gd name="connsiteY1" fmla="*/ 454025 h 1771650"/>
              <a:gd name="connsiteX2" fmla="*/ 0 w 186680"/>
              <a:gd name="connsiteY2" fmla="*/ 454025 h 1771650"/>
              <a:gd name="connsiteX3" fmla="*/ 186680 w 186680"/>
              <a:gd name="connsiteY3" fmla="*/ 802382 h 1771650"/>
              <a:gd name="connsiteX4" fmla="*/ 184150 w 186680"/>
              <a:gd name="connsiteY4" fmla="*/ 1771650 h 1771650"/>
              <a:gd name="connsiteX0" fmla="*/ 177800 w 184150"/>
              <a:gd name="connsiteY0" fmla="*/ 0 h 1771650"/>
              <a:gd name="connsiteX1" fmla="*/ 177800 w 184150"/>
              <a:gd name="connsiteY1" fmla="*/ 454025 h 1771650"/>
              <a:gd name="connsiteX2" fmla="*/ 0 w 184150"/>
              <a:gd name="connsiteY2" fmla="*/ 454025 h 1771650"/>
              <a:gd name="connsiteX3" fmla="*/ 184150 w 184150"/>
              <a:gd name="connsiteY3" fmla="*/ 804912 h 1771650"/>
              <a:gd name="connsiteX4" fmla="*/ 184150 w 184150"/>
              <a:gd name="connsiteY4" fmla="*/ 1771650 h 1771650"/>
              <a:gd name="connsiteX0" fmla="*/ 205601 w 211951"/>
              <a:gd name="connsiteY0" fmla="*/ 0 h 1771650"/>
              <a:gd name="connsiteX1" fmla="*/ 205601 w 211951"/>
              <a:gd name="connsiteY1" fmla="*/ 45402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6025"/>
              <a:gd name="connsiteY0" fmla="*/ 0 h 1771650"/>
              <a:gd name="connsiteX1" fmla="*/ 216025 w 216025"/>
              <a:gd name="connsiteY1" fmla="*/ 113470 h 1771650"/>
              <a:gd name="connsiteX2" fmla="*/ 0 w 216025"/>
              <a:gd name="connsiteY2" fmla="*/ 106521 h 1771650"/>
              <a:gd name="connsiteX3" fmla="*/ 211951 w 216025"/>
              <a:gd name="connsiteY3" fmla="*/ 804912 h 1771650"/>
              <a:gd name="connsiteX4" fmla="*/ 211951 w 216025"/>
              <a:gd name="connsiteY4" fmla="*/ 1771650 h 1771650"/>
              <a:gd name="connsiteX0" fmla="*/ 205601 w 211951"/>
              <a:gd name="connsiteY0" fmla="*/ 0 h 1771650"/>
              <a:gd name="connsiteX1" fmla="*/ 202125 w 211951"/>
              <a:gd name="connsiteY1" fmla="*/ 116945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205601 w 211951"/>
              <a:gd name="connsiteY0" fmla="*/ 0 h 1771650"/>
              <a:gd name="connsiteX1" fmla="*/ 209075 w 211951"/>
              <a:gd name="connsiteY1" fmla="*/ 120420 h 1771650"/>
              <a:gd name="connsiteX2" fmla="*/ 0 w 211951"/>
              <a:gd name="connsiteY2" fmla="*/ 106521 h 1771650"/>
              <a:gd name="connsiteX3" fmla="*/ 211951 w 211951"/>
              <a:gd name="connsiteY3" fmla="*/ 804912 h 1771650"/>
              <a:gd name="connsiteX4" fmla="*/ 211951 w 211951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16947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5176 w 201526"/>
              <a:gd name="connsiteY0" fmla="*/ 0 h 1771650"/>
              <a:gd name="connsiteX1" fmla="*/ 198650 w 201526"/>
              <a:gd name="connsiteY1" fmla="*/ 120420 h 1771650"/>
              <a:gd name="connsiteX2" fmla="*/ 0 w 201526"/>
              <a:gd name="connsiteY2" fmla="*/ 106521 h 1771650"/>
              <a:gd name="connsiteX3" fmla="*/ 201526 w 201526"/>
              <a:gd name="connsiteY3" fmla="*/ 804912 h 1771650"/>
              <a:gd name="connsiteX4" fmla="*/ 201526 w 201526"/>
              <a:gd name="connsiteY4" fmla="*/ 1771650 h 1771650"/>
              <a:gd name="connsiteX0" fmla="*/ 191701 w 198051"/>
              <a:gd name="connsiteY0" fmla="*/ 0 h 1771650"/>
              <a:gd name="connsiteX1" fmla="*/ 195175 w 198051"/>
              <a:gd name="connsiteY1" fmla="*/ 120420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91701 w 198051"/>
              <a:gd name="connsiteY0" fmla="*/ 0 h 1771650"/>
              <a:gd name="connsiteX1" fmla="*/ 190902 w 198051"/>
              <a:gd name="connsiteY1" fmla="*/ 122556 h 1771650"/>
              <a:gd name="connsiteX2" fmla="*/ 0 w 198051"/>
              <a:gd name="connsiteY2" fmla="*/ 116947 h 1771650"/>
              <a:gd name="connsiteX3" fmla="*/ 198051 w 198051"/>
              <a:gd name="connsiteY3" fmla="*/ 804912 h 1771650"/>
              <a:gd name="connsiteX4" fmla="*/ 198051 w 198051"/>
              <a:gd name="connsiteY4" fmla="*/ 1771650 h 1771650"/>
              <a:gd name="connsiteX0" fmla="*/ 155380 w 161730"/>
              <a:gd name="connsiteY0" fmla="*/ 0 h 1771650"/>
              <a:gd name="connsiteX1" fmla="*/ 154581 w 161730"/>
              <a:gd name="connsiteY1" fmla="*/ 122556 h 1771650"/>
              <a:gd name="connsiteX2" fmla="*/ 0 w 161730"/>
              <a:gd name="connsiteY2" fmla="*/ 116947 h 1771650"/>
              <a:gd name="connsiteX3" fmla="*/ 161730 w 161730"/>
              <a:gd name="connsiteY3" fmla="*/ 804912 h 1771650"/>
              <a:gd name="connsiteX4" fmla="*/ 161730 w 161730"/>
              <a:gd name="connsiteY4" fmla="*/ 1771650 h 1771650"/>
              <a:gd name="connsiteX0" fmla="*/ 140425 w 146775"/>
              <a:gd name="connsiteY0" fmla="*/ 0 h 1771650"/>
              <a:gd name="connsiteX1" fmla="*/ 139626 w 146775"/>
              <a:gd name="connsiteY1" fmla="*/ 122556 h 1771650"/>
              <a:gd name="connsiteX2" fmla="*/ 0 w 146775"/>
              <a:gd name="connsiteY2" fmla="*/ 116947 h 1771650"/>
              <a:gd name="connsiteX3" fmla="*/ 146775 w 146775"/>
              <a:gd name="connsiteY3" fmla="*/ 804912 h 1771650"/>
              <a:gd name="connsiteX4" fmla="*/ 146775 w 146775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4639 w 144639"/>
              <a:gd name="connsiteY3" fmla="*/ 804912 h 1771650"/>
              <a:gd name="connsiteX4" fmla="*/ 144639 w 144639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39153 h 1771650"/>
              <a:gd name="connsiteX4" fmla="*/ 144639 w 144639"/>
              <a:gd name="connsiteY4" fmla="*/ 1771650 h 1771650"/>
              <a:gd name="connsiteX0" fmla="*/ 138289 w 147034"/>
              <a:gd name="connsiteY0" fmla="*/ 0 h 1771650"/>
              <a:gd name="connsiteX1" fmla="*/ 137490 w 147034"/>
              <a:gd name="connsiteY1" fmla="*/ 122556 h 1771650"/>
              <a:gd name="connsiteX2" fmla="*/ 0 w 147034"/>
              <a:gd name="connsiteY2" fmla="*/ 121220 h 1771650"/>
              <a:gd name="connsiteX3" fmla="*/ 146776 w 147034"/>
              <a:gd name="connsiteY3" fmla="*/ 364791 h 1771650"/>
              <a:gd name="connsiteX4" fmla="*/ 144639 w 147034"/>
              <a:gd name="connsiteY4" fmla="*/ 1771650 h 1771650"/>
              <a:gd name="connsiteX0" fmla="*/ 138289 w 144639"/>
              <a:gd name="connsiteY0" fmla="*/ 0 h 1771650"/>
              <a:gd name="connsiteX1" fmla="*/ 137490 w 144639"/>
              <a:gd name="connsiteY1" fmla="*/ 122556 h 1771650"/>
              <a:gd name="connsiteX2" fmla="*/ 0 w 144639"/>
              <a:gd name="connsiteY2" fmla="*/ 121220 h 1771650"/>
              <a:gd name="connsiteX3" fmla="*/ 140366 w 144639"/>
              <a:gd name="connsiteY3" fmla="*/ 362655 h 1771650"/>
              <a:gd name="connsiteX4" fmla="*/ 144639 w 144639"/>
              <a:gd name="connsiteY4" fmla="*/ 1771650 h 1771650"/>
              <a:gd name="connsiteX0" fmla="*/ 138289 w 145050"/>
              <a:gd name="connsiteY0" fmla="*/ 0 h 1771650"/>
              <a:gd name="connsiteX1" fmla="*/ 137490 w 145050"/>
              <a:gd name="connsiteY1" fmla="*/ 122556 h 1771650"/>
              <a:gd name="connsiteX2" fmla="*/ 0 w 145050"/>
              <a:gd name="connsiteY2" fmla="*/ 121220 h 1771650"/>
              <a:gd name="connsiteX3" fmla="*/ 144640 w 145050"/>
              <a:gd name="connsiteY3" fmla="*/ 360518 h 1771650"/>
              <a:gd name="connsiteX4" fmla="*/ 144639 w 145050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0" h="1771650">
                <a:moveTo>
                  <a:pt x="138289" y="0"/>
                </a:moveTo>
                <a:cubicBezTo>
                  <a:pt x="138023" y="40852"/>
                  <a:pt x="137756" y="81704"/>
                  <a:pt x="137490" y="122556"/>
                </a:cubicBezTo>
                <a:lnTo>
                  <a:pt x="0" y="121220"/>
                </a:lnTo>
                <a:lnTo>
                  <a:pt x="144640" y="360518"/>
                </a:lnTo>
                <a:cubicBezTo>
                  <a:pt x="146064" y="838017"/>
                  <a:pt x="143215" y="1294151"/>
                  <a:pt x="144639" y="177165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  </a:t>
            </a:r>
          </a:p>
        </p:txBody>
      </p:sp>
      <p:sp>
        <p:nvSpPr>
          <p:cNvPr id="5" name="Tijdelijke aanduiding voor tekst 33"/>
          <p:cNvSpPr>
            <a:spLocks noGrp="1"/>
          </p:cNvSpPr>
          <p:nvPr>
            <p:ph type="body" sz="quarter" idx="13"/>
          </p:nvPr>
        </p:nvSpPr>
        <p:spPr>
          <a:xfrm>
            <a:off x="1725108" y="1434321"/>
            <a:ext cx="3373365" cy="50706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9000" b="1" i="0" cap="all" baseline="0">
                <a:solidFill>
                  <a:srgbClr val="0033A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5709052" y="1672724"/>
            <a:ext cx="5644748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, ondertitel en tekst met patro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1108512"/>
            <a:ext cx="3034018" cy="784249"/>
          </a:xfrm>
          <a:solidFill>
            <a:schemeClr val="accent2"/>
          </a:solidFill>
        </p:spPr>
        <p:txBody>
          <a:bodyPr tIns="36000" bIns="0"/>
          <a:lstStyle>
            <a:lvl1pPr>
              <a:defRPr sz="5400" strike="noStrike" baseline="0"/>
            </a:lvl1pPr>
          </a:lstStyle>
          <a:p>
            <a:r>
              <a:rPr lang="nl-NL"/>
              <a:t>DANK U</a:t>
            </a:r>
          </a:p>
        </p:txBody>
      </p:sp>
      <p:sp>
        <p:nvSpPr>
          <p:cNvPr id="2" name="Rechthoek 1"/>
          <p:cNvSpPr/>
          <p:nvPr userDrawn="1"/>
        </p:nvSpPr>
        <p:spPr>
          <a:xfrm>
            <a:off x="0" y="4893422"/>
            <a:ext cx="12192000" cy="1971207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Vrije vorm 39"/>
          <p:cNvSpPr/>
          <p:nvPr userDrawn="1"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5370705"/>
            <a:ext cx="3189618" cy="112434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cherm zonder foto - zwarte ondertitel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532948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057160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3592297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10" name="Vrije vorm 9"/>
          <p:cNvSpPr/>
          <p:nvPr userDrawn="1"/>
        </p:nvSpPr>
        <p:spPr>
          <a:xfrm>
            <a:off x="11869296" y="698404"/>
            <a:ext cx="322704" cy="828480"/>
          </a:xfrm>
          <a:custGeom>
            <a:avLst/>
            <a:gdLst>
              <a:gd name="connsiteX0" fmla="*/ 0 w 1960775"/>
              <a:gd name="connsiteY0" fmla="*/ 0 h 5033913"/>
              <a:gd name="connsiteX1" fmla="*/ 0 w 1960775"/>
              <a:gd name="connsiteY1" fmla="*/ 0 h 5033913"/>
              <a:gd name="connsiteX2" fmla="*/ 1960775 w 1960775"/>
              <a:gd name="connsiteY2" fmla="*/ 0 h 5033913"/>
              <a:gd name="connsiteX3" fmla="*/ 1960775 w 1960775"/>
              <a:gd name="connsiteY3" fmla="*/ 5033913 h 5033913"/>
              <a:gd name="connsiteX4" fmla="*/ 0 w 1960775"/>
              <a:gd name="connsiteY4" fmla="*/ 0 h 50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0775" h="5033913">
                <a:moveTo>
                  <a:pt x="0" y="0"/>
                </a:moveTo>
                <a:lnTo>
                  <a:pt x="0" y="0"/>
                </a:lnTo>
                <a:lnTo>
                  <a:pt x="1960775" y="0"/>
                </a:lnTo>
                <a:lnTo>
                  <a:pt x="1960775" y="5033913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scherm zonder campagne bee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54508" y="2172600"/>
            <a:ext cx="7351200" cy="2512800"/>
          </a:xfrm>
          <a:prstGeom prst="rect">
            <a:avLst/>
          </a:prstGeom>
          <a:solidFill>
            <a:srgbClr val="00329F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Vrije vorm 6"/>
          <p:cNvSpPr/>
          <p:nvPr userDrawn="1"/>
        </p:nvSpPr>
        <p:spPr>
          <a:xfrm>
            <a:off x="9546040" y="0"/>
            <a:ext cx="2645960" cy="6866513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4C9F8FF-5F36-134C-8409-51F38928F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0" y="2782405"/>
            <a:ext cx="5030357" cy="1199747"/>
          </a:xfrm>
          <a:noFill/>
        </p:spPr>
        <p:txBody>
          <a:bodyPr wrap="square" tIns="36000" bIns="0" anchor="ctr">
            <a:spAutoFit/>
          </a:bodyPr>
          <a:lstStyle>
            <a:lvl1pPr>
              <a:defRPr sz="2800" strike="noStrike" baseline="0"/>
            </a:lvl1pPr>
          </a:lstStyle>
          <a:p>
            <a:r>
              <a:rPr lang="nl-NL" dirty="0"/>
              <a:t>Klik om een</a:t>
            </a:r>
            <a:br>
              <a:rPr lang="nl-NL" dirty="0"/>
            </a:br>
            <a:r>
              <a:rPr lang="nl-NL" dirty="0"/>
              <a:t>hoofdstuk</a:t>
            </a:r>
            <a:r>
              <a:rPr lang="nl-NL" baseline="0" dirty="0"/>
              <a:t>titel </a:t>
            </a:r>
            <a:br>
              <a:rPr lang="nl-NL" baseline="0" dirty="0"/>
            </a:br>
            <a:r>
              <a:rPr lang="nl-NL" baseline="0" dirty="0"/>
              <a:t>te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790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grijz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4" name="Vrije vorm 13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/>
              <a:t> 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cherm zonder foto - zwarte ondertitel - groot logo"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3664307"/>
            <a:ext cx="4310091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 van de presentatie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4723656"/>
            <a:ext cx="4137025" cy="374221"/>
          </a:xfrm>
        </p:spPr>
        <p:txBody>
          <a:bodyPr/>
          <a:lstStyle/>
          <a:p>
            <a:pPr lvl="0"/>
            <a:r>
              <a:rPr lang="nl-NL"/>
              <a:t>Naam van de spreker</a:t>
            </a:r>
          </a:p>
        </p:txBody>
      </p:sp>
      <p:sp>
        <p:nvSpPr>
          <p:cNvPr id="8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3188519"/>
            <a:ext cx="5396074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11" name="Vrije vorm 10"/>
          <p:cNvSpPr/>
          <p:nvPr userDrawn="1"/>
        </p:nvSpPr>
        <p:spPr>
          <a:xfrm>
            <a:off x="10992510" y="709339"/>
            <a:ext cx="1199456" cy="3112700"/>
          </a:xfrm>
          <a:custGeom>
            <a:avLst/>
            <a:gdLst>
              <a:gd name="connsiteX0" fmla="*/ 0 w 1935678"/>
              <a:gd name="connsiteY0" fmla="*/ 0 h 5023262"/>
              <a:gd name="connsiteX1" fmla="*/ 1935678 w 1935678"/>
              <a:gd name="connsiteY1" fmla="*/ 0 h 5023262"/>
              <a:gd name="connsiteX2" fmla="*/ 1935678 w 1935678"/>
              <a:gd name="connsiteY2" fmla="*/ 5023262 h 5023262"/>
              <a:gd name="connsiteX3" fmla="*/ 0 w 1935678"/>
              <a:gd name="connsiteY3" fmla="*/ 0 h 50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678" h="5023262">
                <a:moveTo>
                  <a:pt x="0" y="0"/>
                </a:moveTo>
                <a:lnTo>
                  <a:pt x="1935678" y="0"/>
                </a:lnTo>
                <a:lnTo>
                  <a:pt x="1935678" y="50232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595254" y="268585"/>
            <a:ext cx="3355200" cy="11844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/>
              <a:t> </a:t>
            </a: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grijz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4" y="0"/>
            <a:ext cx="12196293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bg1">
              <a:lumMod val="85000"/>
            </a:schemeClr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err="1"/>
              <a:t>HoofdStuk</a:t>
            </a:r>
            <a:r>
              <a:rPr lang="nl-NL"/>
              <a:t> Titel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cherm - zwarte ondertitel -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/>
          </p:cNvSpPr>
          <p:nvPr>
            <p:ph type="pic" idx="12"/>
          </p:nvPr>
        </p:nvSpPr>
        <p:spPr>
          <a:xfrm>
            <a:off x="-4293" y="0"/>
            <a:ext cx="12196294" cy="5984875"/>
          </a:xfrm>
        </p:spPr>
        <p:txBody>
          <a:bodyPr lIns="2880000" tIns="756000" rIns="2880000" anchor="t" anchorCtr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2951386"/>
            <a:ext cx="1679370" cy="335852"/>
          </a:xfrm>
          <a:solidFill>
            <a:schemeClr val="tx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12" name="Titel 3"/>
          <p:cNvSpPr>
            <a:spLocks noGrp="1"/>
          </p:cNvSpPr>
          <p:nvPr>
            <p:ph type="title" hasCustomPrompt="1"/>
          </p:nvPr>
        </p:nvSpPr>
        <p:spPr>
          <a:xfrm>
            <a:off x="731838" y="2475598"/>
            <a:ext cx="3723309" cy="424150"/>
          </a:xfrm>
        </p:spPr>
        <p:txBody>
          <a:bodyPr tIns="36000" bIns="0"/>
          <a:lstStyle>
            <a:lvl1pPr>
              <a:defRPr sz="2800" strike="noStrike" baseline="0"/>
            </a:lvl1pPr>
          </a:lstStyle>
          <a:p>
            <a:r>
              <a:rPr lang="nl-NL" err="1"/>
              <a:t>HoofdStuk</a:t>
            </a:r>
            <a:r>
              <a:rPr lang="nl-NL"/>
              <a:t> Titel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9387746" cy="346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731837" y="711463"/>
            <a:ext cx="5340895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tekst -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Open Travel Planner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634794" y="1990140"/>
            <a:ext cx="10719005" cy="3467100"/>
          </a:xfrm>
        </p:spPr>
        <p:txBody>
          <a:bodyPr numCol="2" spcCol="126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731838" y="711463"/>
            <a:ext cx="5338800" cy="341050"/>
          </a:xfrm>
        </p:spPr>
        <p:txBody>
          <a:bodyPr tIns="36000" bIns="0"/>
          <a:lstStyle>
            <a:lvl1pPr>
              <a:defRPr sz="2200" strike="noStrike" baseline="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731838" y="1104151"/>
            <a:ext cx="1679370" cy="335852"/>
          </a:xfrm>
          <a:solidFill>
            <a:schemeClr val="accent1"/>
          </a:solidFill>
        </p:spPr>
        <p:txBody>
          <a:bodyPr wrap="none" lIns="0" tIns="36000" bIns="36000" anchor="t" anchorCtr="0">
            <a:spAutoFit/>
          </a:bodyPr>
          <a:lstStyle>
            <a:lvl1pPr marL="96838" indent="0" algn="l">
              <a:buNone/>
              <a:tabLst/>
              <a:defRPr lang="nl-NL" sz="1800" kern="1200" cap="all" baseline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Ondertitel</a:t>
            </a: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9000">
              <a:schemeClr val="bg1">
                <a:tint val="98000"/>
                <a:satMod val="130000"/>
                <a:shade val="90000"/>
                <a:lumMod val="12000"/>
                <a:lumOff val="88000"/>
              </a:schemeClr>
            </a:gs>
            <a:gs pos="92000">
              <a:schemeClr val="bg1">
                <a:lumMod val="9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5976013"/>
            <a:ext cx="12192000" cy="867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31838" y="645811"/>
            <a:ext cx="1079957" cy="37740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36000" rIns="144000" bIns="36000" rtlCol="0" anchor="b">
            <a:spAutoFit/>
          </a:bodyPr>
          <a:lstStyle/>
          <a:p>
            <a:r>
              <a:rPr lang="nl-NL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8245" y="2026507"/>
            <a:ext cx="10616699" cy="342277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610600" y="6265518"/>
            <a:ext cx="2743200" cy="156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Open Travel Planner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418139"/>
            <a:ext cx="2743200" cy="173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nl-NL"/>
              <a:t> </a:t>
            </a:r>
            <a:fld id="{141DC315-004D-734B-91F7-61E542849DC9}" type="datetimeFigureOut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8" y="6098127"/>
            <a:ext cx="1500312" cy="6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7" r:id="rId2"/>
    <p:sldLayoutId id="2147483696" r:id="rId3"/>
    <p:sldLayoutId id="2147483700" r:id="rId4"/>
    <p:sldLayoutId id="2147483702" r:id="rId5"/>
    <p:sldLayoutId id="2147483694" r:id="rId6"/>
    <p:sldLayoutId id="2147483703" r:id="rId7"/>
    <p:sldLayoutId id="2147483706" r:id="rId8"/>
    <p:sldLayoutId id="2147483707" r:id="rId9"/>
    <p:sldLayoutId id="2147483709" r:id="rId10"/>
    <p:sldLayoutId id="2147483710" r:id="rId11"/>
    <p:sldLayoutId id="2147483705" r:id="rId12"/>
    <p:sldLayoutId id="2147483704" r:id="rId13"/>
    <p:sldLayoutId id="2147483718" r:id="rId14"/>
    <p:sldLayoutId id="2147483721" r:id="rId15"/>
    <p:sldLayoutId id="2147483708" r:id="rId16"/>
    <p:sldLayoutId id="2147483711" r:id="rId17"/>
    <p:sldLayoutId id="2147483712" r:id="rId18"/>
    <p:sldLayoutId id="2147483723" r:id="rId19"/>
    <p:sldLayoutId id="2147483713" r:id="rId20"/>
    <p:sldLayoutId id="2147483714" r:id="rId21"/>
    <p:sldLayoutId id="2147483716" r:id="rId22"/>
    <p:sldLayoutId id="2147483717" r:id="rId23"/>
    <p:sldLayoutId id="2147483715" r:id="rId24"/>
    <p:sldLayoutId id="2147483719" r:id="rId25"/>
    <p:sldLayoutId id="2147483725" r:id="rId26"/>
    <p:sldLayoutId id="2147483720" r:id="rId27"/>
    <p:sldLayoutId id="2147483724" r:id="rId28"/>
    <p:sldLayoutId id="2147483722" r:id="rId29"/>
    <p:sldLayoutId id="2147483726" r:id="rId30"/>
  </p:sldLayoutIdLst>
  <p:hf hdr="0"/>
  <p:txStyles>
    <p:titleStyle>
      <a:lvl1pPr marL="133350" indent="0" algn="l" defTabSz="914377" rtl="0" eaLnBrk="1" latinLnBrk="0" hangingPunct="1">
        <a:lnSpc>
          <a:spcPct val="90000"/>
        </a:lnSpc>
        <a:spcBef>
          <a:spcPct val="0"/>
        </a:spcBef>
        <a:buNone/>
        <a:tabLst/>
        <a:defRPr sz="2200" kern="1200" cap="all" baseline="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00"/>
        </a:spcBef>
        <a:spcAft>
          <a:spcPts val="1000"/>
        </a:spcAft>
        <a:buFont typeface="Arial" charset="0"/>
        <a:buNone/>
        <a:defRPr sz="16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1pPr>
      <a:lvl2pPr marL="268288" indent="-2571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2pPr>
      <a:lvl3pPr marL="671513" indent="-220663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SzPct val="90000"/>
        <a:buFont typeface="LucidaGrande" charset="0"/>
        <a:buChar char="▶︎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3pPr>
      <a:lvl4pPr marL="1073150" indent="-219075" algn="l" defTabSz="914377" rtl="0" eaLnBrk="1" latinLnBrk="0" hangingPunct="1">
        <a:lnSpc>
          <a:spcPct val="95000"/>
        </a:lnSpc>
        <a:spcBef>
          <a:spcPts val="500"/>
        </a:spcBef>
        <a:buClr>
          <a:srgbClr val="FF5000"/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4pPr>
      <a:lvl5pPr marL="1476375" indent="-231775" algn="l" defTabSz="914377" rtl="0" eaLnBrk="1" latinLnBrk="0" hangingPunct="1">
        <a:lnSpc>
          <a:spcPct val="95000"/>
        </a:lnSpc>
        <a:spcBef>
          <a:spcPts val="500"/>
        </a:spcBef>
        <a:buClr>
          <a:schemeClr val="bg1">
            <a:lumMod val="50000"/>
          </a:schemeClr>
        </a:buClr>
        <a:buFont typeface="Arial"/>
        <a:buChar char="•"/>
        <a:tabLst/>
        <a:defRPr sz="1400" kern="1200">
          <a:solidFill>
            <a:schemeClr val="accent1"/>
          </a:solidFill>
          <a:latin typeface="Verdana" charset="0"/>
          <a:ea typeface="Verdana" charset="0"/>
          <a:cs typeface="Verdana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d.com/2009/09/bellkors-pragmatic-chaos-wins-1-million-netflix-prize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2582BE-F2BC-43B5-2754-33866433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514" cy="598680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84B0A6A-3F93-47CB-ACD3-850E05EFA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0800000">
            <a:off x="10634792" y="2198072"/>
            <a:ext cx="1560357" cy="405115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44F949-9B98-024F-BEEA-C9BA9B0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3279723" cy="341050"/>
          </a:xfrm>
        </p:spPr>
        <p:txBody>
          <a:bodyPr wrap="none" anchor="b">
            <a:normAutofit fontScale="90000"/>
          </a:bodyPr>
          <a:lstStyle/>
          <a:p>
            <a:r>
              <a:rPr lang="en-US" sz="2400"/>
              <a:t>Netflix challenge</a:t>
            </a:r>
            <a:endParaRPr lang="en-US" sz="2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175984D-AC74-BA46-9E97-C0B5B512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7" y="1104151"/>
            <a:ext cx="5197015" cy="335852"/>
          </a:xfrm>
        </p:spPr>
        <p:txBody>
          <a:bodyPr wrap="none" anchor="t">
            <a:normAutofit/>
          </a:bodyPr>
          <a:lstStyle/>
          <a:p>
            <a:pPr marL="96520"/>
            <a:r>
              <a:rPr lang="en-US"/>
              <a:t>Information retrieval &amp; data mining</a:t>
            </a:r>
            <a:endParaRPr lang="en-US" dirty="0"/>
          </a:p>
        </p:txBody>
      </p:sp>
      <p:sp>
        <p:nvSpPr>
          <p:cNvPr id="10" name="Google Shape;258;p1">
            <a:extLst>
              <a:ext uri="{FF2B5EF4-FFF2-40B4-BE49-F238E27FC236}">
                <a16:creationId xmlns:a16="http://schemas.microsoft.com/office/drawing/2014/main" id="{7A25BE8C-58A4-9E6A-5CF8-4271600725B8}"/>
              </a:ext>
            </a:extLst>
          </p:cNvPr>
          <p:cNvSpPr txBox="1"/>
          <p:nvPr/>
        </p:nvSpPr>
        <p:spPr>
          <a:xfrm>
            <a:off x="8537081" y="6061376"/>
            <a:ext cx="2437834" cy="72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268288" marR="0" lvl="1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ts val="990"/>
              <a:buFont typeface="Merriweather Sans"/>
              <a:buChar char="►"/>
            </a:pPr>
            <a:r>
              <a:rPr lang="fr-FR" sz="1400" b="0" i="0" u="none" strike="noStrike" cap="none" dirty="0">
                <a:solidFill>
                  <a:srgbClr val="00339F"/>
                </a:solidFill>
                <a:latin typeface="Verdana"/>
                <a:ea typeface="Verdana"/>
                <a:cs typeface="Verdana"/>
                <a:sym typeface="Verdana"/>
              </a:rPr>
              <a:t>Robin De Haes</a:t>
            </a:r>
            <a:endParaRPr lang="fr-FR" sz="1400" dirty="0"/>
          </a:p>
          <a:p>
            <a:pPr marL="268288" marR="0" lvl="1" indent="-257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5000"/>
              </a:buClr>
              <a:buSzPts val="990"/>
              <a:buFont typeface="Merriweather Sans"/>
              <a:buChar char="►"/>
            </a:pPr>
            <a:r>
              <a:rPr lang="fr-FR" sz="1400" b="0" i="0" u="none" strike="noStrike" cap="none" dirty="0">
                <a:solidFill>
                  <a:srgbClr val="00339F"/>
                </a:solidFill>
                <a:latin typeface="Verdana"/>
                <a:ea typeface="Verdana"/>
                <a:cs typeface="Verdana"/>
                <a:sym typeface="Verdana"/>
              </a:rPr>
              <a:t>Mathias </a:t>
            </a:r>
            <a:r>
              <a:rPr lang="fr-FR" sz="1400" b="0" i="0" u="none" strike="noStrike" cap="none" dirty="0" err="1">
                <a:solidFill>
                  <a:srgbClr val="00339F"/>
                </a:solidFill>
                <a:latin typeface="Verdana"/>
                <a:ea typeface="Verdana"/>
                <a:cs typeface="Verdana"/>
                <a:sym typeface="Verdana"/>
              </a:rPr>
              <a:t>Mallinus</a:t>
            </a:r>
            <a:r>
              <a:rPr lang="fr-FR" sz="1400" b="0" i="0" u="none" strike="noStrike" cap="none" dirty="0">
                <a:solidFill>
                  <a:srgbClr val="00339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43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123A-88C5-88BF-989C-658FF83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40" y="3170203"/>
            <a:ext cx="5030357" cy="424150"/>
          </a:xfrm>
        </p:spPr>
        <p:txBody>
          <a:bodyPr/>
          <a:lstStyle/>
          <a:p>
            <a:r>
              <a:rPr lang="nl-BE" dirty="0" err="1"/>
              <a:t>dimsum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4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391D73-716D-E903-863A-C809A3F7F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4F034-1C9C-44BF-8816-3FEDB6210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FF460CA4-B5AD-4C44-90B1-4B9FE048C289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11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7E8FA1-82BB-361B-4AA7-E70687AB58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34795" y="1767831"/>
                <a:ext cx="10719005" cy="34671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BE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l-BE" sz="1800" b="0" i="1" smtClean="0">
                          <a:latin typeface="Cambria Math" panose="02040503050406030204" pitchFamily="18" charset="0"/>
                        </a:rPr>
                        <m:t>²</m:t>
                      </m:r>
                      <m:sSup>
                        <m:sSupPr>
                          <m:ctrlPr>
                            <a:rPr lang="el-G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l-BE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Map-</a:t>
                </a:r>
                <a:r>
                  <a:rPr lang="nl-BE" dirty="0" err="1"/>
                  <a:t>reduce</a:t>
                </a:r>
                <a:r>
                  <a:rPr lang="nl-BE" dirty="0"/>
                  <a:t> </a:t>
                </a:r>
                <a:r>
                  <a:rPr lang="nl-BE" dirty="0" err="1"/>
                  <a:t>approximation</a:t>
                </a:r>
                <a:r>
                  <a:rPr lang="nl-BE" dirty="0"/>
                  <a:t>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scalability</a:t>
                </a:r>
                <a:r>
                  <a:rPr lang="nl-BE" dirty="0"/>
                  <a:t> on </a:t>
                </a:r>
                <a:r>
                  <a:rPr lang="nl-BE" dirty="0" err="1"/>
                  <a:t>tall</a:t>
                </a:r>
                <a:r>
                  <a:rPr lang="nl-BE" dirty="0"/>
                  <a:t> </a:t>
                </a:r>
                <a:r>
                  <a:rPr lang="nl-BE" dirty="0" err="1"/>
                  <a:t>skinny</a:t>
                </a:r>
                <a:r>
                  <a:rPr lang="nl-BE" dirty="0"/>
                  <a:t> matrices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err="1"/>
                  <a:t>Importance</a:t>
                </a:r>
                <a:r>
                  <a:rPr lang="nl-BE" dirty="0"/>
                  <a:t> sampling </a:t>
                </a:r>
                <a:r>
                  <a:rPr lang="nl-BE" dirty="0" err="1"/>
                  <a:t>for</a:t>
                </a:r>
                <a:r>
                  <a:rPr lang="nl-BE" dirty="0"/>
                  <a:t> </a:t>
                </a:r>
                <a:r>
                  <a:rPr lang="nl-BE" dirty="0" err="1"/>
                  <a:t>safeguarding</a:t>
                </a:r>
                <a:r>
                  <a:rPr lang="nl-BE" dirty="0"/>
                  <a:t> </a:t>
                </a:r>
                <a:r>
                  <a:rPr lang="nl-BE" dirty="0" err="1"/>
                  <a:t>singular</a:t>
                </a:r>
                <a:r>
                  <a:rPr lang="nl-BE" dirty="0"/>
                  <a:t> </a:t>
                </a:r>
                <a:r>
                  <a:rPr lang="nl-BE" dirty="0" err="1"/>
                  <a:t>values</a:t>
                </a:r>
                <a:endParaRPr lang="nl-BE" dirty="0"/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57E8FA1-82BB-361B-4AA7-E70687AB5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34795" y="1767831"/>
                <a:ext cx="10719005" cy="3467100"/>
              </a:xfrm>
              <a:blipFill>
                <a:blip r:embed="rId3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0103229-A74A-9486-1322-6FA9C8D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5372543" cy="341050"/>
          </a:xfrm>
        </p:spPr>
        <p:txBody>
          <a:bodyPr/>
          <a:lstStyle/>
          <a:p>
            <a:r>
              <a:rPr lang="nl-BE" dirty="0" err="1"/>
              <a:t>Singular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decomposition</a:t>
            </a:r>
            <a:endParaRPr lang="nl-B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5F8DB6-28C8-562B-99BD-DE0BC337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530821" cy="335852"/>
          </a:xfrm>
        </p:spPr>
        <p:txBody>
          <a:bodyPr/>
          <a:lstStyle/>
          <a:p>
            <a:r>
              <a:rPr lang="nl-BE" dirty="0" err="1"/>
              <a:t>Dimsum</a:t>
            </a:r>
            <a:r>
              <a:rPr lang="nl-BE" dirty="0"/>
              <a:t>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7BCA3-D39E-DE87-5104-444714E1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89" y="3306090"/>
            <a:ext cx="6103140" cy="2629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8F8E9-0F1C-C4CC-2C48-051E4A52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277" y="3306090"/>
            <a:ext cx="5140650" cy="26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1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391D73-716D-E903-863A-C809A3F7F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4F034-1C9C-44BF-8816-3FEDB6210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FF460CA4-B5AD-4C44-90B1-4B9FE048C289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103229-A74A-9486-1322-6FA9C8D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1490326" cy="341050"/>
          </a:xfrm>
        </p:spPr>
        <p:txBody>
          <a:bodyPr/>
          <a:lstStyle/>
          <a:p>
            <a:r>
              <a:rPr lang="nl-BE" dirty="0"/>
              <a:t>DIMSUM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5F8DB6-28C8-562B-99BD-DE0BC337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686808" cy="335852"/>
          </a:xfrm>
        </p:spPr>
        <p:txBody>
          <a:bodyPr/>
          <a:lstStyle/>
          <a:p>
            <a:r>
              <a:rPr lang="nl-BE" dirty="0"/>
              <a:t>Impact of </a:t>
            </a:r>
            <a:r>
              <a:rPr lang="el-GR" cap="none" dirty="0"/>
              <a:t>γ</a:t>
            </a:r>
            <a:endParaRPr lang="nl-BE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9875B00-DF5A-F40D-1945-1E4FB9FA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30" y="1395980"/>
            <a:ext cx="6129540" cy="40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4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391D73-716D-E903-863A-C809A3F7F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4F034-1C9C-44BF-8816-3FEDB6210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FF460CA4-B5AD-4C44-90B1-4B9FE048C289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103229-A74A-9486-1322-6FA9C8D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1490326" cy="341050"/>
          </a:xfrm>
        </p:spPr>
        <p:txBody>
          <a:bodyPr/>
          <a:lstStyle/>
          <a:p>
            <a:r>
              <a:rPr lang="nl-BE" dirty="0"/>
              <a:t>DIMSUM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5F8DB6-28C8-562B-99BD-DE0BC337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686808" cy="335852"/>
          </a:xfrm>
        </p:spPr>
        <p:txBody>
          <a:bodyPr/>
          <a:lstStyle/>
          <a:p>
            <a:r>
              <a:rPr lang="nl-BE" dirty="0"/>
              <a:t>Impact of </a:t>
            </a:r>
            <a:r>
              <a:rPr lang="el-GR" cap="none" dirty="0"/>
              <a:t>γ</a:t>
            </a:r>
            <a:endParaRPr lang="nl-BE" dirty="0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04E76D7-C208-0FBD-85BE-9761E41F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86" y="1395980"/>
            <a:ext cx="5919228" cy="40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5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123A-88C5-88BF-989C-658FF83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40" y="2976304"/>
            <a:ext cx="8827960" cy="811949"/>
          </a:xfrm>
        </p:spPr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latent factors</a:t>
            </a:r>
          </a:p>
        </p:txBody>
      </p:sp>
    </p:spTree>
    <p:extLst>
      <p:ext uri="{BB962C8B-B14F-4D97-AF65-F5344CB8AC3E}">
        <p14:creationId xmlns:p14="http://schemas.microsoft.com/office/powerpoint/2010/main" val="283130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C3B474-4D60-3A9E-9CA7-CD27595213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90C6F-EC0E-6783-319E-890866D97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A34C7917-6994-4782-97F6-0B49C5D19761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F3E68D-3ED5-B49A-BD0E-92722AE6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224648" cy="335852"/>
          </a:xfrm>
        </p:spPr>
        <p:txBody>
          <a:bodyPr/>
          <a:lstStyle/>
          <a:p>
            <a:r>
              <a:rPr lang="nl-BE" dirty="0"/>
              <a:t>Latent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4B064A7-A4BA-6D2A-79E3-19658A433B9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B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nl-BE" dirty="0"/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l-B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l-BE" b="0" dirty="0"/>
                  <a:t> : latent movie information</a:t>
                </a:r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nl-BE" b="0" dirty="0"/>
                  <a:t> : </a:t>
                </a:r>
                <a:r>
                  <a:rPr lang="nl-BE" dirty="0"/>
                  <a:t>latent </a:t>
                </a:r>
                <a:r>
                  <a:rPr lang="nl-BE" b="0" dirty="0"/>
                  <a:t>user information</a:t>
                </a:r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nl-BE" b="0" dirty="0"/>
                  <a:t> : </a:t>
                </a:r>
                <a:r>
                  <a:rPr lang="nl-BE" b="0" dirty="0" err="1"/>
                  <a:t>predicted</a:t>
                </a:r>
                <a:r>
                  <a:rPr lang="nl-BE" b="0" dirty="0"/>
                  <a:t> rating </a:t>
                </a:r>
                <a:r>
                  <a:rPr lang="nl-BE" b="0" dirty="0" err="1"/>
                  <a:t>for</a:t>
                </a:r>
                <a:r>
                  <a:rPr lang="nl-BE" b="0" dirty="0"/>
                  <a:t> movie m </a:t>
                </a:r>
                <a:r>
                  <a:rPr lang="nl-BE" b="0" dirty="0" err="1"/>
                  <a:t>by</a:t>
                </a:r>
                <a:r>
                  <a:rPr lang="nl-BE" b="0" dirty="0"/>
                  <a:t> user u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4B064A7-A4BA-6D2A-79E3-19658A433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260" t="-1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75100914-4C74-25F5-77E9-473EFE42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5247059" cy="341050"/>
          </a:xfrm>
        </p:spPr>
        <p:txBody>
          <a:bodyPr/>
          <a:lstStyle/>
          <a:p>
            <a:r>
              <a:rPr lang="nl-BE" dirty="0" err="1"/>
              <a:t>Singular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decompositon</a:t>
            </a:r>
            <a:endParaRPr lang="nl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8C2F3D-5C3A-D9FF-15E3-DEB1202D3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44152"/>
              </p:ext>
            </p:extLst>
          </p:nvPr>
        </p:nvGraphicFramePr>
        <p:xfrm>
          <a:off x="511277" y="3455547"/>
          <a:ext cx="450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155237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</a:tblGrid>
              <a:tr h="360000">
                <a:tc row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48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17770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86EC08-3E61-B102-D3C9-4925DD3D8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7099"/>
              </p:ext>
            </p:extLst>
          </p:nvPr>
        </p:nvGraphicFramePr>
        <p:xfrm>
          <a:off x="6096000" y="800672"/>
          <a:ext cx="558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360000">
                <a:tc grid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nl-BE" baseline="300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280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480189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84816540-FF36-D9BA-D848-E5BADAB6B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53833"/>
              </p:ext>
            </p:extLst>
          </p:nvPr>
        </p:nvGraphicFramePr>
        <p:xfrm>
          <a:off x="6276437" y="3441540"/>
          <a:ext cx="558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480189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17770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D4AE61-266D-4BF6-AE65-CC546CE6D2D0}"/>
              </a:ext>
            </a:extLst>
          </p:cNvPr>
          <p:cNvCxnSpPr>
            <a:cxnSpLocks/>
          </p:cNvCxnSpPr>
          <p:nvPr/>
        </p:nvCxnSpPr>
        <p:spPr>
          <a:xfrm>
            <a:off x="5397910" y="4689987"/>
            <a:ext cx="48178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3C33A4-5347-3A52-5CEE-D3D467338C7E}"/>
              </a:ext>
            </a:extLst>
          </p:cNvPr>
          <p:cNvCxnSpPr>
            <a:cxnSpLocks/>
          </p:cNvCxnSpPr>
          <p:nvPr/>
        </p:nvCxnSpPr>
        <p:spPr>
          <a:xfrm>
            <a:off x="9311148" y="2762865"/>
            <a:ext cx="0" cy="4208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FB85E4-C748-7075-54C4-1C17EFB1D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2DB4F-51C4-06E5-BD2B-1A31B657B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B88E5E18-57D1-4011-8EC3-266CB44CBAED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68402A-A5D6-D442-89E7-1C36C842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017429" cy="335852"/>
          </a:xfrm>
        </p:spPr>
        <p:txBody>
          <a:bodyPr/>
          <a:lstStyle/>
          <a:p>
            <a:r>
              <a:rPr lang="nl-BE" dirty="0" err="1"/>
              <a:t>Iterative</a:t>
            </a:r>
            <a:r>
              <a:rPr lang="nl-BE" dirty="0"/>
              <a:t> </a:t>
            </a:r>
            <a:r>
              <a:rPr lang="nl-BE" dirty="0" err="1"/>
              <a:t>refinement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8C03FF8-48C5-935D-ACCE-E0ED0C418D1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Objective </a:t>
                </a:r>
                <a:r>
                  <a:rPr lang="nl-BE" dirty="0" err="1"/>
                  <a:t>function</a:t>
                </a:r>
                <a:r>
                  <a:rPr lang="nl-BE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nl-B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𝑚𝑢</m:t>
                                        </m:r>
                                      </m:sub>
                                    </m:sSub>
                                    <m: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/>
                                    </m:sSubSup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nary>
                        <m:d>
                          <m:dPr>
                            <m:ctrlPr>
                              <a:rPr lang="nl-B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B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B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nl-BE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B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 </a:t>
                </a:r>
                <a:r>
                  <a:rPr lang="nl-BE" i="1" dirty="0"/>
                  <a:t>(</a:t>
                </a:r>
                <a:r>
                  <a:rPr lang="nl-BE" i="1" dirty="0" err="1"/>
                  <a:t>with</a:t>
                </a:r>
                <a:r>
                  <a:rPr lang="nl-BE" i="1" dirty="0"/>
                  <a:t> random </a:t>
                </a:r>
                <a:r>
                  <a:rPr lang="nl-BE" i="1" dirty="0" err="1"/>
                  <a:t>shuffling</a:t>
                </a:r>
                <a:r>
                  <a:rPr lang="nl-BE" i="1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Batch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Hyperparameters</a:t>
                </a:r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:r>
                  <a:rPr lang="nl-BE" dirty="0" err="1"/>
                  <a:t>Regularization</a:t>
                </a:r>
                <a:r>
                  <a:rPr lang="nl-BE" dirty="0"/>
                  <a:t> parameter λ</a:t>
                </a:r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Learning </a:t>
                </a:r>
                <a:r>
                  <a:rPr lang="nl-BE" dirty="0" err="1"/>
                  <a:t>rate</a:t>
                </a:r>
                <a:r>
                  <a:rPr lang="nl-BE" dirty="0"/>
                  <a:t> </a:t>
                </a:r>
                <a:r>
                  <a:rPr lang="el-GR" dirty="0"/>
                  <a:t>η</a:t>
                </a:r>
                <a:endParaRPr lang="nl-BE" dirty="0"/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# </a:t>
                </a:r>
                <a:r>
                  <a:rPr lang="nl-BE" dirty="0" err="1"/>
                  <a:t>epochs</a:t>
                </a:r>
                <a:r>
                  <a:rPr lang="nl-BE" dirty="0"/>
                  <a:t> (2-5)</a:t>
                </a:r>
              </a:p>
              <a:p>
                <a:pPr marL="554038" lvl="1" indent="-285750">
                  <a:buFont typeface="Arial" panose="020B0604020202020204" pitchFamily="34" charset="0"/>
                  <a:buChar char="•"/>
                </a:pPr>
                <a:r>
                  <a:rPr lang="nl-BE" dirty="0"/>
                  <a:t># latent factors K</a:t>
                </a:r>
                <a:br>
                  <a:rPr lang="nl-BE" dirty="0"/>
                </a:br>
                <a:endParaRPr lang="nl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8C03FF8-48C5-935D-ACCE-E0ED0C418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260" t="-896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F3F0C574-4013-FF5B-0C72-01854C5F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232790" cy="341050"/>
          </a:xfrm>
        </p:spPr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663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391D73-716D-E903-863A-C809A3F7F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4F034-1C9C-44BF-8816-3FEDB6210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FF460CA4-B5AD-4C44-90B1-4B9FE048C289}" type="datetime1">
              <a:rPr lang="nl-NL" smtClean="0"/>
              <a:pPr/>
              <a:t>15-6-2022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103229-A74A-9486-1322-6FA9C8D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5194674" cy="341050"/>
          </a:xfrm>
        </p:spPr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5F8DB6-28C8-562B-99BD-DE0BC3378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715662" cy="335852"/>
          </a:xfrm>
        </p:spPr>
        <p:txBody>
          <a:bodyPr/>
          <a:lstStyle/>
          <a:p>
            <a:r>
              <a:rPr lang="nl-BE" dirty="0"/>
              <a:t>Impact of </a:t>
            </a:r>
            <a:r>
              <a:rPr lang="nl-BE" cap="none" dirty="0"/>
              <a:t>K</a:t>
            </a:r>
            <a:endParaRPr lang="nl-BE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1836C8-5B81-62EE-9D52-26FDD967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86" y="1377692"/>
            <a:ext cx="5919228" cy="41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B678E-7372-4DC1-714B-C0C77C44B4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A4454-EF60-ADD2-322F-89EAD83DC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9638E2FE-0A13-4D6A-BAE7-BF8B68723BE3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7A64-C214-3F9A-A960-6C5BCC9C6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199786" cy="3364843"/>
          </a:xfrm>
        </p:spPr>
        <p:txBody>
          <a:bodyPr/>
          <a:lstStyle/>
          <a:p>
            <a:r>
              <a:rPr lang="nl-BE" dirty="0"/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K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nl-BE" dirty="0"/>
              <a:t>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i="1" dirty="0"/>
              <a:t>SGD</a:t>
            </a:r>
            <a:r>
              <a:rPr lang="nl-BE" dirty="0"/>
              <a:t>: </a:t>
            </a:r>
            <a:r>
              <a:rPr lang="el-GR" dirty="0"/>
              <a:t>η</a:t>
            </a:r>
            <a:r>
              <a:rPr lang="nl-BE" dirty="0"/>
              <a:t> = 10</a:t>
            </a:r>
            <a:r>
              <a:rPr lang="nl-BE" baseline="30000" dirty="0"/>
              <a:t>-5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i="1" dirty="0"/>
              <a:t>BGD</a:t>
            </a:r>
            <a:r>
              <a:rPr lang="nl-BE" dirty="0"/>
              <a:t>: </a:t>
            </a:r>
            <a:r>
              <a:rPr lang="el-GR" dirty="0"/>
              <a:t>η</a:t>
            </a:r>
            <a:r>
              <a:rPr lang="nl-BE" dirty="0"/>
              <a:t> = 0.1/|dataset|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2FC257-103C-2F7D-0574-DF888F2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3232790" cy="341050"/>
          </a:xfrm>
        </p:spPr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F4E1D64-11E6-4693-00C7-02887E09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3967881" cy="335852"/>
          </a:xfrm>
        </p:spPr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of SGD </a:t>
            </a:r>
            <a:r>
              <a:rPr lang="nl-BE" dirty="0" err="1"/>
              <a:t>and</a:t>
            </a:r>
            <a:r>
              <a:rPr lang="nl-BE" dirty="0"/>
              <a:t> BGD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B0DBEEB-2D02-158F-67A2-4DC36EFB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30" y="1648685"/>
            <a:ext cx="7299975" cy="40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6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80FFA4D-B9C3-4238-86BA-7A0884DB7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AD9B671-C287-4C6C-9BB2-C6E8C07D1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3FBCD909-FEC2-4E81-856E-85333BABA73F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5AEA9B-129A-4D5B-B92B-A9AEF95D3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11370392" cy="34671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BellKor’s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Pragmatic Chaos Wins $1 Million Netflix Prize by Mere Minutes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(2009). Retrieved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31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2022, from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https://www.wired.com/2009/09/bellkors-pragmatic-chaos-wins-1-million-netflix-prize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Zadeh, R. B., &amp; Carlsson, G. (2013). Dimension independent matrix square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mapreduce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preprint arXiv:1304.1467.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Y., Bell, R.,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Volinsky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 (2009). Matrix factorization techniques for recommender systems.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B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BE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(8), 30–37.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590318B-81CF-4343-A5B1-863D6C6E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2145954" cy="341050"/>
          </a:xfrm>
        </p:spPr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8" name="Ondertitel 7">
            <a:extLst>
              <a:ext uri="{FF2B5EF4-FFF2-40B4-BE49-F238E27FC236}">
                <a16:creationId xmlns:a16="http://schemas.microsoft.com/office/drawing/2014/main" id="{486A3C52-9171-411D-A4B1-90A58C5CD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964961" cy="335852"/>
          </a:xfrm>
        </p:spPr>
        <p:txBody>
          <a:bodyPr/>
          <a:lstStyle/>
          <a:p>
            <a:r>
              <a:rPr lang="nl-BE" dirty="0" err="1"/>
              <a:t>bibliography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17E9653-BFE9-954B-B0C5-2E49288D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40" y="3170203"/>
            <a:ext cx="6854781" cy="424150"/>
          </a:xfrm>
        </p:spPr>
        <p:txBody>
          <a:bodyPr/>
          <a:lstStyle/>
          <a:p>
            <a:r>
              <a:rPr lang="en-GB" dirty="0"/>
              <a:t>The Netflix challenge dataset</a:t>
            </a:r>
          </a:p>
        </p:txBody>
      </p:sp>
    </p:spTree>
    <p:extLst>
      <p:ext uri="{BB962C8B-B14F-4D97-AF65-F5344CB8AC3E}">
        <p14:creationId xmlns:p14="http://schemas.microsoft.com/office/powerpoint/2010/main" val="36110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123A-88C5-88BF-989C-658FF83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40" y="3170203"/>
            <a:ext cx="8827960" cy="424150"/>
          </a:xfrm>
        </p:spPr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06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413B3-6A10-648E-B109-74D3266CE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E3098-2244-7078-AE40-FAB80EB1F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B48B4781-10E1-418A-825D-9A2F4AADBB98}" type="datetime1">
              <a:rPr lang="nl-NL" smtClean="0"/>
              <a:pPr/>
              <a:t>15-6-2022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7A5B4CA-DA3C-35D6-974D-07AAD0312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338956" cy="335852"/>
          </a:xfrm>
        </p:spPr>
        <p:txBody>
          <a:bodyPr/>
          <a:lstStyle/>
          <a:p>
            <a:r>
              <a:rPr lang="nl-BE" dirty="0" err="1"/>
              <a:t>sparsity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1C6B980-2D5D-8C8A-EFCC-86EAB1A129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56661" y="4577021"/>
                <a:ext cx="3563579" cy="84097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𝐷𝑒𝑛𝑠𝑖𝑡𝑦</m:t>
                      </m:r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507</m:t>
                          </m:r>
                        </m:num>
                        <m:den>
                          <m:r>
                            <a:rPr lang="nl-BE" i="1">
                              <a:latin typeface="Cambria Math" panose="02040503050406030204" pitchFamily="18" charset="0"/>
                            </a:rPr>
                            <m:t>17 770 </m:t>
                          </m:r>
                          <m:r>
                            <a:rPr lang="nl-B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×480 189</m:t>
                          </m:r>
                        </m:den>
                      </m:f>
                      <m:r>
                        <a:rPr lang="nl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=0.012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1C6B980-2D5D-8C8A-EFCC-86EAB1A12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56661" y="4577021"/>
                <a:ext cx="3563579" cy="8409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A1075489-658C-1CF1-C8B0-52ED38D0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220800" cy="341050"/>
          </a:xfrm>
        </p:spPr>
        <p:txBody>
          <a:bodyPr/>
          <a:lstStyle/>
          <a:p>
            <a:r>
              <a:rPr lang="nl-BE" dirty="0"/>
              <a:t>dataset </a:t>
            </a:r>
            <a:r>
              <a:rPr lang="nl-BE" dirty="0" err="1"/>
              <a:t>overview</a:t>
            </a:r>
            <a:endParaRPr lang="nl-BE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CBB4EA-1C6E-CA02-9F45-0C4D91C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14480"/>
              </p:ext>
            </p:extLst>
          </p:nvPr>
        </p:nvGraphicFramePr>
        <p:xfrm>
          <a:off x="2032000" y="2408302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8798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0142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2678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960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# </a:t>
                      </a:r>
                      <a:r>
                        <a:rPr lang="nl-BE" b="1" dirty="0" err="1"/>
                        <a:t>Distinct</a:t>
                      </a:r>
                      <a:r>
                        <a:rPr lang="nl-BE" b="1" dirty="0"/>
                        <a:t> 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7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Movie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17 770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5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2 649 429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480 189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100 480 507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486073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88119A-6136-9508-7569-E6D1053CC222}"/>
              </a:ext>
            </a:extLst>
          </p:cNvPr>
          <p:cNvSpPr/>
          <p:nvPr/>
        </p:nvSpPr>
        <p:spPr>
          <a:xfrm>
            <a:off x="4149213" y="4709652"/>
            <a:ext cx="607448" cy="255638"/>
          </a:xfrm>
          <a:prstGeom prst="rightArrow">
            <a:avLst/>
          </a:prstGeom>
          <a:solidFill>
            <a:schemeClr val="bg1"/>
          </a:solidFill>
          <a:ln w="4445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600" dirty="0" err="1">
              <a:solidFill>
                <a:srgbClr val="0033A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A51D80-8CAC-6635-10B1-28DC06701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31520-14F0-0AE6-80CE-281D0F248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44D88EFF-78E3-4425-BA6A-336246A9B502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17C594-9C4C-442A-C62F-09572589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145122" cy="335852"/>
          </a:xfrm>
        </p:spPr>
        <p:txBody>
          <a:bodyPr/>
          <a:lstStyle/>
          <a:p>
            <a:r>
              <a:rPr lang="nl-BE" dirty="0"/>
              <a:t>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13E33-20B2-41C7-0DDB-7BD07F5A0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032637" cy="507254"/>
          </a:xfrm>
        </p:spPr>
        <p:txBody>
          <a:bodyPr/>
          <a:lstStyle/>
          <a:p>
            <a:r>
              <a:rPr lang="nl-BE" sz="1800" b="1" dirty="0"/>
              <a:t>4 </a:t>
            </a:r>
            <a:r>
              <a:rPr lang="nl-BE" sz="1800" b="1" dirty="0" err="1"/>
              <a:t>text</a:t>
            </a:r>
            <a:r>
              <a:rPr lang="nl-BE" sz="1800" b="1" dirty="0"/>
              <a:t> files</a:t>
            </a:r>
          </a:p>
          <a:p>
            <a:endParaRPr lang="nl-BE" sz="1800" dirty="0"/>
          </a:p>
          <a:p>
            <a:endParaRPr lang="nl-BE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86ACDE-36C9-3879-08E2-6A26E193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1564897" cy="341050"/>
          </a:xfrm>
        </p:spPr>
        <p:txBody>
          <a:bodyPr/>
          <a:lstStyle/>
          <a:p>
            <a:r>
              <a:rPr lang="nl-BE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DF0E0-F8E7-9F05-DB5B-4754A7AF02DB}"/>
              </a:ext>
            </a:extLst>
          </p:cNvPr>
          <p:cNvSpPr txBox="1"/>
          <p:nvPr/>
        </p:nvSpPr>
        <p:spPr>
          <a:xfrm>
            <a:off x="634795" y="2497394"/>
            <a:ext cx="4291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MovieID1: 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CustomerID11,Rating11,Date11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CustomerID12,Rating12,Date12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...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MovieID2: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CustomerID21,Rating21,Date21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CustomerID22,Rating22,Date22</a:t>
            </a:r>
            <a:endParaRPr lang="nl-BE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79641-CEF8-2C16-0EF4-3AA304DB9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CFC91-3DE1-82C0-E941-60A48EC12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B6431756-6597-416F-84A9-D5D21E872D7E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39536-9FEB-8EC3-E676-DC9FC908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711463"/>
            <a:ext cx="3662075" cy="341050"/>
          </a:xfrm>
        </p:spPr>
        <p:txBody>
          <a:bodyPr/>
          <a:lstStyle/>
          <a:p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E712A2-E2D0-9B66-13EF-5C4C9CCFF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398542" cy="335852"/>
          </a:xfrm>
        </p:spPr>
        <p:txBody>
          <a:bodyPr/>
          <a:lstStyle/>
          <a:p>
            <a:r>
              <a:rPr lang="nl-BE" dirty="0" err="1"/>
              <a:t>Parsing</a:t>
            </a:r>
            <a:r>
              <a:rPr lang="nl-BE" dirty="0"/>
              <a:t> pipeline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0E8CC3-C7D3-2F0F-18C0-81519FAC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1" y="1929954"/>
            <a:ext cx="11713937" cy="32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0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A51D80-8CAC-6635-10B1-28DC06701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31520-14F0-0AE6-80CE-281D0F248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44D88EFF-78E3-4425-BA6A-336246A9B502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17C594-9C4C-442A-C62F-095725895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562607" cy="335852"/>
          </a:xfrm>
        </p:spPr>
        <p:txBody>
          <a:bodyPr/>
          <a:lstStyle/>
          <a:p>
            <a:r>
              <a:rPr lang="nl-BE" dirty="0" err="1"/>
              <a:t>Probe</a:t>
            </a:r>
            <a:r>
              <a:rPr lang="nl-BE" dirty="0"/>
              <a:t>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13E33-20B2-41C7-0DDB-7BD07F5A0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795" y="1990140"/>
            <a:ext cx="3032637" cy="507254"/>
          </a:xfrm>
        </p:spPr>
        <p:txBody>
          <a:bodyPr/>
          <a:lstStyle/>
          <a:p>
            <a:r>
              <a:rPr lang="nl-BE" sz="1800" b="1" dirty="0"/>
              <a:t>1 </a:t>
            </a:r>
            <a:r>
              <a:rPr lang="nl-BE" sz="1800" b="1" dirty="0" err="1"/>
              <a:t>probe</a:t>
            </a:r>
            <a:r>
              <a:rPr lang="nl-BE" sz="1800" b="1" dirty="0"/>
              <a:t> file</a:t>
            </a:r>
          </a:p>
          <a:p>
            <a:endParaRPr lang="nl-BE" sz="1800" dirty="0"/>
          </a:p>
          <a:p>
            <a:endParaRPr lang="nl-BE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86ACDE-36C9-3879-08E2-6A26E193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849177" cy="341050"/>
          </a:xfrm>
        </p:spPr>
        <p:txBody>
          <a:bodyPr/>
          <a:lstStyle/>
          <a:p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DF0E0-F8E7-9F05-DB5B-4754A7AF02DB}"/>
              </a:ext>
            </a:extLst>
          </p:cNvPr>
          <p:cNvSpPr txBox="1"/>
          <p:nvPr/>
        </p:nvSpPr>
        <p:spPr>
          <a:xfrm>
            <a:off x="634795" y="2497394"/>
            <a:ext cx="4291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MovieID1: 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CustomerID11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CustomerID12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...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MovieID2: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CustomerID21</a:t>
            </a:r>
          </a:p>
          <a:p>
            <a:pPr algn="l"/>
            <a:r>
              <a:rPr lang="nl-BE" sz="1800" b="0" i="0" u="none" strike="noStrike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CustomerID22</a:t>
            </a:r>
            <a:endParaRPr lang="nl-BE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2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A9217D-CFD7-C0B3-2C55-66B0C7BA5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D229-8E63-F780-E3F8-12F33A452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C1FE96E9-BCBA-4F4C-B7F9-5AAAE7D1BC4A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D67C10-09FC-35C8-31E3-585D5BA6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1724959" cy="335852"/>
          </a:xfrm>
        </p:spPr>
        <p:txBody>
          <a:bodyPr/>
          <a:lstStyle/>
          <a:p>
            <a:r>
              <a:rPr lang="nl-BE" dirty="0" err="1"/>
              <a:t>Probe</a:t>
            </a:r>
            <a:r>
              <a:rPr lang="nl-BE" dirty="0"/>
              <a:t> </a:t>
            </a:r>
            <a:r>
              <a:rPr lang="nl-BE" dirty="0" err="1"/>
              <a:t>mask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727AB3-994C-FD91-BDE3-E38A1B5B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849177" cy="341050"/>
          </a:xfrm>
        </p:spPr>
        <p:txBody>
          <a:bodyPr/>
          <a:lstStyle/>
          <a:p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78567B-DCF4-46FA-5663-8F16E6B1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32883"/>
              </p:ext>
            </p:extLst>
          </p:nvPr>
        </p:nvGraphicFramePr>
        <p:xfrm>
          <a:off x="130828" y="1508090"/>
          <a:ext cx="5580000" cy="42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535214">
                <a:tc grid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Original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Sparse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Matrix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2809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480189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17769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48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17770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3B3F3DC-07D6-FF81-7D11-95AE41E12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81509"/>
              </p:ext>
            </p:extLst>
          </p:nvPr>
        </p:nvGraphicFramePr>
        <p:xfrm>
          <a:off x="6096000" y="1508090"/>
          <a:ext cx="5580000" cy="42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535214">
                <a:tc grid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Index-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2809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480189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17769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48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17770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5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413B3-6A10-648E-B109-74D3266CE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CE3098-2244-7078-AE40-FAB80EB1F1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dirty="0"/>
              <a:t> </a:t>
            </a:r>
            <a:fld id="{B48B4781-10E1-418A-825D-9A2F4AADBB98}" type="datetime1">
              <a:rPr lang="nl-NL" smtClean="0"/>
              <a:pPr/>
              <a:t>15-6-2022</a:t>
            </a:fld>
            <a:r>
              <a:rPr lang="nl-NL" dirty="0"/>
              <a:t> | </a:t>
            </a:r>
            <a:fld id="{2DAB09C5-3251-4B47-B002-D03712DC64C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7A5B4CA-DA3C-35D6-974D-07AAD0312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330446" cy="335852"/>
          </a:xfrm>
        </p:spPr>
        <p:txBody>
          <a:bodyPr/>
          <a:lstStyle/>
          <a:p>
            <a:r>
              <a:rPr lang="nl-BE" dirty="0" err="1"/>
              <a:t>probe</a:t>
            </a:r>
            <a:r>
              <a:rPr lang="nl-BE" dirty="0"/>
              <a:t>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075489-658C-1CF1-C8B0-52ED38D0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849177" cy="341050"/>
          </a:xfrm>
        </p:spPr>
        <p:txBody>
          <a:bodyPr/>
          <a:lstStyle/>
          <a:p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5CBB4EA-1C6E-CA02-9F45-0C4D91C8F08E}"/>
              </a:ext>
            </a:extLst>
          </p:cNvPr>
          <p:cNvGraphicFramePr>
            <a:graphicFrameLocks noGrp="1"/>
          </p:cNvGraphicFramePr>
          <p:nvPr/>
        </p:nvGraphicFramePr>
        <p:xfrm>
          <a:off x="1546942" y="2687320"/>
          <a:ext cx="9098116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6879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01429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2678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9608276"/>
                    </a:ext>
                  </a:extLst>
                </a:gridCol>
                <a:gridCol w="2595716">
                  <a:extLst>
                    <a:ext uri="{9D8B030D-6E8A-4147-A177-3AD203B41FA5}">
                      <a16:colId xmlns:a16="http://schemas.microsoft.com/office/drawing/2014/main" val="97930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# Movie </a:t>
                      </a:r>
                      <a:r>
                        <a:rPr lang="nl-BE" b="1" dirty="0" err="1"/>
                        <a:t>IDs</a:t>
                      </a:r>
                      <a:endParaRPr lang="nl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# User </a:t>
                      </a:r>
                      <a:r>
                        <a:rPr lang="nl-BE" b="1" dirty="0" err="1"/>
                        <a:t>IDs</a:t>
                      </a:r>
                      <a:endParaRPr lang="nl-B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# Ratings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% of Full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7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480 189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9 907 112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98.6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5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16 938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462 858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1 408 395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480 189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100 480 507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48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A9217D-CFD7-C0B3-2C55-66B0C7BA5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 err="1"/>
              <a:t>Netflix</a:t>
            </a:r>
            <a:r>
              <a:rPr lang="nl-NL" dirty="0"/>
              <a:t>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D229-8E63-F780-E3F8-12F33A452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 </a:t>
            </a:r>
            <a:fld id="{C1FE96E9-BCBA-4F4C-B7F9-5AAAE7D1BC4A}" type="datetime1">
              <a:rPr lang="nl-NL" smtClean="0"/>
              <a:pPr/>
              <a:t>15-6-2022</a:t>
            </a:fld>
            <a:r>
              <a:rPr lang="nl-NL"/>
              <a:t> | </a:t>
            </a:r>
            <a:fld id="{2DAB09C5-3251-4B47-B002-D03712DC64C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D67C10-09FC-35C8-31E3-585D5BA6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838" y="1104151"/>
            <a:ext cx="2539798" cy="335852"/>
          </a:xfrm>
        </p:spPr>
        <p:txBody>
          <a:bodyPr/>
          <a:lstStyle/>
          <a:p>
            <a:r>
              <a:rPr lang="nl-BE" dirty="0"/>
              <a:t>Random sampling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727AB3-994C-FD91-BDE3-E38A1B5B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11463"/>
            <a:ext cx="3849177" cy="341050"/>
          </a:xfrm>
        </p:spPr>
        <p:txBody>
          <a:bodyPr/>
          <a:lstStyle/>
          <a:p>
            <a:r>
              <a:rPr lang="nl-BE" dirty="0" err="1"/>
              <a:t>Splitting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78567B-DCF4-46FA-5663-8F16E6B1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81711"/>
              </p:ext>
            </p:extLst>
          </p:nvPr>
        </p:nvGraphicFramePr>
        <p:xfrm>
          <a:off x="130828" y="1508090"/>
          <a:ext cx="5580000" cy="42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535214">
                <a:tc grid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Original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Sparse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Matrix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2809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480189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17769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48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17770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3B3F3DC-07D6-FF81-7D11-95AE41E12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83084"/>
              </p:ext>
            </p:extLst>
          </p:nvPr>
        </p:nvGraphicFramePr>
        <p:xfrm>
          <a:off x="6096000" y="1508090"/>
          <a:ext cx="5580000" cy="42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745269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97129497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84119794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8537464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15316115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139343733"/>
                    </a:ext>
                  </a:extLst>
                </a:gridCol>
              </a:tblGrid>
              <a:tr h="535214">
                <a:tc gridSpan="6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Test </a:t>
                      </a:r>
                      <a:r>
                        <a:rPr lang="nl-BE" dirty="0" err="1">
                          <a:solidFill>
                            <a:schemeClr val="tx1"/>
                          </a:solidFill>
                        </a:rPr>
                        <a:t>Sparse</a:t>
                      </a: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 Matrix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728090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/>
                        <a:t>480189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1735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576384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20675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18947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algn="ctr"/>
                      <a:r>
                        <a:rPr lang="nl-BE" b="1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16431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17769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25483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17770</a:t>
                      </a:r>
                      <a:endParaRPr lang="nl-B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7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1 VUB THEME">
  <a:themeElements>
    <a:clrScheme name="VUB 20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9F"/>
      </a:accent1>
      <a:accent2>
        <a:srgbClr val="FF6600"/>
      </a:accent2>
      <a:accent3>
        <a:srgbClr val="E7E6E5"/>
      </a:accent3>
      <a:accent4>
        <a:srgbClr val="4B4B4B"/>
      </a:accent4>
      <a:accent5>
        <a:srgbClr val="577EC1"/>
      </a:accent5>
      <a:accent6>
        <a:srgbClr val="FFAA8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44450">
          <a:solidFill>
            <a:srgbClr val="0033A0"/>
          </a:solidFill>
        </a:ln>
      </a:spPr>
      <a:bodyPr rtlCol="0" anchor="ctr"/>
      <a:lstStyle>
        <a:defPPr algn="ctr">
          <a:defRPr sz="1600" dirty="0" err="1"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rgbClr val="0033A0"/>
            </a:solidFill>
            <a:latin typeface="Verdana" charset="0"/>
            <a:ea typeface="Verdana" charset="0"/>
            <a:cs typeface="Verdan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UB_Template_Campagne" id="{11DCD98C-97B6-3B4E-896D-DEA0648CBB1F}" vid="{77A9687B-4647-C542-B0BC-FADBEAF2066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2156</Words>
  <Application>Microsoft Office PowerPoint</Application>
  <PresentationFormat>Widescreen</PresentationFormat>
  <Paragraphs>379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LucidaGrande</vt:lpstr>
      <vt:lpstr>Merriweather Sans</vt:lpstr>
      <vt:lpstr>Verdana</vt:lpstr>
      <vt:lpstr>1 VUB THEME</vt:lpstr>
      <vt:lpstr>Netflix challenge</vt:lpstr>
      <vt:lpstr>The Netflix challenge dataset</vt:lpstr>
      <vt:lpstr>dataset overview</vt:lpstr>
      <vt:lpstr>dataset</vt:lpstr>
      <vt:lpstr>Loading the dataset</vt:lpstr>
      <vt:lpstr>Splitting the dataset</vt:lpstr>
      <vt:lpstr>Splitting the dataset</vt:lpstr>
      <vt:lpstr>Splitting the dataset</vt:lpstr>
      <vt:lpstr>Splitting the dataset</vt:lpstr>
      <vt:lpstr>dimsum</vt:lpstr>
      <vt:lpstr>Singular value decomposition</vt:lpstr>
      <vt:lpstr>DIMSUM</vt:lpstr>
      <vt:lpstr>DIMSUM</vt:lpstr>
      <vt:lpstr>Gradient descent with latent factors</vt:lpstr>
      <vt:lpstr>Singular value decompositon</vt:lpstr>
      <vt:lpstr>Gradient descent</vt:lpstr>
      <vt:lpstr>Stochastic gradient descent</vt:lpstr>
      <vt:lpstr>gradient descent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travel planner</dc:title>
  <dc:creator>Lin de Huybrecht</dc:creator>
  <cp:lastModifiedBy>Robin</cp:lastModifiedBy>
  <cp:revision>126</cp:revision>
  <cp:lastPrinted>1601-01-01T00:00:00Z</cp:lastPrinted>
  <dcterms:created xsi:type="dcterms:W3CDTF">2020-11-25T10:32:53Z</dcterms:created>
  <dcterms:modified xsi:type="dcterms:W3CDTF">2022-06-15T20:02:10Z</dcterms:modified>
</cp:coreProperties>
</file>