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1E9-79E9-492F-935B-646E47228B57}" type="datetimeFigureOut">
              <a:rPr lang="nl-NL" smtClean="0"/>
              <a:t>18-1-2016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3E5B-6464-4FF6-8213-70EB6D7605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1E9-79E9-492F-935B-646E47228B57}" type="datetimeFigureOut">
              <a:rPr lang="nl-NL" smtClean="0"/>
              <a:t>18-1-2016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3E5B-6464-4FF6-8213-70EB6D7605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984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1E9-79E9-492F-935B-646E47228B57}" type="datetimeFigureOut">
              <a:rPr lang="nl-NL" smtClean="0"/>
              <a:t>18-1-2016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3E5B-6464-4FF6-8213-70EB6D7605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297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1E9-79E9-492F-935B-646E47228B57}" type="datetimeFigureOut">
              <a:rPr lang="nl-NL" smtClean="0"/>
              <a:t>18-1-2016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3E5B-6464-4FF6-8213-70EB6D7605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204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1E9-79E9-492F-935B-646E47228B57}" type="datetimeFigureOut">
              <a:rPr lang="nl-NL" smtClean="0"/>
              <a:t>18-1-2016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3E5B-6464-4FF6-8213-70EB6D7605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35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1E9-79E9-492F-935B-646E47228B57}" type="datetimeFigureOut">
              <a:rPr lang="nl-NL" smtClean="0"/>
              <a:t>18-1-2016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3E5B-6464-4FF6-8213-70EB6D7605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5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1E9-79E9-492F-935B-646E47228B57}" type="datetimeFigureOut">
              <a:rPr lang="nl-NL" smtClean="0"/>
              <a:t>18-1-2016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3E5B-6464-4FF6-8213-70EB6D7605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26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1E9-79E9-492F-935B-646E47228B57}" type="datetimeFigureOut">
              <a:rPr lang="nl-NL" smtClean="0"/>
              <a:t>18-1-2016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3E5B-6464-4FF6-8213-70EB6D7605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654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1E9-79E9-492F-935B-646E47228B57}" type="datetimeFigureOut">
              <a:rPr lang="nl-NL" smtClean="0"/>
              <a:t>18-1-2016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3E5B-6464-4FF6-8213-70EB6D7605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799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1E9-79E9-492F-935B-646E47228B57}" type="datetimeFigureOut">
              <a:rPr lang="nl-NL" smtClean="0"/>
              <a:t>18-1-2016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3E5B-6464-4FF6-8213-70EB6D7605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251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1E9-79E9-492F-935B-646E47228B57}" type="datetimeFigureOut">
              <a:rPr lang="nl-NL" smtClean="0"/>
              <a:t>18-1-2016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3E5B-6464-4FF6-8213-70EB6D7605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257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7C1E9-79E9-492F-935B-646E47228B57}" type="datetimeFigureOut">
              <a:rPr lang="nl-NL" smtClean="0"/>
              <a:t>18-1-2016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03E5B-6464-4FF6-8213-70EB6D7605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009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3045125" y="603849"/>
            <a:ext cx="2329132" cy="144923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Open data NL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4091078" y="3545456"/>
            <a:ext cx="2687127" cy="1449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nl-NL" dirty="0" err="1" smtClean="0">
                <a:solidFill>
                  <a:schemeClr val="tx1"/>
                </a:solidFill>
              </a:rPr>
              <a:t>Shiny</a:t>
            </a:r>
            <a:r>
              <a:rPr lang="nl-NL" dirty="0" smtClean="0">
                <a:solidFill>
                  <a:schemeClr val="tx1"/>
                </a:solidFill>
              </a:rPr>
              <a:t> App</a:t>
            </a:r>
          </a:p>
          <a:p>
            <a:endParaRPr lang="nl-NL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>
                <a:solidFill>
                  <a:schemeClr val="tx1"/>
                </a:solidFill>
              </a:rPr>
              <a:t>server.r</a:t>
            </a:r>
            <a:r>
              <a:rPr lang="nl-NL" dirty="0" smtClean="0">
                <a:solidFill>
                  <a:schemeClr val="tx1"/>
                </a:solidFill>
              </a:rPr>
              <a:t> (het R script)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>
                <a:solidFill>
                  <a:schemeClr val="tx1"/>
                </a:solidFill>
              </a:rPr>
              <a:t>ui.r</a:t>
            </a:r>
            <a:endParaRPr lang="nl-NL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>
                <a:solidFill>
                  <a:schemeClr val="tx1"/>
                </a:solidFill>
              </a:rPr>
              <a:t>Data.json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Ezelsoor 5"/>
          <p:cNvSpPr/>
          <p:nvPr/>
        </p:nvSpPr>
        <p:spPr>
          <a:xfrm>
            <a:off x="2730262" y="2464280"/>
            <a:ext cx="1052423" cy="122495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Data.json</a:t>
            </a:r>
            <a:endParaRPr lang="nl-NL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Rechte verbindingslijn met pijl 7"/>
          <p:cNvCxnSpPr>
            <a:stCxn id="4" idx="2"/>
            <a:endCxn id="6" idx="0"/>
          </p:cNvCxnSpPr>
          <p:nvPr/>
        </p:nvCxnSpPr>
        <p:spPr>
          <a:xfrm flipH="1">
            <a:off x="3256474" y="2053087"/>
            <a:ext cx="953217" cy="4111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>
            <a:stCxn id="4" idx="2"/>
          </p:cNvCxnSpPr>
          <p:nvPr/>
        </p:nvCxnSpPr>
        <p:spPr>
          <a:xfrm>
            <a:off x="4209691" y="2053087"/>
            <a:ext cx="0" cy="22169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hoek 17"/>
          <p:cNvSpPr/>
          <p:nvPr/>
        </p:nvSpPr>
        <p:spPr>
          <a:xfrm>
            <a:off x="6423805" y="625415"/>
            <a:ext cx="2608052" cy="1449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err="1" smtClean="0">
                <a:solidFill>
                  <a:schemeClr val="tx1"/>
                </a:solidFill>
              </a:rPr>
              <a:t>Shiny</a:t>
            </a:r>
            <a:r>
              <a:rPr lang="nl-NL" dirty="0" smtClean="0">
                <a:solidFill>
                  <a:schemeClr val="tx1"/>
                </a:solidFill>
              </a:rPr>
              <a:t> Dashboard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tx1"/>
                </a:solidFill>
              </a:rPr>
              <a:t>Visualisaties;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tx1"/>
                </a:solidFill>
              </a:rPr>
              <a:t>Beschrijvingen;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tx1"/>
                </a:solidFill>
              </a:rPr>
              <a:t>Voorspellingen doen.</a:t>
            </a:r>
          </a:p>
          <a:p>
            <a:pPr marL="342900" indent="-342900">
              <a:buFont typeface="+mj-lt"/>
              <a:buAutoNum type="arabicPeriod"/>
            </a:pPr>
            <a:endParaRPr lang="nl-NL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9" name="Rechte verbindingslijn met pijl 18"/>
          <p:cNvCxnSpPr>
            <a:stCxn id="5" idx="0"/>
            <a:endCxn id="18" idx="2"/>
          </p:cNvCxnSpPr>
          <p:nvPr/>
        </p:nvCxnSpPr>
        <p:spPr>
          <a:xfrm flipV="1">
            <a:off x="5434642" y="2074653"/>
            <a:ext cx="2293189" cy="1470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8384875" y="3689231"/>
            <a:ext cx="3588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Tooling</a:t>
            </a:r>
            <a:r>
              <a:rPr lang="nl-NL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err="1" smtClean="0"/>
              <a:t>Rstudio</a:t>
            </a:r>
            <a:r>
              <a:rPr lang="nl-NL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Git(hub);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VPS;</a:t>
            </a:r>
          </a:p>
          <a:p>
            <a:pPr marL="342900" indent="-342900">
              <a:buFont typeface="+mj-lt"/>
              <a:buAutoNum type="arabicPeriod"/>
            </a:pPr>
            <a:endParaRPr lang="nl-NL" dirty="0" smtClean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029210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Breedbeeld</PresentationFormat>
  <Paragraphs>15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Kantoorthema</vt:lpstr>
      <vt:lpstr>PowerPoint-presentatie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Twigt, Arie</dc:creator>
  <cp:lastModifiedBy>Twigt, Arie</cp:lastModifiedBy>
  <cp:revision>1</cp:revision>
  <dcterms:created xsi:type="dcterms:W3CDTF">2016-01-18T13:32:38Z</dcterms:created>
  <dcterms:modified xsi:type="dcterms:W3CDTF">2016-01-18T13:33:47Z</dcterms:modified>
</cp:coreProperties>
</file>