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21A3-EAC0-476D-BBDF-1F4ED3A9A4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E889-92F5-4FDA-A16C-76B42DFE5A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85" y="711199"/>
            <a:ext cx="2672195" cy="3653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7585" y="448887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超逊大学生生涯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t="18954"/>
          <a:stretch>
            <a:fillRect/>
          </a:stretch>
        </p:blipFill>
        <p:spPr>
          <a:xfrm>
            <a:off x="1965485" y="1108363"/>
            <a:ext cx="8153400" cy="41454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6497" y="48998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刚入学的选手</a:t>
            </a:r>
            <a:endParaRPr lang="zh-CN" altLang="en-US" sz="4000" dirty="0"/>
          </a:p>
        </p:txBody>
      </p:sp>
      <p:sp>
        <p:nvSpPr>
          <p:cNvPr id="7" name="文本框 6"/>
          <p:cNvSpPr txBox="1"/>
          <p:nvPr/>
        </p:nvSpPr>
        <p:spPr>
          <a:xfrm>
            <a:off x="6854850" y="4899884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刚毕业的选手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1676773" y="18086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每天跑</a:t>
            </a:r>
            <a:r>
              <a:rPr lang="zh-CN" altLang="en-US" dirty="0"/>
              <a:t>三</a:t>
            </a:r>
            <a:r>
              <a:rPr lang="zh-CN" altLang="en-US" dirty="0" smtClean="0"/>
              <a:t>公里健身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281532" y="1015075"/>
            <a:ext cx="3074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区区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点早课</a:t>
            </a:r>
            <a:endParaRPr lang="en-US" altLang="zh-CN" sz="2400" dirty="0" smtClean="0"/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    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dirty="0" smtClean="0"/>
              <a:t>我还能课前预习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69173" y="429191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学生会大手子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635094" y="269243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兼任</a:t>
            </a:r>
            <a:r>
              <a:rPr lang="zh-CN" altLang="en-US" sz="2000" dirty="0"/>
              <a:t>多</a:t>
            </a:r>
            <a:r>
              <a:rPr lang="zh-CN" altLang="en-US" sz="2000" dirty="0" smtClean="0"/>
              <a:t>个社团干部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620040" y="229232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每天</a:t>
            </a:r>
            <a:r>
              <a:rPr lang="en-US" altLang="zh-CN" sz="2000" dirty="0" smtClean="0"/>
              <a:t>11</a:t>
            </a:r>
            <a:r>
              <a:rPr lang="zh-CN" altLang="en-US" sz="2000" dirty="0" smtClean="0"/>
              <a:t>点前睡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4548" y="3891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未来之星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468926" y="3354136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要带领兄弟们一起学习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964592" y="180866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怎么</a:t>
            </a:r>
            <a:r>
              <a:rPr lang="en-US" altLang="zh-CN" dirty="0" smtClean="0"/>
              <a:t>10</a:t>
            </a:r>
            <a:r>
              <a:rPr lang="zh-CN" altLang="en-US" dirty="0" smtClean="0"/>
              <a:t>点又有早课呀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592874" y="2271283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我</a:t>
            </a:r>
            <a:r>
              <a:rPr lang="en-US" altLang="zh-CN" sz="2000" dirty="0" smtClean="0"/>
              <a:t>22</a:t>
            </a:r>
            <a:r>
              <a:rPr lang="zh-CN" altLang="en-US" sz="2000" dirty="0" smtClean="0"/>
              <a:t>岁我好累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854850" y="42919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咋又要背锅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595275" y="2927104"/>
            <a:ext cx="2031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兄弟们又要冯如杯了</a:t>
            </a:r>
            <a:endParaRPr lang="en-US" altLang="zh-CN" sz="1600" dirty="0"/>
          </a:p>
          <a:p>
            <a:r>
              <a:rPr lang="en-US" altLang="zh-CN" sz="1600" dirty="0" smtClean="0"/>
              <a:t>    </a:t>
            </a:r>
            <a:endParaRPr lang="en-US" altLang="zh-CN" sz="1600" dirty="0" smtClean="0"/>
          </a:p>
          <a:p>
            <a:r>
              <a:rPr lang="zh-CN" altLang="en-US" sz="2400" dirty="0" smtClean="0"/>
              <a:t> 救救我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8865347" y="298104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才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点睡什么睡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661732" y="35215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     我的妈呀</a:t>
            </a:r>
            <a:endParaRPr lang="en-US" altLang="zh-CN" sz="2000" dirty="0" smtClean="0"/>
          </a:p>
          <a:p>
            <a:r>
              <a:rPr lang="zh-CN" altLang="en-US" sz="1600" dirty="0" smtClean="0"/>
              <a:t>怎么又要</a:t>
            </a:r>
            <a:r>
              <a:rPr lang="zh-CN" altLang="en-US" sz="1600" dirty="0"/>
              <a:t>一</a:t>
            </a:r>
            <a:r>
              <a:rPr lang="zh-CN" altLang="en-US" sz="1600" dirty="0" smtClean="0"/>
              <a:t>千米测试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334718" y="4224580"/>
            <a:ext cx="2685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ACG</a:t>
            </a:r>
            <a:r>
              <a:rPr lang="zh-CN" altLang="en-US" sz="1400" dirty="0" smtClean="0"/>
              <a:t>社团群友又在发什么弱智图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9463" y="5514110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《</a:t>
            </a:r>
            <a:r>
              <a:rPr lang="zh-CN" altLang="en-US" sz="4000" dirty="0" smtClean="0"/>
              <a:t>圆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滑</a:t>
            </a:r>
            <a:r>
              <a:rPr lang="en-US" altLang="zh-CN" sz="4000" dirty="0" smtClean="0"/>
              <a:t>》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122" y="1145309"/>
            <a:ext cx="1363694" cy="22167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95" y="956758"/>
            <a:ext cx="1380265" cy="2593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79" y="1499972"/>
            <a:ext cx="1893717" cy="21706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760" y="1760501"/>
            <a:ext cx="2564060" cy="140948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70199" y="3439828"/>
            <a:ext cx="172354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大</a:t>
            </a:r>
            <a:r>
              <a:rPr lang="zh-CN" altLang="en-US" sz="2400" dirty="0" smtClean="0"/>
              <a:t>一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老兄你现实点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体重：</a:t>
            </a:r>
            <a:r>
              <a:rPr lang="en-US" altLang="zh-CN" sz="2000" dirty="0" smtClean="0"/>
              <a:t>125</a:t>
            </a:r>
            <a:r>
              <a:rPr lang="zh-CN" altLang="en-US" sz="2000" dirty="0" smtClean="0"/>
              <a:t>斤</a:t>
            </a:r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698638" y="3439827"/>
            <a:ext cx="22365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大二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喔↗？难道不是吗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体重：</a:t>
            </a:r>
            <a:r>
              <a:rPr lang="en-US" altLang="zh-CN" sz="2000" dirty="0" smtClean="0"/>
              <a:t>135</a:t>
            </a:r>
            <a:r>
              <a:rPr lang="zh-CN" altLang="en-US" sz="2000" dirty="0" smtClean="0"/>
              <a:t>斤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81648" y="3439826"/>
            <a:ext cx="198002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大三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整挺好，整挺好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体重：</a:t>
            </a:r>
            <a:r>
              <a:rPr lang="en-US" altLang="zh-CN" sz="2000" dirty="0" smtClean="0"/>
              <a:t>145</a:t>
            </a:r>
            <a:r>
              <a:rPr lang="zh-CN" altLang="en-US" sz="2000" dirty="0" smtClean="0"/>
              <a:t>斤</a:t>
            </a:r>
            <a:endParaRPr lang="en-US" altLang="zh-CN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981760" y="3439825"/>
            <a:ext cx="249299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大四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爬就爬，我最会爬了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体重：</a:t>
            </a:r>
            <a:r>
              <a:rPr lang="en-US" altLang="zh-CN" sz="2000" dirty="0" smtClean="0"/>
              <a:t>155</a:t>
            </a:r>
            <a:r>
              <a:rPr lang="zh-CN" altLang="en-US" sz="2000" dirty="0" smtClean="0"/>
              <a:t>斤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9463" y="5514110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《</a:t>
            </a:r>
            <a:r>
              <a:rPr lang="zh-CN" altLang="en-US" sz="4000" dirty="0" smtClean="0"/>
              <a:t>背 锅</a:t>
            </a:r>
            <a:r>
              <a:rPr lang="en-US" altLang="zh-CN" sz="4000" dirty="0" smtClean="0"/>
              <a:t>》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1113722" y="3439828"/>
            <a:ext cx="22365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/>
              <a:t>大</a:t>
            </a:r>
            <a:r>
              <a:rPr lang="zh-CN" altLang="en-US" sz="2400" dirty="0" smtClean="0"/>
              <a:t>一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即使熬夜我也要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把学生工作做完</a:t>
            </a:r>
            <a:endParaRPr lang="en-US" altLang="zh-CN" sz="2000" dirty="0" smtClean="0"/>
          </a:p>
          <a:p>
            <a:pPr algn="ctr"/>
            <a:r>
              <a:rPr lang="zh-CN" altLang="en-US" sz="1600" dirty="0" smtClean="0"/>
              <a:t>（只是黑眼圈而已！）</a:t>
            </a:r>
            <a:endParaRPr lang="en-US" altLang="zh-CN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3661777" y="3439827"/>
            <a:ext cx="23102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大二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虽然真的很累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但是要给学弟学妹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做个表率</a:t>
            </a:r>
            <a:endParaRPr lang="en-US" altLang="zh-CN" sz="2000" dirty="0" smtClean="0"/>
          </a:p>
          <a:p>
            <a:pPr algn="ctr"/>
            <a:r>
              <a:rPr lang="zh-CN" altLang="en-US" sz="1600" dirty="0" smtClean="0"/>
              <a:t>（又要有黑眼圈了</a:t>
            </a:r>
            <a:r>
              <a:rPr lang="en-US" altLang="zh-CN" sz="1600" dirty="0" smtClean="0"/>
              <a:t>……</a:t>
            </a:r>
            <a:r>
              <a:rPr lang="zh-CN" altLang="en-US" sz="1600" dirty="0" smtClean="0"/>
              <a:t>）</a:t>
            </a:r>
            <a:endParaRPr lang="en-US" altLang="zh-CN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37377" y="3439826"/>
            <a:ext cx="22685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大三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2000" dirty="0" smtClean="0"/>
              <a:t>WCNM</a:t>
            </a:r>
            <a:r>
              <a:rPr lang="zh-CN" altLang="en-US" sz="2000" dirty="0" smtClean="0"/>
              <a:t>为什么又是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我背锅，</a:t>
            </a:r>
            <a:r>
              <a:rPr lang="en-US" altLang="zh-CN" sz="2000" dirty="0" smtClean="0"/>
              <a:t>NMSL</a:t>
            </a:r>
            <a:endParaRPr lang="en-US" altLang="zh-CN" sz="2000" dirty="0" smtClean="0"/>
          </a:p>
          <a:p>
            <a:pPr algn="ctr"/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fuuuuuuuuuck</a:t>
            </a:r>
            <a:r>
              <a:rPr lang="zh-CN" altLang="en-US" sz="1600" dirty="0" smtClean="0"/>
              <a:t>）</a:t>
            </a:r>
            <a:endParaRPr lang="en-US" altLang="zh-CN" sz="1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904821" y="3439825"/>
            <a:ext cx="2646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/>
              <a:t>大四</a:t>
            </a:r>
            <a:endParaRPr lang="en-US" altLang="zh-CN" sz="24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谁爱整谁整</a:t>
            </a:r>
            <a:endParaRPr lang="en-US" altLang="zh-CN" sz="2000" dirty="0" smtClean="0"/>
          </a:p>
          <a:p>
            <a:pPr algn="ctr"/>
            <a:r>
              <a:rPr lang="zh-CN" altLang="en-US" sz="1600" dirty="0" smtClean="0"/>
              <a:t>（反正我瞎</a:t>
            </a:r>
            <a:r>
              <a:rPr lang="en-US" altLang="zh-CN" sz="1600" dirty="0" err="1" smtClean="0"/>
              <a:t>jb</a:t>
            </a:r>
            <a:r>
              <a:rPr lang="zh-CN" altLang="en-US" sz="1600" dirty="0" smtClean="0"/>
              <a:t>做</a:t>
            </a:r>
            <a:r>
              <a:rPr lang="en-US" altLang="zh-CN" sz="1600" dirty="0" smtClean="0"/>
              <a:t>……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大伙好像</a:t>
            </a:r>
            <a:r>
              <a:rPr lang="zh-CN" altLang="en-US" sz="1600" dirty="0"/>
              <a:t>其实</a:t>
            </a:r>
            <a:r>
              <a:rPr lang="zh-CN" altLang="en-US" sz="1600" dirty="0" smtClean="0"/>
              <a:t>也看不出来）</a:t>
            </a:r>
            <a:endParaRPr lang="en-US" altLang="zh-CN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927" y="1282730"/>
            <a:ext cx="2157305" cy="17735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29" y="1223231"/>
            <a:ext cx="2196997" cy="18925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20" y="1282729"/>
            <a:ext cx="2202027" cy="1773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7133" y="1261212"/>
            <a:ext cx="2242246" cy="17878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9463" y="5514110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《</a:t>
            </a:r>
            <a:r>
              <a:rPr lang="zh-CN" altLang="en-US" sz="4000" dirty="0" smtClean="0"/>
              <a:t>兴 趣</a:t>
            </a:r>
            <a:r>
              <a:rPr lang="en-US" altLang="zh-CN" sz="4000" dirty="0" smtClean="0"/>
              <a:t>》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823" y="923636"/>
            <a:ext cx="1218717" cy="19026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233459" y="187498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老兄</a:t>
            </a:r>
            <a:r>
              <a:rPr lang="zh-CN" altLang="en-US" sz="2000" dirty="0"/>
              <a:t>瞧我</a:t>
            </a:r>
            <a:r>
              <a:rPr lang="zh-CN" altLang="en-US" sz="2000" dirty="0" smtClean="0"/>
              <a:t>这画的不错吧</a:t>
            </a:r>
            <a:endParaRPr lang="en-US" altLang="zh-CN" sz="2000" dirty="0" smtClean="0"/>
          </a:p>
          <a:p>
            <a:pPr algn="ctr"/>
            <a:r>
              <a:rPr lang="zh-CN" altLang="en-US" sz="2000" dirty="0"/>
              <a:t>我用</a:t>
            </a:r>
            <a:r>
              <a:rPr lang="zh-CN" altLang="en-US" sz="2000" dirty="0" smtClean="0"/>
              <a:t>了全新的彩铅哦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952895"/>
            <a:ext cx="1494559" cy="161910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26559" y="3408505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磨练技术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一定要变得多才多艺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799" y="923636"/>
            <a:ext cx="2230438" cy="192279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123708" y="1268916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嗯↗？要我画什么玩意？</a:t>
            </a:r>
            <a:endParaRPr lang="en-US" altLang="zh-CN" sz="2000" dirty="0" smtClean="0"/>
          </a:p>
          <a:p>
            <a:pPr algn="ctr"/>
            <a:r>
              <a:rPr lang="zh-CN" altLang="en-US" sz="2000" dirty="0"/>
              <a:t>我</a:t>
            </a:r>
            <a:r>
              <a:rPr lang="zh-CN" altLang="en-US" sz="2000" dirty="0" smtClean="0"/>
              <a:t>用鼠标和画图给你整整行不</a:t>
            </a:r>
            <a:endParaRPr lang="en-US" altLang="zh-CN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8524365" y="3408505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/>
              <a:t>一键上色，启动！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让我康康社团群友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都在发什么沙雕图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326" y="3199875"/>
            <a:ext cx="1996444" cy="137212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002900" y="45720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早期</a:t>
            </a:r>
            <a:endParaRPr lang="zh-CN" altLang="en-US" sz="4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096581" y="457200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晚期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19463" y="5514110"/>
            <a:ext cx="2377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《</a:t>
            </a:r>
            <a:r>
              <a:rPr lang="zh-CN" altLang="en-US" sz="4000" dirty="0" smtClean="0"/>
              <a:t>悟 空</a:t>
            </a:r>
            <a:r>
              <a:rPr lang="en-US" altLang="zh-CN" sz="4000" dirty="0" smtClean="0"/>
              <a:t>》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338" y="959817"/>
            <a:ext cx="3742712" cy="40001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59423" y="1313267"/>
            <a:ext cx="485261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       和自己和解</a:t>
            </a:r>
            <a:endParaRPr lang="en-US" altLang="zh-CN" sz="40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把精力放在更适合自己的地方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向内寻求解脱，向外寻求平和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en-US" sz="2800" dirty="0" smtClean="0"/>
              <a:t>不是放弃努力，而是张弛合一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768369" y="1319135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我们都很棒</a:t>
            </a:r>
            <a:r>
              <a:rPr lang="en-US" altLang="zh-CN" dirty="0" smtClean="0"/>
              <a:t>.jpg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378427" y="4036690"/>
            <a:ext cx="17572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我只是学会了</a:t>
            </a:r>
            <a:endParaRPr lang="en-US" altLang="zh-CN" dirty="0" smtClean="0"/>
          </a:p>
          <a:p>
            <a:r>
              <a:rPr lang="zh-CN" altLang="en-US" sz="2800" dirty="0"/>
              <a:t>放下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85" y="711199"/>
            <a:ext cx="2672195" cy="36531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07027" y="45720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谢谢观看</a:t>
            </a:r>
            <a:endParaRPr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127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周星宇</cp:lastModifiedBy>
  <cp:revision>72</cp:revision>
  <dcterms:created xsi:type="dcterms:W3CDTF">2020-06-23T13:05:00Z</dcterms:created>
  <dcterms:modified xsi:type="dcterms:W3CDTF">2020-06-25T07:45:15Z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