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1880" y="0"/>
            <a:ext cx="9172080" cy="5141880"/>
            <a:chOff x="-11880" y="0"/>
            <a:chExt cx="9172080" cy="5141880"/>
          </a:xfrm>
        </p:grpSpPr>
        <p:pic>
          <p:nvPicPr>
            <p:cNvPr id="1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1120" cy="5141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CustomShape 2"/>
            <p:cNvSpPr/>
            <p:nvPr/>
          </p:nvSpPr>
          <p:spPr>
            <a:xfrm>
              <a:off x="456120" y="457200"/>
              <a:ext cx="8229240" cy="422892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1880" y="2365200"/>
              <a:ext cx="582480" cy="454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8577720" y="2365200"/>
              <a:ext cx="582480" cy="454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PlaceHolder 3"/>
          <p:cNvSpPr>
            <a:spLocks noGrp="1"/>
          </p:cNvSpPr>
          <p:nvPr>
            <p:ph type="dt"/>
          </p:nvPr>
        </p:nvSpPr>
        <p:spPr>
          <a:xfrm>
            <a:off x="6508080" y="4476600"/>
            <a:ext cx="1199880" cy="2091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/>
          </p:nvPr>
        </p:nvSpPr>
        <p:spPr>
          <a:xfrm>
            <a:off x="971640" y="4476600"/>
            <a:ext cx="5479200" cy="2091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/>
          </p:nvPr>
        </p:nvSpPr>
        <p:spPr>
          <a:xfrm>
            <a:off x="7765560" y="4476600"/>
            <a:ext cx="406800" cy="2091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7E79331-FCF3-437E-8CC0-79CBC863DF39}" type="slidenum">
              <a:rPr b="0" lang="es-ES" sz="75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US" sz="750" spc="-1" strike="noStrike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aramond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Click to edit the outline text format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262626"/>
                </a:solidFill>
                <a:latin typeface="Garamond"/>
              </a:rPr>
              <a:t>Second Outline Level</a:t>
            </a:r>
            <a:endParaRPr b="0" lang="en-US" sz="1350" spc="-1" strike="noStrike">
              <a:solidFill>
                <a:srgbClr val="262626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262626"/>
                </a:solidFill>
                <a:latin typeface="Garamond"/>
              </a:rPr>
              <a:t>Third Outline Level</a:t>
            </a:r>
            <a:endParaRPr b="0" lang="en-US" sz="1200" spc="-1" strike="noStrike">
              <a:solidFill>
                <a:srgbClr val="262626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50" spc="-1" strike="noStrike">
                <a:solidFill>
                  <a:srgbClr val="262626"/>
                </a:solidFill>
                <a:latin typeface="Garamond"/>
              </a:rPr>
              <a:t>Fourth Outline Level</a:t>
            </a:r>
            <a:endParaRPr b="0" lang="en-US" sz="1050" spc="-1" strike="noStrike">
              <a:solidFill>
                <a:srgbClr val="262626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254960" y="1330200"/>
            <a:ext cx="6633720" cy="12409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s-ES" sz="8800" spc="-1" strike="noStrike">
                <a:solidFill>
                  <a:srgbClr val="212121"/>
                </a:solidFill>
                <a:latin typeface="Garamond"/>
              </a:rPr>
              <a:t>Test</a:t>
            </a:r>
            <a:r>
              <a:rPr b="0" lang="es-ES" sz="8800" spc="-1" strike="noStrike">
                <a:solidFill>
                  <a:srgbClr val="0070c0"/>
                </a:solidFill>
                <a:latin typeface="Garamond"/>
              </a:rPr>
              <a:t>Buddy</a:t>
            </a:r>
            <a:endParaRPr b="0" lang="en-US" sz="8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3274200" y="2382120"/>
            <a:ext cx="5132160" cy="3790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00b0f0"/>
                </a:solidFill>
                <a:latin typeface="Bodoni MT Condensed"/>
              </a:rPr>
              <a:t>Remote Test Made Simple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548640" y="4206240"/>
            <a:ext cx="8046720" cy="3790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b0f0"/>
                </a:solidFill>
                <a:latin typeface="Bodoni MT Condensed"/>
              </a:rPr>
              <a:t>Afsarul Amin(18) – Amir Hamza(20) – Nahid Zaman(21) - Mahbub Alam(27)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3108960" y="2671200"/>
            <a:ext cx="4023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Thank you very much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 flipH="1">
            <a:off x="723600" y="1956600"/>
            <a:ext cx="7385760" cy="25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62856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Test Takers must be able to add themselves to certain groups using group codes.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62856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Users shall be able to log in using a variety of devices.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723600" y="845280"/>
            <a:ext cx="502200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70c0"/>
                </a:solidFill>
                <a:latin typeface="Arial"/>
                <a:ea typeface="Arial"/>
              </a:rPr>
              <a:t>Functional Requirement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 flipH="1">
            <a:off x="723600" y="1956600"/>
            <a:ext cx="7385760" cy="25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Test taker users must be allowed to continue the test on some other device in case of technical difficulty.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51444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must detect unethical approaches made by test takers.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723600" y="845280"/>
            <a:ext cx="502200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70c0"/>
                </a:solidFill>
                <a:latin typeface="Arial"/>
                <a:ea typeface="Arial"/>
              </a:rPr>
              <a:t>Functional Requirement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 flipH="1">
            <a:off x="723600" y="1956600"/>
            <a:ext cx="7385760" cy="25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Current test state must be preserved.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51444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must allow test givers to auto evaluate answer scripts.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723600" y="845280"/>
            <a:ext cx="502200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70c0"/>
                </a:solidFill>
                <a:latin typeface="Arial"/>
                <a:ea typeface="Arial"/>
              </a:rPr>
              <a:t>Functional Requirement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 flipH="1">
            <a:off x="723600" y="1956600"/>
            <a:ext cx="7385760" cy="25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must have test length and test-taking period with auto acceptation.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51444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Test taker must not be allowed to log in to multiple devices concurrently.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723600" y="845280"/>
            <a:ext cx="502200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70c0"/>
                </a:solidFill>
                <a:latin typeface="Arial"/>
                <a:ea typeface="Arial"/>
              </a:rPr>
              <a:t>Functional Requirement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7765560" y="4476600"/>
            <a:ext cx="406800" cy="209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1A65FF1-CE74-450F-8693-A9DFC8568633}" type="slidenum">
              <a:rPr b="0" lang="es-ES" sz="75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US" sz="750" spc="-1" strike="noStrike">
              <a:latin typeface="Times New Roman"/>
            </a:endParaRPr>
          </a:p>
        </p:txBody>
      </p:sp>
      <p:sp>
        <p:nvSpPr>
          <p:cNvPr id="58" name="CustomShape 2"/>
          <p:cNvSpPr/>
          <p:nvPr/>
        </p:nvSpPr>
        <p:spPr>
          <a:xfrm flipH="1">
            <a:off x="723600" y="1760040"/>
            <a:ext cx="7385760" cy="25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The Log system shall be flexible for users to log in using a one-click Google sign up.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51444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Groups should have a member limit of 100.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723600" y="845280"/>
            <a:ext cx="62175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70c0"/>
                </a:solidFill>
                <a:latin typeface="Arial"/>
                <a:ea typeface="Arial"/>
              </a:rPr>
              <a:t>Non-Functional Requirement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7765560" y="4476600"/>
            <a:ext cx="406800" cy="209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79BC779-4BBD-4D4E-8084-9F2AC00198F2}" type="slidenum">
              <a:rPr b="0" lang="es-ES" sz="75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US" sz="750" spc="-1" strike="noStrike">
              <a:latin typeface="Times New Roman"/>
            </a:endParaRPr>
          </a:p>
        </p:txBody>
      </p:sp>
      <p:sp>
        <p:nvSpPr>
          <p:cNvPr id="61" name="CustomShape 2"/>
          <p:cNvSpPr/>
          <p:nvPr/>
        </p:nvSpPr>
        <p:spPr>
          <a:xfrm flipH="1">
            <a:off x="723600" y="1760040"/>
            <a:ext cx="7385760" cy="25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The system user interface shall be responsive for various devices.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51444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Current test state shall be preserved after every answer selection or, every 30 seconds.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723600" y="845280"/>
            <a:ext cx="62175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70c0"/>
                </a:solidFill>
                <a:latin typeface="Arial"/>
                <a:ea typeface="Arial"/>
              </a:rPr>
              <a:t>Non-Functional Requirement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7765560" y="4476600"/>
            <a:ext cx="406800" cy="209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3A4E014-3BC7-436E-91C3-D3AF94637420}" type="slidenum">
              <a:rPr b="0" lang="es-ES" sz="75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US" sz="750" spc="-1" strike="noStrike">
              <a:latin typeface="Times New Roman"/>
            </a:endParaRPr>
          </a:p>
        </p:txBody>
      </p:sp>
      <p:sp>
        <p:nvSpPr>
          <p:cNvPr id="64" name="CustomShape 2"/>
          <p:cNvSpPr/>
          <p:nvPr/>
        </p:nvSpPr>
        <p:spPr>
          <a:xfrm flipH="1">
            <a:off x="723600" y="1760040"/>
            <a:ext cx="7385760" cy="25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The test making feature shall be a single page application.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51444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The system shall be able to distinguish between technical difficulties and unethical activities.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723600" y="845280"/>
            <a:ext cx="62175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70c0"/>
                </a:solidFill>
                <a:latin typeface="Arial"/>
                <a:ea typeface="Arial"/>
              </a:rPr>
              <a:t>Non-Functional Requirement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7765560" y="4476600"/>
            <a:ext cx="406800" cy="209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98ACAA5-83B2-4B32-96A6-B6E47F514839}" type="slidenum">
              <a:rPr b="0" lang="es-ES" sz="75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US" sz="750" spc="-1" strike="noStrike">
              <a:latin typeface="Times New Roman"/>
            </a:endParaRPr>
          </a:p>
        </p:txBody>
      </p:sp>
      <p:sp>
        <p:nvSpPr>
          <p:cNvPr id="67" name="CustomShape 2"/>
          <p:cNvSpPr/>
          <p:nvPr/>
        </p:nvSpPr>
        <p:spPr>
          <a:xfrm flipH="1">
            <a:off x="723600" y="1760040"/>
            <a:ext cx="7385760" cy="25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shall have SSL certification to ensure a secured communication.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51444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To extend user experience to a maximum level, the system shall be able to cache properly.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723600" y="845280"/>
            <a:ext cx="62175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70c0"/>
                </a:solidFill>
                <a:latin typeface="Arial"/>
                <a:ea typeface="Arial"/>
              </a:rPr>
              <a:t>Non-Functional Requirement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Application>LibreOffice/6.4.7.2$Linux_X86_64 LibreOffice_project/40$Build-2</Application>
  <Words>218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Afsarul Amin Robin</dc:creator>
  <dc:description/>
  <dc:language>en-US</dc:language>
  <cp:lastModifiedBy/>
  <dcterms:modified xsi:type="dcterms:W3CDTF">2021-10-18T12:21:31Z</dcterms:modified>
  <cp:revision>12</cp:revision>
  <dc:subject/>
  <dc:title>TestBuddy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