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5"/>
  </p:notesMasterIdLst>
  <p:handoutMasterIdLst>
    <p:handoutMasterId r:id="rId16"/>
  </p:handoutMasterIdLst>
  <p:sldIdLst>
    <p:sldId id="725" r:id="rId2"/>
    <p:sldId id="312" r:id="rId3"/>
    <p:sldId id="314" r:id="rId4"/>
    <p:sldId id="735" r:id="rId5"/>
    <p:sldId id="315" r:id="rId6"/>
    <p:sldId id="734" r:id="rId7"/>
    <p:sldId id="732" r:id="rId8"/>
    <p:sldId id="320" r:id="rId9"/>
    <p:sldId id="739" r:id="rId10"/>
    <p:sldId id="737" r:id="rId11"/>
    <p:sldId id="740" r:id="rId12"/>
    <p:sldId id="741" r:id="rId13"/>
    <p:sldId id="326" r:id="rId14"/>
  </p:sldIdLst>
  <p:sldSz cx="12192000" cy="6858000"/>
  <p:notesSz cx="6807200" cy="9939338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 userDrawn="1">
          <p15:clr>
            <a:srgbClr val="A4A3A4"/>
          </p15:clr>
        </p15:guide>
        <p15:guide id="2" pos="214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F9FA"/>
    <a:srgbClr val="FBE3D6"/>
    <a:srgbClr val="BBE0E3"/>
    <a:srgbClr val="B4E5A2"/>
    <a:srgbClr val="00B2B3"/>
    <a:srgbClr val="5FB990"/>
    <a:srgbClr val="87CAAC"/>
    <a:srgbClr val="12B3C4"/>
    <a:srgbClr val="FF66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3681" autoAdjust="0"/>
  </p:normalViewPr>
  <p:slideViewPr>
    <p:cSldViewPr snapToGrid="0">
      <p:cViewPr varScale="1">
        <p:scale>
          <a:sx n="62" d="100"/>
          <a:sy n="62" d="100"/>
        </p:scale>
        <p:origin x="816" y="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8" d="100"/>
          <a:sy n="98" d="100"/>
        </p:scale>
        <p:origin x="-3648" y="-102"/>
      </p:cViewPr>
      <p:guideLst>
        <p:guide orient="horz" pos="3131"/>
        <p:guide pos="2144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如閔 廖" userId="b8825e934f53d965" providerId="LiveId" clId="{4760022F-7CD8-4FA9-A1CA-84F00E77F708}"/>
    <pc:docChg chg="undo custSel addSld modSld">
      <pc:chgData name="如閔 廖" userId="b8825e934f53d965" providerId="LiveId" clId="{4760022F-7CD8-4FA9-A1CA-84F00E77F708}" dt="2025-05-19T09:05:41.784" v="276"/>
      <pc:docMkLst>
        <pc:docMk/>
      </pc:docMkLst>
      <pc:sldChg chg="addSp delSp modSp mod">
        <pc:chgData name="如閔 廖" userId="b8825e934f53d965" providerId="LiveId" clId="{4760022F-7CD8-4FA9-A1CA-84F00E77F708}" dt="2025-05-13T08:43:38.351" v="19"/>
        <pc:sldMkLst>
          <pc:docMk/>
          <pc:sldMk cId="1651975379" sldId="320"/>
        </pc:sldMkLst>
        <pc:spChg chg="add del mod">
          <ac:chgData name="如閔 廖" userId="b8825e934f53d965" providerId="LiveId" clId="{4760022F-7CD8-4FA9-A1CA-84F00E77F708}" dt="2025-05-13T08:43:38.351" v="19"/>
          <ac:spMkLst>
            <pc:docMk/>
            <pc:sldMk cId="1651975379" sldId="320"/>
            <ac:spMk id="10" creationId="{B155283F-0A9A-48F3-92AD-85A36A2526FE}"/>
          </ac:spMkLst>
        </pc:spChg>
      </pc:sldChg>
      <pc:sldChg chg="mod modShow">
        <pc:chgData name="如閔 廖" userId="b8825e934f53d965" providerId="LiveId" clId="{4760022F-7CD8-4FA9-A1CA-84F00E77F708}" dt="2025-05-19T09:05:12.500" v="179" actId="729"/>
        <pc:sldMkLst>
          <pc:docMk/>
          <pc:sldMk cId="1079593262" sldId="323"/>
        </pc:sldMkLst>
      </pc:sldChg>
      <pc:sldChg chg="addSp delSp modSp mod modShow">
        <pc:chgData name="如閔 廖" userId="b8825e934f53d965" providerId="LiveId" clId="{4760022F-7CD8-4FA9-A1CA-84F00E77F708}" dt="2025-05-19T06:23:52.357" v="44" actId="14100"/>
        <pc:sldMkLst>
          <pc:docMk/>
          <pc:sldMk cId="2989056221" sldId="325"/>
        </pc:sldMkLst>
        <pc:picChg chg="add mod ord">
          <ac:chgData name="如閔 廖" userId="b8825e934f53d965" providerId="LiveId" clId="{4760022F-7CD8-4FA9-A1CA-84F00E77F708}" dt="2025-05-19T06:23:52.357" v="44" actId="14100"/>
          <ac:picMkLst>
            <pc:docMk/>
            <pc:sldMk cId="2989056221" sldId="325"/>
            <ac:picMk id="7" creationId="{BDE39AF5-0D87-42A0-8FCF-6CF0232EBC33}"/>
          </ac:picMkLst>
        </pc:picChg>
        <pc:picChg chg="del">
          <ac:chgData name="如閔 廖" userId="b8825e934f53d965" providerId="LiveId" clId="{4760022F-7CD8-4FA9-A1CA-84F00E77F708}" dt="2025-05-19T06:23:36.017" v="35" actId="478"/>
          <ac:picMkLst>
            <pc:docMk/>
            <pc:sldMk cId="2989056221" sldId="325"/>
            <ac:picMk id="17" creationId="{4ECE6541-00E3-4B24-9B0B-39235FC55E6D}"/>
          </ac:picMkLst>
        </pc:picChg>
      </pc:sldChg>
      <pc:sldChg chg="addSp delSp modSp mod">
        <pc:chgData name="如閔 廖" userId="b8825e934f53d965" providerId="LiveId" clId="{4760022F-7CD8-4FA9-A1CA-84F00E77F708}" dt="2025-05-13T08:44:36.361" v="32" actId="20577"/>
        <pc:sldMkLst>
          <pc:docMk/>
          <pc:sldMk cId="849456852" sldId="732"/>
        </pc:sldMkLst>
        <pc:spChg chg="add del mod">
          <ac:chgData name="如閔 廖" userId="b8825e934f53d965" providerId="LiveId" clId="{4760022F-7CD8-4FA9-A1CA-84F00E77F708}" dt="2025-05-13T08:44:13.237" v="24"/>
          <ac:spMkLst>
            <pc:docMk/>
            <pc:sldMk cId="849456852" sldId="732"/>
            <ac:spMk id="43" creationId="{9984E200-B0A8-44E1-A426-599FD40C04D5}"/>
          </ac:spMkLst>
        </pc:spChg>
        <pc:spChg chg="add mod">
          <ac:chgData name="如閔 廖" userId="b8825e934f53d965" providerId="LiveId" clId="{4760022F-7CD8-4FA9-A1CA-84F00E77F708}" dt="2025-05-13T08:44:29.212" v="29" actId="1076"/>
          <ac:spMkLst>
            <pc:docMk/>
            <pc:sldMk cId="849456852" sldId="732"/>
            <ac:spMk id="47" creationId="{4A61F56A-599D-494D-833B-BE0A0AA15759}"/>
          </ac:spMkLst>
        </pc:spChg>
        <pc:spChg chg="add mod">
          <ac:chgData name="如閔 廖" userId="b8825e934f53d965" providerId="LiveId" clId="{4760022F-7CD8-4FA9-A1CA-84F00E77F708}" dt="2025-05-13T08:44:32.153" v="30" actId="1076"/>
          <ac:spMkLst>
            <pc:docMk/>
            <pc:sldMk cId="849456852" sldId="732"/>
            <ac:spMk id="48" creationId="{F448CFC6-30E1-4C2B-9A70-B2388FED403B}"/>
          </ac:spMkLst>
        </pc:spChg>
        <pc:spChg chg="mod">
          <ac:chgData name="如閔 廖" userId="b8825e934f53d965" providerId="LiveId" clId="{4760022F-7CD8-4FA9-A1CA-84F00E77F708}" dt="2025-05-13T08:44:07.829" v="22" actId="1076"/>
          <ac:spMkLst>
            <pc:docMk/>
            <pc:sldMk cId="849456852" sldId="732"/>
            <ac:spMk id="86" creationId="{17A1219A-F58D-4DCB-9DD0-C7D171BDE071}"/>
          </ac:spMkLst>
        </pc:spChg>
        <pc:spChg chg="mod">
          <ac:chgData name="如閔 廖" userId="b8825e934f53d965" providerId="LiveId" clId="{4760022F-7CD8-4FA9-A1CA-84F00E77F708}" dt="2025-05-13T08:44:36.361" v="32" actId="20577"/>
          <ac:spMkLst>
            <pc:docMk/>
            <pc:sldMk cId="849456852" sldId="732"/>
            <ac:spMk id="94" creationId="{C8888FD1-9497-48C9-B90B-4FF43B365EEC}"/>
          </ac:spMkLst>
        </pc:spChg>
        <pc:spChg chg="del">
          <ac:chgData name="如閔 廖" userId="b8825e934f53d965" providerId="LiveId" clId="{4760022F-7CD8-4FA9-A1CA-84F00E77F708}" dt="2025-05-13T08:44:02.477" v="20" actId="478"/>
          <ac:spMkLst>
            <pc:docMk/>
            <pc:sldMk cId="849456852" sldId="732"/>
            <ac:spMk id="106" creationId="{3E64CA75-3E46-4BD0-8E8C-DD5190E7C596}"/>
          </ac:spMkLst>
        </pc:spChg>
      </pc:sldChg>
      <pc:sldChg chg="modSp mod modShow">
        <pc:chgData name="如閔 廖" userId="b8825e934f53d965" providerId="LiveId" clId="{4760022F-7CD8-4FA9-A1CA-84F00E77F708}" dt="2025-05-19T06:24:09.491" v="46" actId="729"/>
        <pc:sldMkLst>
          <pc:docMk/>
          <pc:sldMk cId="1449973442" sldId="733"/>
        </pc:sldMkLst>
        <pc:graphicFrameChg chg="mod modGraphic">
          <ac:chgData name="如閔 廖" userId="b8825e934f53d965" providerId="LiveId" clId="{4760022F-7CD8-4FA9-A1CA-84F00E77F708}" dt="2025-05-13T08:31:21.934" v="7" actId="20577"/>
          <ac:graphicFrameMkLst>
            <pc:docMk/>
            <pc:sldMk cId="1449973442" sldId="733"/>
            <ac:graphicFrameMk id="6" creationId="{BA06BA05-423D-4777-9937-738478785C46}"/>
          </ac:graphicFrameMkLst>
        </pc:graphicFrameChg>
      </pc:sldChg>
      <pc:sldChg chg="addSp delSp modSp add mod">
        <pc:chgData name="如閔 廖" userId="b8825e934f53d965" providerId="LiveId" clId="{4760022F-7CD8-4FA9-A1CA-84F00E77F708}" dt="2025-05-19T09:04:20.316" v="177" actId="1076"/>
        <pc:sldMkLst>
          <pc:docMk/>
          <pc:sldMk cId="3490955054" sldId="734"/>
        </pc:sldMkLst>
        <pc:picChg chg="add mod ord">
          <ac:chgData name="如閔 廖" userId="b8825e934f53d965" providerId="LiveId" clId="{4760022F-7CD8-4FA9-A1CA-84F00E77F708}" dt="2025-05-19T09:04:20.316" v="177" actId="1076"/>
          <ac:picMkLst>
            <pc:docMk/>
            <pc:sldMk cId="3490955054" sldId="734"/>
            <ac:picMk id="7" creationId="{980238E9-B9BE-4171-8E54-C87E6CAEB444}"/>
          </ac:picMkLst>
        </pc:picChg>
        <pc:picChg chg="del">
          <ac:chgData name="如閔 廖" userId="b8825e934f53d965" providerId="LiveId" clId="{4760022F-7CD8-4FA9-A1CA-84F00E77F708}" dt="2025-05-19T09:03:30.840" v="171" actId="478"/>
          <ac:picMkLst>
            <pc:docMk/>
            <pc:sldMk cId="3490955054" sldId="734"/>
            <ac:picMk id="17" creationId="{4ECE6541-00E3-4B24-9B0B-39235FC55E6D}"/>
          </ac:picMkLst>
        </pc:picChg>
      </pc:sldChg>
      <pc:sldChg chg="modSp add mod">
        <pc:chgData name="如閔 廖" userId="b8825e934f53d965" providerId="LiveId" clId="{4760022F-7CD8-4FA9-A1CA-84F00E77F708}" dt="2025-05-19T06:27:42.783" v="170" actId="14100"/>
        <pc:sldMkLst>
          <pc:docMk/>
          <pc:sldMk cId="2731586678" sldId="735"/>
        </pc:sldMkLst>
        <pc:graphicFrameChg chg="mod modGraphic">
          <ac:chgData name="如閔 廖" userId="b8825e934f53d965" providerId="LiveId" clId="{4760022F-7CD8-4FA9-A1CA-84F00E77F708}" dt="2025-05-19T06:27:42.783" v="170" actId="14100"/>
          <ac:graphicFrameMkLst>
            <pc:docMk/>
            <pc:sldMk cId="2731586678" sldId="735"/>
            <ac:graphicFrameMk id="6" creationId="{BA06BA05-423D-4777-9937-738478785C46}"/>
          </ac:graphicFrameMkLst>
        </pc:graphicFrameChg>
      </pc:sldChg>
      <pc:sldChg chg="modSp add mod">
        <pc:chgData name="如閔 廖" userId="b8825e934f53d965" providerId="LiveId" clId="{4760022F-7CD8-4FA9-A1CA-84F00E77F708}" dt="2025-05-19T09:05:41.784" v="276"/>
        <pc:sldMkLst>
          <pc:docMk/>
          <pc:sldMk cId="4145739945" sldId="736"/>
        </pc:sldMkLst>
        <pc:graphicFrameChg chg="mod modGraphic">
          <ac:chgData name="如閔 廖" userId="b8825e934f53d965" providerId="LiveId" clId="{4760022F-7CD8-4FA9-A1CA-84F00E77F708}" dt="2025-05-19T09:05:41.784" v="276"/>
          <ac:graphicFrameMkLst>
            <pc:docMk/>
            <pc:sldMk cId="4145739945" sldId="736"/>
            <ac:graphicFrameMk id="6" creationId="{BA06BA05-423D-4777-9937-738478785C46}"/>
          </ac:graphicFrameMkLst>
        </pc:graphicFrameChg>
      </pc:sldChg>
    </pc:docChg>
  </pc:docChgLst>
  <pc:docChgLst>
    <pc:chgData name="如閔 廖" userId="b8825e934f53d965" providerId="LiveId" clId="{1785D74C-CC08-4A76-98FD-4337DA579F7C}"/>
    <pc:docChg chg="undo custSel modSld modNotesMaster modHandout">
      <pc:chgData name="如閔 廖" userId="b8825e934f53d965" providerId="LiveId" clId="{1785D74C-CC08-4A76-98FD-4337DA579F7C}" dt="2025-05-06T06:16:20.871" v="25"/>
      <pc:docMkLst>
        <pc:docMk/>
      </pc:docMkLst>
      <pc:sldChg chg="modNotes">
        <pc:chgData name="如閔 廖" userId="b8825e934f53d965" providerId="LiveId" clId="{1785D74C-CC08-4A76-98FD-4337DA579F7C}" dt="2025-05-06T06:16:20.871" v="25"/>
        <pc:sldMkLst>
          <pc:docMk/>
          <pc:sldMk cId="0" sldId="725"/>
        </pc:sldMkLst>
      </pc:sldChg>
      <pc:sldChg chg="modSp mod">
        <pc:chgData name="如閔 廖" userId="b8825e934f53d965" providerId="LiveId" clId="{1785D74C-CC08-4A76-98FD-4337DA579F7C}" dt="2025-05-06T06:13:18.598" v="24"/>
        <pc:sldMkLst>
          <pc:docMk/>
          <pc:sldMk cId="849456852" sldId="732"/>
        </pc:sldMkLst>
        <pc:spChg chg="mod">
          <ac:chgData name="如閔 廖" userId="b8825e934f53d965" providerId="LiveId" clId="{1785D74C-CC08-4A76-98FD-4337DA579F7C}" dt="2025-05-06T06:11:59.922" v="2"/>
          <ac:spMkLst>
            <pc:docMk/>
            <pc:sldMk cId="849456852" sldId="732"/>
            <ac:spMk id="86" creationId="{17A1219A-F58D-4DCB-9DD0-C7D171BDE071}"/>
          </ac:spMkLst>
        </pc:spChg>
        <pc:spChg chg="mod">
          <ac:chgData name="如閔 廖" userId="b8825e934f53d965" providerId="LiveId" clId="{1785D74C-CC08-4A76-98FD-4337DA579F7C}" dt="2025-05-06T06:13:18.598" v="24"/>
          <ac:spMkLst>
            <pc:docMk/>
            <pc:sldMk cId="849456852" sldId="732"/>
            <ac:spMk id="94" creationId="{C8888FD1-9497-48C9-B90B-4FF43B365EEC}"/>
          </ac:spMkLst>
        </pc:spChg>
      </pc:sldChg>
    </pc:docChg>
  </pc:docChgLst>
  <pc:docChgLst>
    <pc:chgData name="如閔 廖" userId="b8825e934f53d965" providerId="LiveId" clId="{8B525652-E729-4990-AFB1-22F5B58426FE}"/>
    <pc:docChg chg="modSld">
      <pc:chgData name="如閔 廖" userId="b8825e934f53d965" providerId="LiveId" clId="{8B525652-E729-4990-AFB1-22F5B58426FE}" dt="2025-02-26T06:52:11.777" v="2" actId="20577"/>
      <pc:docMkLst>
        <pc:docMk/>
      </pc:docMkLst>
      <pc:sldChg chg="addSp delSp modSp mod">
        <pc:chgData name="如閔 廖" userId="b8825e934f53d965" providerId="LiveId" clId="{8B525652-E729-4990-AFB1-22F5B58426FE}" dt="2025-02-26T06:52:11.777" v="2" actId="20577"/>
        <pc:sldMkLst>
          <pc:docMk/>
          <pc:sldMk cId="0" sldId="725"/>
        </pc:sldMkLst>
        <pc:spChg chg="add mod">
          <ac:chgData name="如閔 廖" userId="b8825e934f53d965" providerId="LiveId" clId="{8B525652-E729-4990-AFB1-22F5B58426FE}" dt="2025-02-26T06:52:11.777" v="2" actId="20577"/>
          <ac:spMkLst>
            <pc:docMk/>
            <pc:sldMk cId="0" sldId="725"/>
            <ac:spMk id="5" creationId="{C59DF328-0579-40C7-B324-24D24C52768D}"/>
          </ac:spMkLst>
        </pc:spChg>
        <pc:spChg chg="del">
          <ac:chgData name="如閔 廖" userId="b8825e934f53d965" providerId="LiveId" clId="{8B525652-E729-4990-AFB1-22F5B58426FE}" dt="2025-02-26T06:51:32.103" v="0" actId="478"/>
          <ac:spMkLst>
            <pc:docMk/>
            <pc:sldMk cId="0" sldId="725"/>
            <ac:spMk id="9" creationId="{730FC47F-3785-43C8-A5BA-2EAA2E527AC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5838" y="0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646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5838" y="9440646"/>
            <a:ext cx="2949787" cy="496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6650701-39C2-4C39-B774-AC0ACA9B57F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1597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35D6E0B5-C9D1-4321-9F3E-3F5A2FCA6E31}" type="datetimeFigureOut">
              <a:rPr lang="zh-TW" altLang="en-US"/>
              <a:pPr>
                <a:defRPr/>
              </a:pPr>
              <a:t>2025/5/20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96D86CCB-8F76-4AE6-907E-95309338C67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3689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22275" y="1241425"/>
            <a:ext cx="5953125" cy="334962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TW" altLang="en-US" dirty="0"/>
          </a:p>
        </p:txBody>
      </p:sp>
      <p:sp>
        <p:nvSpPr>
          <p:cNvPr id="6148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057" indent="-285407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1627" indent="-228326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598278" indent="-228326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4928" indent="-228326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1579" indent="-228326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68230" indent="-228326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4880" indent="-228326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1533" indent="-228326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8B72CC4A-8A72-4F63-9AC3-CC57A94DDDA4}" type="slidenum">
              <a:rPr lang="zh-TW" altLang="en-US"/>
              <a:pPr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149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D86CCB-8F76-4AE6-907E-95309338C679}" type="slidenum">
              <a:rPr lang="zh-TW" altLang="en-US" smtClean="0"/>
              <a:pPr>
                <a:defRPr/>
              </a:pPr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241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6D86CCB-8F76-4AE6-907E-95309338C679}" type="slidenum">
              <a:rPr lang="zh-TW" altLang="en-US" smtClean="0"/>
              <a:pPr>
                <a:defRPr/>
              </a:pPr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678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2"/>
          <p:cNvSpPr>
            <a:spLocks noChangeArrowheads="1"/>
          </p:cNvSpPr>
          <p:nvPr userDrawn="1"/>
        </p:nvSpPr>
        <p:spPr bwMode="auto">
          <a:xfrm>
            <a:off x="-1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pic>
        <p:nvPicPr>
          <p:cNvPr id="11" name="Picture 26" descr="itri_CEL_A_W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1" y="579438"/>
            <a:ext cx="3328988" cy="104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群組 2"/>
          <p:cNvGrpSpPr/>
          <p:nvPr userDrawn="1"/>
        </p:nvGrpSpPr>
        <p:grpSpPr>
          <a:xfrm>
            <a:off x="10074276" y="0"/>
            <a:ext cx="2117723" cy="6858000"/>
            <a:chOff x="10074276" y="0"/>
            <a:chExt cx="2117723" cy="6858000"/>
          </a:xfrm>
        </p:grpSpPr>
        <p:pic>
          <p:nvPicPr>
            <p:cNvPr id="15" name="圖片 14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4276" y="0"/>
              <a:ext cx="2117723" cy="6858000"/>
            </a:xfrm>
            <a:prstGeom prst="rect">
              <a:avLst/>
            </a:prstGeom>
          </p:spPr>
        </p:pic>
        <p:pic>
          <p:nvPicPr>
            <p:cNvPr id="16" name="圖片 16" descr="氣球.gif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93173" y="660401"/>
              <a:ext cx="1436687" cy="159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Rectangle 21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36698" y="2584703"/>
            <a:ext cx="6596065" cy="1219201"/>
          </a:xfrm>
        </p:spPr>
        <p:txBody>
          <a:bodyPr anchor="t" anchorCtr="0"/>
          <a:lstStyle>
            <a:lvl1pPr>
              <a:defRPr sz="4400" b="1">
                <a:solidFill>
                  <a:srgbClr val="00B2B3"/>
                </a:solidFill>
              </a:defRPr>
            </a:lvl1pPr>
          </a:lstStyle>
          <a:p>
            <a:r>
              <a:rPr lang="zh-TW" altLang="en-US" dirty="0"/>
              <a:t>簡報標題</a:t>
            </a:r>
          </a:p>
        </p:txBody>
      </p:sp>
      <p:sp>
        <p:nvSpPr>
          <p:cNvPr id="14" name="Rectangle 22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53791" y="5059680"/>
            <a:ext cx="6770872" cy="755904"/>
          </a:xfrm>
        </p:spPr>
        <p:txBody>
          <a:bodyPr anchor="b" anchorCtr="0"/>
          <a:lstStyle>
            <a:lvl1pPr marL="0" indent="0" eaLnBrk="1" hangingPunct="1">
              <a:lnSpc>
                <a:spcPct val="80000"/>
              </a:lnSpc>
              <a:spcBef>
                <a:spcPct val="0"/>
              </a:spcBef>
              <a:buFontTx/>
              <a:buNone/>
              <a:defRPr sz="2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TW" altLang="en-US" sz="2000" dirty="0"/>
              <a:t>簡報單位 簡報人名稱</a:t>
            </a:r>
            <a:r>
              <a:rPr lang="en-US" altLang="zh-TW" sz="2000" dirty="0"/>
              <a:t> </a:t>
            </a:r>
            <a:r>
              <a:rPr lang="zh-TW" altLang="en-US" sz="2000" dirty="0"/>
              <a:t>職稱</a:t>
            </a:r>
            <a:endParaRPr lang="en-US" altLang="zh-TW" sz="2000" dirty="0"/>
          </a:p>
        </p:txBody>
      </p:sp>
      <p:sp>
        <p:nvSpPr>
          <p:cNvPr id="17" name="投影片編號版面配置區 3"/>
          <p:cNvSpPr>
            <a:spLocks noGrp="1"/>
          </p:cNvSpPr>
          <p:nvPr>
            <p:ph type="sldNum" sz="quarter" idx="11"/>
          </p:nvPr>
        </p:nvSpPr>
        <p:spPr>
          <a:xfrm>
            <a:off x="11614808" y="6619875"/>
            <a:ext cx="571500" cy="238125"/>
          </a:xfrm>
        </p:spPr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8" name="文字版面配置區 8"/>
          <p:cNvSpPr>
            <a:spLocks noGrp="1"/>
          </p:cNvSpPr>
          <p:nvPr>
            <p:ph type="body" sz="quarter" idx="12" hasCustomPrompt="1"/>
          </p:nvPr>
        </p:nvSpPr>
        <p:spPr>
          <a:xfrm>
            <a:off x="853790" y="5902262"/>
            <a:ext cx="2788603" cy="432303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zh-TW" altLang="en-US" dirty="0"/>
              <a:t>簡報日期</a:t>
            </a:r>
          </a:p>
        </p:txBody>
      </p:sp>
      <p:sp>
        <p:nvSpPr>
          <p:cNvPr id="13" name="Text Box 48"/>
          <p:cNvSpPr txBox="1">
            <a:spLocks noChangeArrowheads="1"/>
          </p:cNvSpPr>
          <p:nvPr userDrawn="1"/>
        </p:nvSpPr>
        <p:spPr bwMode="auto">
          <a:xfrm>
            <a:off x="-1" y="6616092"/>
            <a:ext cx="35671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 eaLnBrk="1" hangingPunct="1">
              <a:defRPr/>
            </a:pPr>
            <a:r>
              <a:rPr lang="en-US" altLang="zh-TW" sz="1000" dirty="0">
                <a:solidFill>
                  <a:schemeClr val="bg1"/>
                </a:solidFill>
                <a:ea typeface="微軟正黑體" panose="020B0604030504040204" pitchFamily="34" charset="-120"/>
              </a:rPr>
              <a:t>©ITRI. </a:t>
            </a:r>
            <a:r>
              <a:rPr lang="zh-TW" altLang="en-US" sz="1000" dirty="0">
                <a:solidFill>
                  <a:schemeClr val="bg1"/>
                </a:solidFill>
                <a:ea typeface="微軟正黑體" panose="020B0604030504040204" pitchFamily="34" charset="-120"/>
              </a:rPr>
              <a:t>工業技術研究院著作</a:t>
            </a:r>
          </a:p>
        </p:txBody>
      </p:sp>
    </p:spTree>
    <p:extLst>
      <p:ext uri="{BB962C8B-B14F-4D97-AF65-F5344CB8AC3E}">
        <p14:creationId xmlns:p14="http://schemas.microsoft.com/office/powerpoint/2010/main" val="2733254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33720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311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02855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45194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972553" y="425301"/>
            <a:ext cx="2789767" cy="566597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1136" y="425301"/>
            <a:ext cx="8168217" cy="5665973"/>
          </a:xfrm>
        </p:spPr>
        <p:txBody>
          <a:bodyPr vert="eaVert"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654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666617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1" y="1439864"/>
            <a:ext cx="7981506" cy="47577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8825023" y="1439864"/>
            <a:ext cx="2822033" cy="475773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763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1439865"/>
            <a:ext cx="11037455" cy="28556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圖片版面配置區 2"/>
          <p:cNvSpPr>
            <a:spLocks noGrp="1"/>
          </p:cNvSpPr>
          <p:nvPr>
            <p:ph type="pic" idx="11"/>
          </p:nvPr>
        </p:nvSpPr>
        <p:spPr>
          <a:xfrm>
            <a:off x="609601" y="4444409"/>
            <a:ext cx="11037456" cy="1753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388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1" name="標題 1"/>
          <p:cNvSpPr>
            <a:spLocks noGrp="1"/>
          </p:cNvSpPr>
          <p:nvPr>
            <p:ph type="ctrTitle"/>
          </p:nvPr>
        </p:nvSpPr>
        <p:spPr>
          <a:xfrm>
            <a:off x="2174355" y="2564904"/>
            <a:ext cx="7772400" cy="1035546"/>
          </a:xfrm>
        </p:spPr>
        <p:txBody>
          <a:bodyPr anchor="t" anchorCtr="0">
            <a:noAutofit/>
          </a:bodyPr>
          <a:lstStyle>
            <a:lvl1pPr algn="ctr">
              <a:defRPr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2" name="副標題 2"/>
          <p:cNvSpPr>
            <a:spLocks noGrp="1"/>
          </p:cNvSpPr>
          <p:nvPr>
            <p:ph type="subTitle" idx="1"/>
          </p:nvPr>
        </p:nvSpPr>
        <p:spPr>
          <a:xfrm>
            <a:off x="2860155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17612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11504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2" y="1439864"/>
            <a:ext cx="5473700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86502" y="1439864"/>
            <a:ext cx="5475817" cy="47577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投影片編號版面配置區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85454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010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0643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2"/>
          <p:cNvSpPr>
            <a:spLocks noChangeArrowheads="1"/>
          </p:cNvSpPr>
          <p:nvPr userDrawn="1"/>
        </p:nvSpPr>
        <p:spPr bwMode="auto">
          <a:xfrm>
            <a:off x="0" y="6618288"/>
            <a:ext cx="12192000" cy="239712"/>
          </a:xfrm>
          <a:prstGeom prst="rect">
            <a:avLst/>
          </a:prstGeom>
          <a:solidFill>
            <a:srgbClr val="00B2B3"/>
          </a:solidFill>
          <a:ln>
            <a:noFill/>
          </a:ln>
        </p:spPr>
        <p:txBody>
          <a:bodyPr wrap="none" anchor="ctr"/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27" name="Rectangle 43"/>
          <p:cNvSpPr>
            <a:spLocks noGrp="1" noChangeArrowheads="1"/>
          </p:cNvSpPr>
          <p:nvPr>
            <p:ph type="title"/>
          </p:nvPr>
        </p:nvSpPr>
        <p:spPr bwMode="auto">
          <a:xfrm>
            <a:off x="601133" y="264920"/>
            <a:ext cx="11045923" cy="941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8" name="Rectangle 4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1" y="1439864"/>
            <a:ext cx="11037455" cy="475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9743" name="Rectangle 4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30000" y="6619878"/>
            <a:ext cx="7620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fontAlgn="ctr" hangingPunct="1">
              <a:defRPr sz="1200">
                <a:solidFill>
                  <a:schemeClr val="bg1"/>
                </a:solidFill>
                <a:ea typeface="微軟正黑體" panose="020B0604030504040204" pitchFamily="34" charset="-120"/>
              </a:defRPr>
            </a:lvl1pPr>
          </a:lstStyle>
          <a:p>
            <a:pPr>
              <a:defRPr/>
            </a:pPr>
            <a:fld id="{1A71FFAD-F905-4792-971B-681FA4F61CA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3" name="Line 50"/>
          <p:cNvSpPr>
            <a:spLocks noChangeShapeType="1"/>
          </p:cNvSpPr>
          <p:nvPr/>
        </p:nvSpPr>
        <p:spPr bwMode="auto">
          <a:xfrm>
            <a:off x="12194119" y="6202363"/>
            <a:ext cx="11557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4" name="Line 51"/>
          <p:cNvSpPr>
            <a:spLocks noChangeShapeType="1"/>
          </p:cNvSpPr>
          <p:nvPr/>
        </p:nvSpPr>
        <p:spPr bwMode="auto">
          <a:xfrm rot="5400000">
            <a:off x="10084331" y="7127876"/>
            <a:ext cx="536575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36" name="Text Box 52"/>
          <p:cNvSpPr txBox="1">
            <a:spLocks noChangeArrowheads="1"/>
          </p:cNvSpPr>
          <p:nvPr/>
        </p:nvSpPr>
        <p:spPr bwMode="auto">
          <a:xfrm>
            <a:off x="0" y="7200900"/>
            <a:ext cx="721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algn="ctr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l" eaLnBrk="1" hangingPunct="1">
              <a:spcBef>
                <a:spcPct val="50000"/>
              </a:spcBef>
              <a:defRPr/>
            </a:pPr>
            <a:r>
              <a:rPr lang="zh-TW" altLang="en-US" sz="2400">
                <a:ea typeface="微軟正黑體" panose="020B0604030504040204" pitchFamily="34" charset="-120"/>
              </a:rPr>
              <a:t>建議字型：中文微軟正黑體，英文</a:t>
            </a:r>
            <a:r>
              <a:rPr lang="en-US" altLang="zh-TW" sz="2400">
                <a:ea typeface="微軟正黑體" panose="020B0604030504040204" pitchFamily="34" charset="-120"/>
              </a:rPr>
              <a:t>Arial</a:t>
            </a:r>
          </a:p>
        </p:txBody>
      </p:sp>
      <p:pic>
        <p:nvPicPr>
          <p:cNvPr id="14" name="Picture 28" descr="itri_CEL_A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4178" y="6159948"/>
            <a:ext cx="1476375" cy="34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48"/>
          <p:cNvSpPr txBox="1">
            <a:spLocks noChangeArrowheads="1"/>
          </p:cNvSpPr>
          <p:nvPr userDrawn="1"/>
        </p:nvSpPr>
        <p:spPr bwMode="auto">
          <a:xfrm>
            <a:off x="-1" y="6616092"/>
            <a:ext cx="356716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TW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pPr algn="l" eaLnBrk="1" hangingPunct="1">
              <a:defRPr/>
            </a:pPr>
            <a:r>
              <a:rPr lang="en-US" altLang="zh-TW" sz="1000" dirty="0">
                <a:solidFill>
                  <a:schemeClr val="bg1"/>
                </a:solidFill>
                <a:ea typeface="微軟正黑體" panose="020B0604030504040204" pitchFamily="34" charset="-120"/>
              </a:rPr>
              <a:t>©ITRI. </a:t>
            </a:r>
            <a:r>
              <a:rPr lang="zh-TW" altLang="en-US" sz="1000" dirty="0">
                <a:solidFill>
                  <a:schemeClr val="bg1"/>
                </a:solidFill>
                <a:ea typeface="微軟正黑體" panose="020B0604030504040204" pitchFamily="34" charset="-120"/>
              </a:rPr>
              <a:t>工業技術研究院著作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03" r:id="rId2"/>
    <p:sldLayoutId id="2147483914" r:id="rId3"/>
    <p:sldLayoutId id="2147483915" r:id="rId4"/>
    <p:sldLayoutId id="2147483904" r:id="rId5"/>
    <p:sldLayoutId id="2147483916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>
          <a:solidFill>
            <a:srgbClr val="00B2B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600">
          <a:solidFill>
            <a:schemeClr val="tx2"/>
          </a:solidFill>
          <a:latin typeface="Arial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方塊 6">
            <a:extLst>
              <a:ext uri="{FF2B5EF4-FFF2-40B4-BE49-F238E27FC236}">
                <a16:creationId xmlns:a16="http://schemas.microsoft.com/office/drawing/2014/main" id="{0EEB9897-A55D-4086-9CF8-AD4936B7272E}"/>
              </a:ext>
            </a:extLst>
          </p:cNvPr>
          <p:cNvSpPr txBox="1"/>
          <p:nvPr/>
        </p:nvSpPr>
        <p:spPr>
          <a:xfrm>
            <a:off x="836697" y="5653431"/>
            <a:ext cx="8289373" cy="372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  <a:spcBef>
                <a:spcPts val="300"/>
              </a:spcBef>
              <a:spcAft>
                <a:spcPts val="600"/>
              </a:spcAft>
            </a:pPr>
            <a:r>
              <a:rPr lang="en-US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2025 </a:t>
            </a: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 </a:t>
            </a:r>
            <a:r>
              <a:rPr lang="en-US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</a:t>
            </a: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 </a:t>
            </a:r>
            <a:r>
              <a:rPr lang="en-US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</a:t>
            </a:r>
            <a:r>
              <a:rPr lang="zh-TW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日</a:t>
            </a:r>
            <a:r>
              <a:rPr lang="en-US" altLang="zh-TW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	</a:t>
            </a:r>
          </a:p>
        </p:txBody>
      </p:sp>
      <p:sp>
        <p:nvSpPr>
          <p:cNvPr id="10" name="標題 9">
            <a:extLst>
              <a:ext uri="{FF2B5EF4-FFF2-40B4-BE49-F238E27FC236}">
                <a16:creationId xmlns:a16="http://schemas.microsoft.com/office/drawing/2014/main" id="{B4E926B4-7740-4E95-ABFD-BB75A3311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697" y="2853233"/>
            <a:ext cx="9375815" cy="104962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zh-TW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AI</a:t>
            </a:r>
            <a:r>
              <a:rPr lang="zh-TW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自動化應用於企業節能診斷</a:t>
            </a:r>
            <a:br>
              <a:rPr lang="en-US" altLang="zh-TW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lang="en-US" altLang="zh-TW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TW" altLang="en-US" sz="4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提案構想</a:t>
            </a:r>
            <a:endParaRPr lang="zh-TW" altLang="en-US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>
            <a:extLst>
              <a:ext uri="{FF2B5EF4-FFF2-40B4-BE49-F238E27FC236}">
                <a16:creationId xmlns:a16="http://schemas.microsoft.com/office/drawing/2014/main" id="{CBE811D9-5DFB-4063-846F-CF797685CBB9}"/>
              </a:ext>
            </a:extLst>
          </p:cNvPr>
          <p:cNvSpPr/>
          <p:nvPr/>
        </p:nvSpPr>
        <p:spPr bwMode="auto">
          <a:xfrm>
            <a:off x="985007" y="3655797"/>
            <a:ext cx="10915069" cy="2171188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950008BF-69F1-44B2-BEE4-19A66F24250C}"/>
              </a:ext>
            </a:extLst>
          </p:cNvPr>
          <p:cNvSpPr/>
          <p:nvPr/>
        </p:nvSpPr>
        <p:spPr bwMode="auto">
          <a:xfrm>
            <a:off x="995463" y="1543269"/>
            <a:ext cx="10915069" cy="136530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664DC1F-F4D8-4CF2-8AFC-44A2C4DAB0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338352-4723-4D60-90BB-02EE40777B4E}"/>
              </a:ext>
            </a:extLst>
          </p:cNvPr>
          <p:cNvSpPr/>
          <p:nvPr/>
        </p:nvSpPr>
        <p:spPr bwMode="auto">
          <a:xfrm>
            <a:off x="0" y="473725"/>
            <a:ext cx="275422" cy="903383"/>
          </a:xfrm>
          <a:prstGeom prst="rect">
            <a:avLst/>
          </a:prstGeom>
          <a:solidFill>
            <a:srgbClr val="00B2B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6779EC8-E5E5-41F8-A98D-A724C77CD0F8}"/>
              </a:ext>
            </a:extLst>
          </p:cNvPr>
          <p:cNvSpPr txBox="1"/>
          <p:nvPr/>
        </p:nvSpPr>
        <p:spPr>
          <a:xfrm>
            <a:off x="275422" y="540695"/>
            <a:ext cx="6147412" cy="769441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>
              <a:defRPr sz="4400" b="1" kern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  <a:lvl2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2pPr>
            <a:lvl3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3pPr>
            <a:lvl4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4pPr>
            <a:lvl5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r>
              <a:rPr lang="en-US" altLang="zh-TW" dirty="0"/>
              <a:t>2.1</a:t>
            </a:r>
            <a:r>
              <a:rPr lang="zh-TW" altLang="en-US" b="1" dirty="0"/>
              <a:t>節電從健檢開始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6C43730-DEF2-41B4-AB7C-29F23DAADD63}"/>
              </a:ext>
            </a:extLst>
          </p:cNvPr>
          <p:cNvSpPr txBox="1"/>
          <p:nvPr/>
        </p:nvSpPr>
        <p:spPr>
          <a:xfrm>
            <a:off x="2101895" y="1696931"/>
            <a:ext cx="9728974" cy="966232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>
              <a:defRPr sz="4400" b="1" kern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  <a:lvl2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2pPr>
            <a:lvl3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3pPr>
            <a:lvl4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4pPr>
            <a:lvl5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TW" altLang="en-US" sz="2000" dirty="0"/>
              <a:t>響應政府</a:t>
            </a:r>
            <a:r>
              <a:rPr lang="zh-TW" altLang="en-US" sz="2000" dirty="0">
                <a:solidFill>
                  <a:srgbClr val="C00000"/>
                </a:solidFill>
              </a:rPr>
              <a:t>深度節能計畫</a:t>
            </a:r>
            <a:r>
              <a:rPr lang="en-US" altLang="zh-TW" sz="2000" dirty="0"/>
              <a:t>(</a:t>
            </a:r>
            <a:r>
              <a:rPr lang="zh-TW" altLang="en-US" sz="2000" dirty="0"/>
              <a:t>大用戶</a:t>
            </a:r>
            <a:r>
              <a:rPr lang="en-US" altLang="zh-TW" sz="2000" dirty="0"/>
              <a:t>4,900</a:t>
            </a:r>
            <a:r>
              <a:rPr lang="zh-TW" altLang="en-US" sz="2000" dirty="0"/>
              <a:t>家、中小用戶近</a:t>
            </a:r>
            <a:r>
              <a:rPr lang="en-US" altLang="zh-TW" sz="2000" dirty="0"/>
              <a:t>135</a:t>
            </a:r>
            <a:r>
              <a:rPr lang="zh-TW" altLang="en-US" sz="2000" dirty="0"/>
              <a:t>萬家</a:t>
            </a:r>
            <a:r>
              <a:rPr lang="en-US" altLang="zh-TW" sz="2000" dirty="0"/>
              <a:t>)</a:t>
            </a:r>
            <a:r>
              <a:rPr lang="zh-TW" altLang="en-US" sz="2000" dirty="0"/>
              <a:t>，</a:t>
            </a:r>
            <a:r>
              <a:rPr lang="zh-TW" altLang="en-US" sz="2000" dirty="0">
                <a:solidFill>
                  <a:srgbClr val="C00000"/>
                </a:solidFill>
              </a:rPr>
              <a:t>台電</a:t>
            </a:r>
            <a:r>
              <a:rPr lang="zh-TW" altLang="en-US" sz="2000" dirty="0"/>
              <a:t>透過</a:t>
            </a:r>
            <a:r>
              <a:rPr lang="zh-TW" altLang="en-US" sz="2000" dirty="0">
                <a:solidFill>
                  <a:srgbClr val="C00000"/>
                </a:solidFill>
              </a:rPr>
              <a:t>節能診斷服務</a:t>
            </a:r>
            <a:r>
              <a:rPr lang="zh-TW" altLang="en-US" sz="2000" dirty="0"/>
              <a:t>，以實際案例促進</a:t>
            </a:r>
            <a:r>
              <a:rPr lang="zh-TW" altLang="en-US" sz="2000" dirty="0">
                <a:solidFill>
                  <a:srgbClr val="C00000"/>
                </a:solidFill>
              </a:rPr>
              <a:t>企業投入深度節能</a:t>
            </a:r>
            <a:r>
              <a:rPr lang="zh-TW" altLang="en-US" sz="2000" dirty="0"/>
              <a:t>，</a:t>
            </a:r>
            <a:r>
              <a:rPr lang="zh-TW" altLang="en-US" sz="2000" dirty="0">
                <a:solidFill>
                  <a:srgbClr val="C00000"/>
                </a:solidFill>
              </a:rPr>
              <a:t>提升能源使用效率</a:t>
            </a:r>
            <a:r>
              <a:rPr lang="zh-TW" altLang="en-US" sz="2000" dirty="0"/>
              <a:t>，共同</a:t>
            </a:r>
            <a:r>
              <a:rPr lang="zh-TW" altLang="en-US" sz="2000" dirty="0">
                <a:solidFill>
                  <a:srgbClr val="C00000"/>
                </a:solidFill>
              </a:rPr>
              <a:t>邁向</a:t>
            </a:r>
            <a:r>
              <a:rPr lang="en-US" altLang="zh-TW" sz="2000" dirty="0">
                <a:solidFill>
                  <a:srgbClr val="C00000"/>
                </a:solidFill>
              </a:rPr>
              <a:t>2050</a:t>
            </a:r>
            <a:r>
              <a:rPr lang="zh-TW" altLang="en-US" sz="2000" dirty="0">
                <a:solidFill>
                  <a:srgbClr val="C00000"/>
                </a:solidFill>
              </a:rPr>
              <a:t>淨零轉型</a:t>
            </a:r>
            <a:endParaRPr lang="en-US" altLang="zh-TW" sz="2000" dirty="0">
              <a:solidFill>
                <a:srgbClr val="C00000"/>
              </a:solidFill>
            </a:endParaRP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22D6E2BF-C924-465B-9B49-BBE5F4138A54}"/>
              </a:ext>
            </a:extLst>
          </p:cNvPr>
          <p:cNvGrpSpPr/>
          <p:nvPr/>
        </p:nvGrpSpPr>
        <p:grpSpPr>
          <a:xfrm>
            <a:off x="1133874" y="1765698"/>
            <a:ext cx="839142" cy="897465"/>
            <a:chOff x="4482872" y="1639865"/>
            <a:chExt cx="583772" cy="624346"/>
          </a:xfrm>
        </p:grpSpPr>
        <p:sp>
          <p:nvSpPr>
            <p:cNvPr id="7" name="Freeform 1165">
              <a:extLst>
                <a:ext uri="{FF2B5EF4-FFF2-40B4-BE49-F238E27FC236}">
                  <a16:creationId xmlns:a16="http://schemas.microsoft.com/office/drawing/2014/main" id="{BC5899C2-9298-4F17-8CCD-27A45BAC00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2872" y="1695493"/>
              <a:ext cx="568717" cy="568718"/>
            </a:xfrm>
            <a:custGeom>
              <a:avLst/>
              <a:gdLst>
                <a:gd name="T0" fmla="*/ 21 w 2609"/>
                <a:gd name="T1" fmla="*/ 1534 h 2609"/>
                <a:gd name="T2" fmla="*/ 103 w 2609"/>
                <a:gd name="T3" fmla="*/ 1811 h 2609"/>
                <a:gd name="T4" fmla="*/ 241 w 2609"/>
                <a:gd name="T5" fmla="*/ 2058 h 2609"/>
                <a:gd name="T6" fmla="*/ 428 w 2609"/>
                <a:gd name="T7" fmla="*/ 2269 h 2609"/>
                <a:gd name="T8" fmla="*/ 656 w 2609"/>
                <a:gd name="T9" fmla="*/ 2436 h 2609"/>
                <a:gd name="T10" fmla="*/ 918 w 2609"/>
                <a:gd name="T11" fmla="*/ 2549 h 2609"/>
                <a:gd name="T12" fmla="*/ 1204 w 2609"/>
                <a:gd name="T13" fmla="*/ 2605 h 2609"/>
                <a:gd name="T14" fmla="*/ 1471 w 2609"/>
                <a:gd name="T15" fmla="*/ 2598 h 2609"/>
                <a:gd name="T16" fmla="*/ 1752 w 2609"/>
                <a:gd name="T17" fmla="*/ 2530 h 2609"/>
                <a:gd name="T18" fmla="*/ 2008 w 2609"/>
                <a:gd name="T19" fmla="*/ 2402 h 2609"/>
                <a:gd name="T20" fmla="*/ 2227 w 2609"/>
                <a:gd name="T21" fmla="*/ 2226 h 2609"/>
                <a:gd name="T22" fmla="*/ 2404 w 2609"/>
                <a:gd name="T23" fmla="*/ 2006 h 2609"/>
                <a:gd name="T24" fmla="*/ 2530 w 2609"/>
                <a:gd name="T25" fmla="*/ 1752 h 2609"/>
                <a:gd name="T26" fmla="*/ 2599 w 2609"/>
                <a:gd name="T27" fmla="*/ 1469 h 2609"/>
                <a:gd name="T28" fmla="*/ 2605 w 2609"/>
                <a:gd name="T29" fmla="*/ 1204 h 2609"/>
                <a:gd name="T30" fmla="*/ 2551 w 2609"/>
                <a:gd name="T31" fmla="*/ 916 h 2609"/>
                <a:gd name="T32" fmla="*/ 2436 w 2609"/>
                <a:gd name="T33" fmla="*/ 655 h 2609"/>
                <a:gd name="T34" fmla="*/ 2270 w 2609"/>
                <a:gd name="T35" fmla="*/ 427 h 2609"/>
                <a:gd name="T36" fmla="*/ 2059 w 2609"/>
                <a:gd name="T37" fmla="*/ 240 h 2609"/>
                <a:gd name="T38" fmla="*/ 1812 w 2609"/>
                <a:gd name="T39" fmla="*/ 102 h 2609"/>
                <a:gd name="T40" fmla="*/ 1536 w 2609"/>
                <a:gd name="T41" fmla="*/ 19 h 2609"/>
                <a:gd name="T42" fmla="*/ 1271 w 2609"/>
                <a:gd name="T43" fmla="*/ 0 h 2609"/>
                <a:gd name="T44" fmla="*/ 979 w 2609"/>
                <a:gd name="T45" fmla="*/ 40 h 2609"/>
                <a:gd name="T46" fmla="*/ 711 w 2609"/>
                <a:gd name="T47" fmla="*/ 142 h 2609"/>
                <a:gd name="T48" fmla="*/ 476 w 2609"/>
                <a:gd name="T49" fmla="*/ 298 h 2609"/>
                <a:gd name="T50" fmla="*/ 279 w 2609"/>
                <a:gd name="T51" fmla="*/ 499 h 2609"/>
                <a:gd name="T52" fmla="*/ 129 w 2609"/>
                <a:gd name="T53" fmla="*/ 739 h 2609"/>
                <a:gd name="T54" fmla="*/ 34 w 2609"/>
                <a:gd name="T55" fmla="*/ 1010 h 2609"/>
                <a:gd name="T56" fmla="*/ 0 w 2609"/>
                <a:gd name="T57" fmla="*/ 1304 h 2609"/>
                <a:gd name="T58" fmla="*/ 173 w 2609"/>
                <a:gd name="T59" fmla="*/ 1100 h 2609"/>
                <a:gd name="T60" fmla="*/ 245 w 2609"/>
                <a:gd name="T61" fmla="*/ 856 h 2609"/>
                <a:gd name="T62" fmla="*/ 367 w 2609"/>
                <a:gd name="T63" fmla="*/ 639 h 2609"/>
                <a:gd name="T64" fmla="*/ 532 w 2609"/>
                <a:gd name="T65" fmla="*/ 453 h 2609"/>
                <a:gd name="T66" fmla="*/ 733 w 2609"/>
                <a:gd name="T67" fmla="*/ 307 h 2609"/>
                <a:gd name="T68" fmla="*/ 963 w 2609"/>
                <a:gd name="T69" fmla="*/ 206 h 2609"/>
                <a:gd name="T70" fmla="*/ 1217 w 2609"/>
                <a:gd name="T71" fmla="*/ 158 h 2609"/>
                <a:gd name="T72" fmla="*/ 1451 w 2609"/>
                <a:gd name="T73" fmla="*/ 163 h 2609"/>
                <a:gd name="T74" fmla="*/ 1699 w 2609"/>
                <a:gd name="T75" fmla="*/ 224 h 2609"/>
                <a:gd name="T76" fmla="*/ 1923 w 2609"/>
                <a:gd name="T77" fmla="*/ 335 h 2609"/>
                <a:gd name="T78" fmla="*/ 2117 w 2609"/>
                <a:gd name="T79" fmla="*/ 492 h 2609"/>
                <a:gd name="T80" fmla="*/ 2273 w 2609"/>
                <a:gd name="T81" fmla="*/ 684 h 2609"/>
                <a:gd name="T82" fmla="*/ 2384 w 2609"/>
                <a:gd name="T83" fmla="*/ 909 h 2609"/>
                <a:gd name="T84" fmla="*/ 2445 w 2609"/>
                <a:gd name="T85" fmla="*/ 1158 h 2609"/>
                <a:gd name="T86" fmla="*/ 2451 w 2609"/>
                <a:gd name="T87" fmla="*/ 1392 h 2609"/>
                <a:gd name="T88" fmla="*/ 2403 w 2609"/>
                <a:gd name="T89" fmla="*/ 1646 h 2609"/>
                <a:gd name="T90" fmla="*/ 2302 w 2609"/>
                <a:gd name="T91" fmla="*/ 1876 h 2609"/>
                <a:gd name="T92" fmla="*/ 2156 w 2609"/>
                <a:gd name="T93" fmla="*/ 2076 h 2609"/>
                <a:gd name="T94" fmla="*/ 1969 w 2609"/>
                <a:gd name="T95" fmla="*/ 2241 h 2609"/>
                <a:gd name="T96" fmla="*/ 1751 w 2609"/>
                <a:gd name="T97" fmla="*/ 2363 h 2609"/>
                <a:gd name="T98" fmla="*/ 1508 w 2609"/>
                <a:gd name="T99" fmla="*/ 2436 h 2609"/>
                <a:gd name="T100" fmla="*/ 1275 w 2609"/>
                <a:gd name="T101" fmla="*/ 2454 h 2609"/>
                <a:gd name="T102" fmla="*/ 1018 w 2609"/>
                <a:gd name="T103" fmla="*/ 2417 h 2609"/>
                <a:gd name="T104" fmla="*/ 782 w 2609"/>
                <a:gd name="T105" fmla="*/ 2327 h 2609"/>
                <a:gd name="T106" fmla="*/ 574 w 2609"/>
                <a:gd name="T107" fmla="*/ 2191 h 2609"/>
                <a:gd name="T108" fmla="*/ 400 w 2609"/>
                <a:gd name="T109" fmla="*/ 2014 h 2609"/>
                <a:gd name="T110" fmla="*/ 269 w 2609"/>
                <a:gd name="T111" fmla="*/ 1802 h 2609"/>
                <a:gd name="T112" fmla="*/ 185 w 2609"/>
                <a:gd name="T113" fmla="*/ 1563 h 2609"/>
                <a:gd name="T114" fmla="*/ 156 w 2609"/>
                <a:gd name="T115" fmla="*/ 1304 h 2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609" h="2609">
                  <a:moveTo>
                    <a:pt x="0" y="1304"/>
                  </a:moveTo>
                  <a:lnTo>
                    <a:pt x="0" y="1304"/>
                  </a:lnTo>
                  <a:lnTo>
                    <a:pt x="0" y="1337"/>
                  </a:lnTo>
                  <a:lnTo>
                    <a:pt x="2" y="1370"/>
                  </a:lnTo>
                  <a:lnTo>
                    <a:pt x="4" y="1404"/>
                  </a:lnTo>
                  <a:lnTo>
                    <a:pt x="8" y="1437"/>
                  </a:lnTo>
                  <a:lnTo>
                    <a:pt x="11" y="1469"/>
                  </a:lnTo>
                  <a:lnTo>
                    <a:pt x="15" y="1502"/>
                  </a:lnTo>
                  <a:lnTo>
                    <a:pt x="21" y="1534"/>
                  </a:lnTo>
                  <a:lnTo>
                    <a:pt x="27" y="1566"/>
                  </a:lnTo>
                  <a:lnTo>
                    <a:pt x="34" y="1598"/>
                  </a:lnTo>
                  <a:lnTo>
                    <a:pt x="42" y="1630"/>
                  </a:lnTo>
                  <a:lnTo>
                    <a:pt x="50" y="1660"/>
                  </a:lnTo>
                  <a:lnTo>
                    <a:pt x="59" y="1691"/>
                  </a:lnTo>
                  <a:lnTo>
                    <a:pt x="69" y="1722"/>
                  </a:lnTo>
                  <a:lnTo>
                    <a:pt x="79" y="1752"/>
                  </a:lnTo>
                  <a:lnTo>
                    <a:pt x="91" y="1782"/>
                  </a:lnTo>
                  <a:lnTo>
                    <a:pt x="103" y="1811"/>
                  </a:lnTo>
                  <a:lnTo>
                    <a:pt x="116" y="1841"/>
                  </a:lnTo>
                  <a:lnTo>
                    <a:pt x="129" y="1869"/>
                  </a:lnTo>
                  <a:lnTo>
                    <a:pt x="143" y="1897"/>
                  </a:lnTo>
                  <a:lnTo>
                    <a:pt x="158" y="1925"/>
                  </a:lnTo>
                  <a:lnTo>
                    <a:pt x="173" y="1953"/>
                  </a:lnTo>
                  <a:lnTo>
                    <a:pt x="189" y="1980"/>
                  </a:lnTo>
                  <a:lnTo>
                    <a:pt x="206" y="2006"/>
                  </a:lnTo>
                  <a:lnTo>
                    <a:pt x="223" y="2032"/>
                  </a:lnTo>
                  <a:lnTo>
                    <a:pt x="241" y="2058"/>
                  </a:lnTo>
                  <a:lnTo>
                    <a:pt x="260" y="2083"/>
                  </a:lnTo>
                  <a:lnTo>
                    <a:pt x="279" y="2108"/>
                  </a:lnTo>
                  <a:lnTo>
                    <a:pt x="298" y="2134"/>
                  </a:lnTo>
                  <a:lnTo>
                    <a:pt x="319" y="2157"/>
                  </a:lnTo>
                  <a:lnTo>
                    <a:pt x="340" y="2180"/>
                  </a:lnTo>
                  <a:lnTo>
                    <a:pt x="361" y="2203"/>
                  </a:lnTo>
                  <a:lnTo>
                    <a:pt x="383" y="2226"/>
                  </a:lnTo>
                  <a:lnTo>
                    <a:pt x="405" y="2248"/>
                  </a:lnTo>
                  <a:lnTo>
                    <a:pt x="428" y="2269"/>
                  </a:lnTo>
                  <a:lnTo>
                    <a:pt x="452" y="2290"/>
                  </a:lnTo>
                  <a:lnTo>
                    <a:pt x="476" y="2310"/>
                  </a:lnTo>
                  <a:lnTo>
                    <a:pt x="500" y="2329"/>
                  </a:lnTo>
                  <a:lnTo>
                    <a:pt x="525" y="2349"/>
                  </a:lnTo>
                  <a:lnTo>
                    <a:pt x="551" y="2367"/>
                  </a:lnTo>
                  <a:lnTo>
                    <a:pt x="576" y="2386"/>
                  </a:lnTo>
                  <a:lnTo>
                    <a:pt x="602" y="2402"/>
                  </a:lnTo>
                  <a:lnTo>
                    <a:pt x="629" y="2419"/>
                  </a:lnTo>
                  <a:lnTo>
                    <a:pt x="656" y="2436"/>
                  </a:lnTo>
                  <a:lnTo>
                    <a:pt x="683" y="2450"/>
                  </a:lnTo>
                  <a:lnTo>
                    <a:pt x="711" y="2466"/>
                  </a:lnTo>
                  <a:lnTo>
                    <a:pt x="739" y="2480"/>
                  </a:lnTo>
                  <a:lnTo>
                    <a:pt x="768" y="2493"/>
                  </a:lnTo>
                  <a:lnTo>
                    <a:pt x="798" y="2506"/>
                  </a:lnTo>
                  <a:lnTo>
                    <a:pt x="827" y="2518"/>
                  </a:lnTo>
                  <a:lnTo>
                    <a:pt x="857" y="2530"/>
                  </a:lnTo>
                  <a:lnTo>
                    <a:pt x="887" y="2540"/>
                  </a:lnTo>
                  <a:lnTo>
                    <a:pt x="918" y="2549"/>
                  </a:lnTo>
                  <a:lnTo>
                    <a:pt x="948" y="2559"/>
                  </a:lnTo>
                  <a:lnTo>
                    <a:pt x="979" y="2567"/>
                  </a:lnTo>
                  <a:lnTo>
                    <a:pt x="1010" y="2576"/>
                  </a:lnTo>
                  <a:lnTo>
                    <a:pt x="1043" y="2582"/>
                  </a:lnTo>
                  <a:lnTo>
                    <a:pt x="1074" y="2588"/>
                  </a:lnTo>
                  <a:lnTo>
                    <a:pt x="1106" y="2593"/>
                  </a:lnTo>
                  <a:lnTo>
                    <a:pt x="1139" y="2598"/>
                  </a:lnTo>
                  <a:lnTo>
                    <a:pt x="1172" y="2602"/>
                  </a:lnTo>
                  <a:lnTo>
                    <a:pt x="1204" y="2605"/>
                  </a:lnTo>
                  <a:lnTo>
                    <a:pt x="1238" y="2607"/>
                  </a:lnTo>
                  <a:lnTo>
                    <a:pt x="1271" y="2608"/>
                  </a:lnTo>
                  <a:lnTo>
                    <a:pt x="1304" y="2609"/>
                  </a:lnTo>
                  <a:lnTo>
                    <a:pt x="1304" y="2609"/>
                  </a:lnTo>
                  <a:lnTo>
                    <a:pt x="1339" y="2608"/>
                  </a:lnTo>
                  <a:lnTo>
                    <a:pt x="1372" y="2607"/>
                  </a:lnTo>
                  <a:lnTo>
                    <a:pt x="1405" y="2605"/>
                  </a:lnTo>
                  <a:lnTo>
                    <a:pt x="1438" y="2602"/>
                  </a:lnTo>
                  <a:lnTo>
                    <a:pt x="1471" y="2598"/>
                  </a:lnTo>
                  <a:lnTo>
                    <a:pt x="1503" y="2593"/>
                  </a:lnTo>
                  <a:lnTo>
                    <a:pt x="1536" y="2588"/>
                  </a:lnTo>
                  <a:lnTo>
                    <a:pt x="1567" y="2582"/>
                  </a:lnTo>
                  <a:lnTo>
                    <a:pt x="1599" y="2576"/>
                  </a:lnTo>
                  <a:lnTo>
                    <a:pt x="1631" y="2567"/>
                  </a:lnTo>
                  <a:lnTo>
                    <a:pt x="1662" y="2559"/>
                  </a:lnTo>
                  <a:lnTo>
                    <a:pt x="1692" y="2549"/>
                  </a:lnTo>
                  <a:lnTo>
                    <a:pt x="1722" y="2540"/>
                  </a:lnTo>
                  <a:lnTo>
                    <a:pt x="1752" y="2530"/>
                  </a:lnTo>
                  <a:lnTo>
                    <a:pt x="1783" y="2518"/>
                  </a:lnTo>
                  <a:lnTo>
                    <a:pt x="1812" y="2506"/>
                  </a:lnTo>
                  <a:lnTo>
                    <a:pt x="1841" y="2493"/>
                  </a:lnTo>
                  <a:lnTo>
                    <a:pt x="1870" y="2480"/>
                  </a:lnTo>
                  <a:lnTo>
                    <a:pt x="1898" y="2466"/>
                  </a:lnTo>
                  <a:lnTo>
                    <a:pt x="1927" y="2450"/>
                  </a:lnTo>
                  <a:lnTo>
                    <a:pt x="1954" y="2436"/>
                  </a:lnTo>
                  <a:lnTo>
                    <a:pt x="1981" y="2419"/>
                  </a:lnTo>
                  <a:lnTo>
                    <a:pt x="2008" y="2402"/>
                  </a:lnTo>
                  <a:lnTo>
                    <a:pt x="2034" y="2386"/>
                  </a:lnTo>
                  <a:lnTo>
                    <a:pt x="2059" y="2367"/>
                  </a:lnTo>
                  <a:lnTo>
                    <a:pt x="2085" y="2349"/>
                  </a:lnTo>
                  <a:lnTo>
                    <a:pt x="2110" y="2329"/>
                  </a:lnTo>
                  <a:lnTo>
                    <a:pt x="2134" y="2310"/>
                  </a:lnTo>
                  <a:lnTo>
                    <a:pt x="2158" y="2290"/>
                  </a:lnTo>
                  <a:lnTo>
                    <a:pt x="2182" y="2269"/>
                  </a:lnTo>
                  <a:lnTo>
                    <a:pt x="2205" y="2248"/>
                  </a:lnTo>
                  <a:lnTo>
                    <a:pt x="2227" y="2226"/>
                  </a:lnTo>
                  <a:lnTo>
                    <a:pt x="2249" y="2203"/>
                  </a:lnTo>
                  <a:lnTo>
                    <a:pt x="2270" y="2180"/>
                  </a:lnTo>
                  <a:lnTo>
                    <a:pt x="2290" y="2157"/>
                  </a:lnTo>
                  <a:lnTo>
                    <a:pt x="2311" y="2134"/>
                  </a:lnTo>
                  <a:lnTo>
                    <a:pt x="2331" y="2108"/>
                  </a:lnTo>
                  <a:lnTo>
                    <a:pt x="2350" y="2083"/>
                  </a:lnTo>
                  <a:lnTo>
                    <a:pt x="2369" y="2058"/>
                  </a:lnTo>
                  <a:lnTo>
                    <a:pt x="2386" y="2032"/>
                  </a:lnTo>
                  <a:lnTo>
                    <a:pt x="2404" y="2006"/>
                  </a:lnTo>
                  <a:lnTo>
                    <a:pt x="2421" y="1980"/>
                  </a:lnTo>
                  <a:lnTo>
                    <a:pt x="2436" y="1953"/>
                  </a:lnTo>
                  <a:lnTo>
                    <a:pt x="2452" y="1925"/>
                  </a:lnTo>
                  <a:lnTo>
                    <a:pt x="2467" y="1897"/>
                  </a:lnTo>
                  <a:lnTo>
                    <a:pt x="2480" y="1869"/>
                  </a:lnTo>
                  <a:lnTo>
                    <a:pt x="2494" y="1841"/>
                  </a:lnTo>
                  <a:lnTo>
                    <a:pt x="2506" y="1811"/>
                  </a:lnTo>
                  <a:lnTo>
                    <a:pt x="2519" y="1782"/>
                  </a:lnTo>
                  <a:lnTo>
                    <a:pt x="2530" y="1752"/>
                  </a:lnTo>
                  <a:lnTo>
                    <a:pt x="2541" y="1722"/>
                  </a:lnTo>
                  <a:lnTo>
                    <a:pt x="2551" y="1691"/>
                  </a:lnTo>
                  <a:lnTo>
                    <a:pt x="2559" y="1660"/>
                  </a:lnTo>
                  <a:lnTo>
                    <a:pt x="2569" y="1630"/>
                  </a:lnTo>
                  <a:lnTo>
                    <a:pt x="2576" y="1598"/>
                  </a:lnTo>
                  <a:lnTo>
                    <a:pt x="2583" y="1566"/>
                  </a:lnTo>
                  <a:lnTo>
                    <a:pt x="2588" y="1534"/>
                  </a:lnTo>
                  <a:lnTo>
                    <a:pt x="2595" y="1502"/>
                  </a:lnTo>
                  <a:lnTo>
                    <a:pt x="2599" y="1469"/>
                  </a:lnTo>
                  <a:lnTo>
                    <a:pt x="2603" y="1437"/>
                  </a:lnTo>
                  <a:lnTo>
                    <a:pt x="2605" y="1404"/>
                  </a:lnTo>
                  <a:lnTo>
                    <a:pt x="2607" y="1370"/>
                  </a:lnTo>
                  <a:lnTo>
                    <a:pt x="2609" y="1337"/>
                  </a:lnTo>
                  <a:lnTo>
                    <a:pt x="2609" y="1304"/>
                  </a:lnTo>
                  <a:lnTo>
                    <a:pt x="2609" y="1304"/>
                  </a:lnTo>
                  <a:lnTo>
                    <a:pt x="2609" y="1270"/>
                  </a:lnTo>
                  <a:lnTo>
                    <a:pt x="2607" y="1237"/>
                  </a:lnTo>
                  <a:lnTo>
                    <a:pt x="2605" y="1204"/>
                  </a:lnTo>
                  <a:lnTo>
                    <a:pt x="2603" y="1170"/>
                  </a:lnTo>
                  <a:lnTo>
                    <a:pt x="2599" y="1138"/>
                  </a:lnTo>
                  <a:lnTo>
                    <a:pt x="2595" y="1106"/>
                  </a:lnTo>
                  <a:lnTo>
                    <a:pt x="2588" y="1073"/>
                  </a:lnTo>
                  <a:lnTo>
                    <a:pt x="2583" y="1041"/>
                  </a:lnTo>
                  <a:lnTo>
                    <a:pt x="2576" y="1010"/>
                  </a:lnTo>
                  <a:lnTo>
                    <a:pt x="2569" y="978"/>
                  </a:lnTo>
                  <a:lnTo>
                    <a:pt x="2559" y="947"/>
                  </a:lnTo>
                  <a:lnTo>
                    <a:pt x="2551" y="916"/>
                  </a:lnTo>
                  <a:lnTo>
                    <a:pt x="2541" y="886"/>
                  </a:lnTo>
                  <a:lnTo>
                    <a:pt x="2530" y="855"/>
                  </a:lnTo>
                  <a:lnTo>
                    <a:pt x="2519" y="826"/>
                  </a:lnTo>
                  <a:lnTo>
                    <a:pt x="2506" y="796"/>
                  </a:lnTo>
                  <a:lnTo>
                    <a:pt x="2494" y="768"/>
                  </a:lnTo>
                  <a:lnTo>
                    <a:pt x="2480" y="739"/>
                  </a:lnTo>
                  <a:lnTo>
                    <a:pt x="2467" y="711"/>
                  </a:lnTo>
                  <a:lnTo>
                    <a:pt x="2452" y="682"/>
                  </a:lnTo>
                  <a:lnTo>
                    <a:pt x="2436" y="655"/>
                  </a:lnTo>
                  <a:lnTo>
                    <a:pt x="2421" y="628"/>
                  </a:lnTo>
                  <a:lnTo>
                    <a:pt x="2404" y="601"/>
                  </a:lnTo>
                  <a:lnTo>
                    <a:pt x="2386" y="575"/>
                  </a:lnTo>
                  <a:lnTo>
                    <a:pt x="2369" y="549"/>
                  </a:lnTo>
                  <a:lnTo>
                    <a:pt x="2350" y="524"/>
                  </a:lnTo>
                  <a:lnTo>
                    <a:pt x="2331" y="499"/>
                  </a:lnTo>
                  <a:lnTo>
                    <a:pt x="2311" y="475"/>
                  </a:lnTo>
                  <a:lnTo>
                    <a:pt x="2290" y="451"/>
                  </a:lnTo>
                  <a:lnTo>
                    <a:pt x="2270" y="427"/>
                  </a:lnTo>
                  <a:lnTo>
                    <a:pt x="2249" y="404"/>
                  </a:lnTo>
                  <a:lnTo>
                    <a:pt x="2227" y="382"/>
                  </a:lnTo>
                  <a:lnTo>
                    <a:pt x="2205" y="360"/>
                  </a:lnTo>
                  <a:lnTo>
                    <a:pt x="2182" y="338"/>
                  </a:lnTo>
                  <a:lnTo>
                    <a:pt x="2158" y="317"/>
                  </a:lnTo>
                  <a:lnTo>
                    <a:pt x="2134" y="298"/>
                  </a:lnTo>
                  <a:lnTo>
                    <a:pt x="2110" y="278"/>
                  </a:lnTo>
                  <a:lnTo>
                    <a:pt x="2085" y="259"/>
                  </a:lnTo>
                  <a:lnTo>
                    <a:pt x="2059" y="240"/>
                  </a:lnTo>
                  <a:lnTo>
                    <a:pt x="2034" y="223"/>
                  </a:lnTo>
                  <a:lnTo>
                    <a:pt x="2008" y="205"/>
                  </a:lnTo>
                  <a:lnTo>
                    <a:pt x="1981" y="188"/>
                  </a:lnTo>
                  <a:lnTo>
                    <a:pt x="1954" y="173"/>
                  </a:lnTo>
                  <a:lnTo>
                    <a:pt x="1927" y="157"/>
                  </a:lnTo>
                  <a:lnTo>
                    <a:pt x="1898" y="142"/>
                  </a:lnTo>
                  <a:lnTo>
                    <a:pt x="1870" y="128"/>
                  </a:lnTo>
                  <a:lnTo>
                    <a:pt x="1841" y="114"/>
                  </a:lnTo>
                  <a:lnTo>
                    <a:pt x="1812" y="102"/>
                  </a:lnTo>
                  <a:lnTo>
                    <a:pt x="1783" y="90"/>
                  </a:lnTo>
                  <a:lnTo>
                    <a:pt x="1752" y="79"/>
                  </a:lnTo>
                  <a:lnTo>
                    <a:pt x="1722" y="67"/>
                  </a:lnTo>
                  <a:lnTo>
                    <a:pt x="1692" y="58"/>
                  </a:lnTo>
                  <a:lnTo>
                    <a:pt x="1662" y="49"/>
                  </a:lnTo>
                  <a:lnTo>
                    <a:pt x="1631" y="40"/>
                  </a:lnTo>
                  <a:lnTo>
                    <a:pt x="1599" y="33"/>
                  </a:lnTo>
                  <a:lnTo>
                    <a:pt x="1567" y="26"/>
                  </a:lnTo>
                  <a:lnTo>
                    <a:pt x="1536" y="19"/>
                  </a:lnTo>
                  <a:lnTo>
                    <a:pt x="1503" y="14"/>
                  </a:lnTo>
                  <a:lnTo>
                    <a:pt x="1471" y="10"/>
                  </a:lnTo>
                  <a:lnTo>
                    <a:pt x="1438" y="6"/>
                  </a:lnTo>
                  <a:lnTo>
                    <a:pt x="1405" y="3"/>
                  </a:lnTo>
                  <a:lnTo>
                    <a:pt x="1372" y="1"/>
                  </a:lnTo>
                  <a:lnTo>
                    <a:pt x="1339" y="0"/>
                  </a:lnTo>
                  <a:lnTo>
                    <a:pt x="1304" y="0"/>
                  </a:lnTo>
                  <a:lnTo>
                    <a:pt x="1304" y="0"/>
                  </a:lnTo>
                  <a:lnTo>
                    <a:pt x="1271" y="0"/>
                  </a:lnTo>
                  <a:lnTo>
                    <a:pt x="1238" y="1"/>
                  </a:lnTo>
                  <a:lnTo>
                    <a:pt x="1204" y="3"/>
                  </a:lnTo>
                  <a:lnTo>
                    <a:pt x="1172" y="6"/>
                  </a:lnTo>
                  <a:lnTo>
                    <a:pt x="1139" y="10"/>
                  </a:lnTo>
                  <a:lnTo>
                    <a:pt x="1106" y="14"/>
                  </a:lnTo>
                  <a:lnTo>
                    <a:pt x="1074" y="19"/>
                  </a:lnTo>
                  <a:lnTo>
                    <a:pt x="1043" y="26"/>
                  </a:lnTo>
                  <a:lnTo>
                    <a:pt x="1010" y="33"/>
                  </a:lnTo>
                  <a:lnTo>
                    <a:pt x="979" y="40"/>
                  </a:lnTo>
                  <a:lnTo>
                    <a:pt x="948" y="49"/>
                  </a:lnTo>
                  <a:lnTo>
                    <a:pt x="918" y="58"/>
                  </a:lnTo>
                  <a:lnTo>
                    <a:pt x="887" y="67"/>
                  </a:lnTo>
                  <a:lnTo>
                    <a:pt x="857" y="79"/>
                  </a:lnTo>
                  <a:lnTo>
                    <a:pt x="827" y="90"/>
                  </a:lnTo>
                  <a:lnTo>
                    <a:pt x="798" y="102"/>
                  </a:lnTo>
                  <a:lnTo>
                    <a:pt x="768" y="114"/>
                  </a:lnTo>
                  <a:lnTo>
                    <a:pt x="739" y="128"/>
                  </a:lnTo>
                  <a:lnTo>
                    <a:pt x="711" y="142"/>
                  </a:lnTo>
                  <a:lnTo>
                    <a:pt x="683" y="157"/>
                  </a:lnTo>
                  <a:lnTo>
                    <a:pt x="656" y="173"/>
                  </a:lnTo>
                  <a:lnTo>
                    <a:pt x="629" y="188"/>
                  </a:lnTo>
                  <a:lnTo>
                    <a:pt x="602" y="205"/>
                  </a:lnTo>
                  <a:lnTo>
                    <a:pt x="576" y="223"/>
                  </a:lnTo>
                  <a:lnTo>
                    <a:pt x="551" y="240"/>
                  </a:lnTo>
                  <a:lnTo>
                    <a:pt x="525" y="259"/>
                  </a:lnTo>
                  <a:lnTo>
                    <a:pt x="500" y="278"/>
                  </a:lnTo>
                  <a:lnTo>
                    <a:pt x="476" y="298"/>
                  </a:lnTo>
                  <a:lnTo>
                    <a:pt x="452" y="317"/>
                  </a:lnTo>
                  <a:lnTo>
                    <a:pt x="428" y="338"/>
                  </a:lnTo>
                  <a:lnTo>
                    <a:pt x="405" y="360"/>
                  </a:lnTo>
                  <a:lnTo>
                    <a:pt x="383" y="382"/>
                  </a:lnTo>
                  <a:lnTo>
                    <a:pt x="361" y="404"/>
                  </a:lnTo>
                  <a:lnTo>
                    <a:pt x="340" y="427"/>
                  </a:lnTo>
                  <a:lnTo>
                    <a:pt x="319" y="451"/>
                  </a:lnTo>
                  <a:lnTo>
                    <a:pt x="298" y="475"/>
                  </a:lnTo>
                  <a:lnTo>
                    <a:pt x="279" y="499"/>
                  </a:lnTo>
                  <a:lnTo>
                    <a:pt x="260" y="524"/>
                  </a:lnTo>
                  <a:lnTo>
                    <a:pt x="241" y="549"/>
                  </a:lnTo>
                  <a:lnTo>
                    <a:pt x="223" y="575"/>
                  </a:lnTo>
                  <a:lnTo>
                    <a:pt x="206" y="601"/>
                  </a:lnTo>
                  <a:lnTo>
                    <a:pt x="189" y="628"/>
                  </a:lnTo>
                  <a:lnTo>
                    <a:pt x="173" y="655"/>
                  </a:lnTo>
                  <a:lnTo>
                    <a:pt x="158" y="682"/>
                  </a:lnTo>
                  <a:lnTo>
                    <a:pt x="143" y="711"/>
                  </a:lnTo>
                  <a:lnTo>
                    <a:pt x="129" y="739"/>
                  </a:lnTo>
                  <a:lnTo>
                    <a:pt x="116" y="768"/>
                  </a:lnTo>
                  <a:lnTo>
                    <a:pt x="103" y="796"/>
                  </a:lnTo>
                  <a:lnTo>
                    <a:pt x="91" y="826"/>
                  </a:lnTo>
                  <a:lnTo>
                    <a:pt x="79" y="855"/>
                  </a:lnTo>
                  <a:lnTo>
                    <a:pt x="69" y="886"/>
                  </a:lnTo>
                  <a:lnTo>
                    <a:pt x="59" y="916"/>
                  </a:lnTo>
                  <a:lnTo>
                    <a:pt x="50" y="947"/>
                  </a:lnTo>
                  <a:lnTo>
                    <a:pt x="42" y="978"/>
                  </a:lnTo>
                  <a:lnTo>
                    <a:pt x="34" y="1010"/>
                  </a:lnTo>
                  <a:lnTo>
                    <a:pt x="27" y="1041"/>
                  </a:lnTo>
                  <a:lnTo>
                    <a:pt x="21" y="1073"/>
                  </a:lnTo>
                  <a:lnTo>
                    <a:pt x="15" y="1106"/>
                  </a:lnTo>
                  <a:lnTo>
                    <a:pt x="11" y="1138"/>
                  </a:lnTo>
                  <a:lnTo>
                    <a:pt x="8" y="1170"/>
                  </a:lnTo>
                  <a:lnTo>
                    <a:pt x="4" y="1204"/>
                  </a:lnTo>
                  <a:lnTo>
                    <a:pt x="2" y="1237"/>
                  </a:lnTo>
                  <a:lnTo>
                    <a:pt x="0" y="1270"/>
                  </a:lnTo>
                  <a:lnTo>
                    <a:pt x="0" y="1304"/>
                  </a:lnTo>
                  <a:close/>
                  <a:moveTo>
                    <a:pt x="156" y="1304"/>
                  </a:moveTo>
                  <a:lnTo>
                    <a:pt x="156" y="1304"/>
                  </a:lnTo>
                  <a:lnTo>
                    <a:pt x="156" y="1274"/>
                  </a:lnTo>
                  <a:lnTo>
                    <a:pt x="157" y="1244"/>
                  </a:lnTo>
                  <a:lnTo>
                    <a:pt x="159" y="1215"/>
                  </a:lnTo>
                  <a:lnTo>
                    <a:pt x="161" y="1187"/>
                  </a:lnTo>
                  <a:lnTo>
                    <a:pt x="164" y="1158"/>
                  </a:lnTo>
                  <a:lnTo>
                    <a:pt x="168" y="1129"/>
                  </a:lnTo>
                  <a:lnTo>
                    <a:pt x="173" y="1100"/>
                  </a:lnTo>
                  <a:lnTo>
                    <a:pt x="178" y="1072"/>
                  </a:lnTo>
                  <a:lnTo>
                    <a:pt x="185" y="1044"/>
                  </a:lnTo>
                  <a:lnTo>
                    <a:pt x="191" y="1017"/>
                  </a:lnTo>
                  <a:lnTo>
                    <a:pt x="199" y="990"/>
                  </a:lnTo>
                  <a:lnTo>
                    <a:pt x="207" y="963"/>
                  </a:lnTo>
                  <a:lnTo>
                    <a:pt x="216" y="936"/>
                  </a:lnTo>
                  <a:lnTo>
                    <a:pt x="225" y="909"/>
                  </a:lnTo>
                  <a:lnTo>
                    <a:pt x="235" y="883"/>
                  </a:lnTo>
                  <a:lnTo>
                    <a:pt x="245" y="856"/>
                  </a:lnTo>
                  <a:lnTo>
                    <a:pt x="257" y="831"/>
                  </a:lnTo>
                  <a:lnTo>
                    <a:pt x="269" y="805"/>
                  </a:lnTo>
                  <a:lnTo>
                    <a:pt x="281" y="781"/>
                  </a:lnTo>
                  <a:lnTo>
                    <a:pt x="294" y="756"/>
                  </a:lnTo>
                  <a:lnTo>
                    <a:pt x="308" y="732"/>
                  </a:lnTo>
                  <a:lnTo>
                    <a:pt x="321" y="708"/>
                  </a:lnTo>
                  <a:lnTo>
                    <a:pt x="337" y="684"/>
                  </a:lnTo>
                  <a:lnTo>
                    <a:pt x="352" y="662"/>
                  </a:lnTo>
                  <a:lnTo>
                    <a:pt x="367" y="639"/>
                  </a:lnTo>
                  <a:lnTo>
                    <a:pt x="384" y="617"/>
                  </a:lnTo>
                  <a:lnTo>
                    <a:pt x="400" y="595"/>
                  </a:lnTo>
                  <a:lnTo>
                    <a:pt x="418" y="573"/>
                  </a:lnTo>
                  <a:lnTo>
                    <a:pt x="436" y="552"/>
                  </a:lnTo>
                  <a:lnTo>
                    <a:pt x="454" y="531"/>
                  </a:lnTo>
                  <a:lnTo>
                    <a:pt x="472" y="511"/>
                  </a:lnTo>
                  <a:lnTo>
                    <a:pt x="492" y="492"/>
                  </a:lnTo>
                  <a:lnTo>
                    <a:pt x="512" y="472"/>
                  </a:lnTo>
                  <a:lnTo>
                    <a:pt x="532" y="453"/>
                  </a:lnTo>
                  <a:lnTo>
                    <a:pt x="553" y="435"/>
                  </a:lnTo>
                  <a:lnTo>
                    <a:pt x="574" y="417"/>
                  </a:lnTo>
                  <a:lnTo>
                    <a:pt x="595" y="400"/>
                  </a:lnTo>
                  <a:lnTo>
                    <a:pt x="617" y="383"/>
                  </a:lnTo>
                  <a:lnTo>
                    <a:pt x="639" y="366"/>
                  </a:lnTo>
                  <a:lnTo>
                    <a:pt x="662" y="351"/>
                  </a:lnTo>
                  <a:lnTo>
                    <a:pt x="685" y="335"/>
                  </a:lnTo>
                  <a:lnTo>
                    <a:pt x="709" y="321"/>
                  </a:lnTo>
                  <a:lnTo>
                    <a:pt x="733" y="307"/>
                  </a:lnTo>
                  <a:lnTo>
                    <a:pt x="757" y="294"/>
                  </a:lnTo>
                  <a:lnTo>
                    <a:pt x="782" y="280"/>
                  </a:lnTo>
                  <a:lnTo>
                    <a:pt x="807" y="267"/>
                  </a:lnTo>
                  <a:lnTo>
                    <a:pt x="832" y="256"/>
                  </a:lnTo>
                  <a:lnTo>
                    <a:pt x="858" y="245"/>
                  </a:lnTo>
                  <a:lnTo>
                    <a:pt x="883" y="234"/>
                  </a:lnTo>
                  <a:lnTo>
                    <a:pt x="910" y="224"/>
                  </a:lnTo>
                  <a:lnTo>
                    <a:pt x="936" y="214"/>
                  </a:lnTo>
                  <a:lnTo>
                    <a:pt x="963" y="206"/>
                  </a:lnTo>
                  <a:lnTo>
                    <a:pt x="990" y="198"/>
                  </a:lnTo>
                  <a:lnTo>
                    <a:pt x="1018" y="190"/>
                  </a:lnTo>
                  <a:lnTo>
                    <a:pt x="1046" y="184"/>
                  </a:lnTo>
                  <a:lnTo>
                    <a:pt x="1073" y="178"/>
                  </a:lnTo>
                  <a:lnTo>
                    <a:pt x="1101" y="173"/>
                  </a:lnTo>
                  <a:lnTo>
                    <a:pt x="1130" y="167"/>
                  </a:lnTo>
                  <a:lnTo>
                    <a:pt x="1158" y="163"/>
                  </a:lnTo>
                  <a:lnTo>
                    <a:pt x="1187" y="160"/>
                  </a:lnTo>
                  <a:lnTo>
                    <a:pt x="1217" y="158"/>
                  </a:lnTo>
                  <a:lnTo>
                    <a:pt x="1246" y="156"/>
                  </a:lnTo>
                  <a:lnTo>
                    <a:pt x="1275" y="155"/>
                  </a:lnTo>
                  <a:lnTo>
                    <a:pt x="1304" y="154"/>
                  </a:lnTo>
                  <a:lnTo>
                    <a:pt x="1304" y="154"/>
                  </a:lnTo>
                  <a:lnTo>
                    <a:pt x="1334" y="155"/>
                  </a:lnTo>
                  <a:lnTo>
                    <a:pt x="1364" y="156"/>
                  </a:lnTo>
                  <a:lnTo>
                    <a:pt x="1393" y="158"/>
                  </a:lnTo>
                  <a:lnTo>
                    <a:pt x="1422" y="160"/>
                  </a:lnTo>
                  <a:lnTo>
                    <a:pt x="1451" y="163"/>
                  </a:lnTo>
                  <a:lnTo>
                    <a:pt x="1479" y="167"/>
                  </a:lnTo>
                  <a:lnTo>
                    <a:pt x="1508" y="173"/>
                  </a:lnTo>
                  <a:lnTo>
                    <a:pt x="1536" y="178"/>
                  </a:lnTo>
                  <a:lnTo>
                    <a:pt x="1564" y="184"/>
                  </a:lnTo>
                  <a:lnTo>
                    <a:pt x="1592" y="190"/>
                  </a:lnTo>
                  <a:lnTo>
                    <a:pt x="1619" y="198"/>
                  </a:lnTo>
                  <a:lnTo>
                    <a:pt x="1646" y="206"/>
                  </a:lnTo>
                  <a:lnTo>
                    <a:pt x="1673" y="214"/>
                  </a:lnTo>
                  <a:lnTo>
                    <a:pt x="1699" y="224"/>
                  </a:lnTo>
                  <a:lnTo>
                    <a:pt x="1725" y="234"/>
                  </a:lnTo>
                  <a:lnTo>
                    <a:pt x="1751" y="245"/>
                  </a:lnTo>
                  <a:lnTo>
                    <a:pt x="1777" y="256"/>
                  </a:lnTo>
                  <a:lnTo>
                    <a:pt x="1803" y="267"/>
                  </a:lnTo>
                  <a:lnTo>
                    <a:pt x="1828" y="280"/>
                  </a:lnTo>
                  <a:lnTo>
                    <a:pt x="1853" y="294"/>
                  </a:lnTo>
                  <a:lnTo>
                    <a:pt x="1877" y="307"/>
                  </a:lnTo>
                  <a:lnTo>
                    <a:pt x="1900" y="321"/>
                  </a:lnTo>
                  <a:lnTo>
                    <a:pt x="1923" y="335"/>
                  </a:lnTo>
                  <a:lnTo>
                    <a:pt x="1947" y="351"/>
                  </a:lnTo>
                  <a:lnTo>
                    <a:pt x="1969" y="366"/>
                  </a:lnTo>
                  <a:lnTo>
                    <a:pt x="1992" y="383"/>
                  </a:lnTo>
                  <a:lnTo>
                    <a:pt x="2014" y="400"/>
                  </a:lnTo>
                  <a:lnTo>
                    <a:pt x="2036" y="417"/>
                  </a:lnTo>
                  <a:lnTo>
                    <a:pt x="2057" y="435"/>
                  </a:lnTo>
                  <a:lnTo>
                    <a:pt x="2078" y="453"/>
                  </a:lnTo>
                  <a:lnTo>
                    <a:pt x="2098" y="472"/>
                  </a:lnTo>
                  <a:lnTo>
                    <a:pt x="2117" y="492"/>
                  </a:lnTo>
                  <a:lnTo>
                    <a:pt x="2136" y="511"/>
                  </a:lnTo>
                  <a:lnTo>
                    <a:pt x="2156" y="531"/>
                  </a:lnTo>
                  <a:lnTo>
                    <a:pt x="2174" y="552"/>
                  </a:lnTo>
                  <a:lnTo>
                    <a:pt x="2191" y="573"/>
                  </a:lnTo>
                  <a:lnTo>
                    <a:pt x="2209" y="595"/>
                  </a:lnTo>
                  <a:lnTo>
                    <a:pt x="2226" y="617"/>
                  </a:lnTo>
                  <a:lnTo>
                    <a:pt x="2242" y="639"/>
                  </a:lnTo>
                  <a:lnTo>
                    <a:pt x="2258" y="662"/>
                  </a:lnTo>
                  <a:lnTo>
                    <a:pt x="2273" y="684"/>
                  </a:lnTo>
                  <a:lnTo>
                    <a:pt x="2287" y="708"/>
                  </a:lnTo>
                  <a:lnTo>
                    <a:pt x="2302" y="732"/>
                  </a:lnTo>
                  <a:lnTo>
                    <a:pt x="2315" y="756"/>
                  </a:lnTo>
                  <a:lnTo>
                    <a:pt x="2329" y="781"/>
                  </a:lnTo>
                  <a:lnTo>
                    <a:pt x="2340" y="805"/>
                  </a:lnTo>
                  <a:lnTo>
                    <a:pt x="2353" y="831"/>
                  </a:lnTo>
                  <a:lnTo>
                    <a:pt x="2364" y="856"/>
                  </a:lnTo>
                  <a:lnTo>
                    <a:pt x="2375" y="883"/>
                  </a:lnTo>
                  <a:lnTo>
                    <a:pt x="2384" y="909"/>
                  </a:lnTo>
                  <a:lnTo>
                    <a:pt x="2394" y="936"/>
                  </a:lnTo>
                  <a:lnTo>
                    <a:pt x="2403" y="963"/>
                  </a:lnTo>
                  <a:lnTo>
                    <a:pt x="2410" y="990"/>
                  </a:lnTo>
                  <a:lnTo>
                    <a:pt x="2419" y="1017"/>
                  </a:lnTo>
                  <a:lnTo>
                    <a:pt x="2425" y="1044"/>
                  </a:lnTo>
                  <a:lnTo>
                    <a:pt x="2431" y="1072"/>
                  </a:lnTo>
                  <a:lnTo>
                    <a:pt x="2436" y="1100"/>
                  </a:lnTo>
                  <a:lnTo>
                    <a:pt x="2441" y="1129"/>
                  </a:lnTo>
                  <a:lnTo>
                    <a:pt x="2445" y="1158"/>
                  </a:lnTo>
                  <a:lnTo>
                    <a:pt x="2449" y="1187"/>
                  </a:lnTo>
                  <a:lnTo>
                    <a:pt x="2451" y="1215"/>
                  </a:lnTo>
                  <a:lnTo>
                    <a:pt x="2453" y="1244"/>
                  </a:lnTo>
                  <a:lnTo>
                    <a:pt x="2454" y="1274"/>
                  </a:lnTo>
                  <a:lnTo>
                    <a:pt x="2454" y="1304"/>
                  </a:lnTo>
                  <a:lnTo>
                    <a:pt x="2454" y="1304"/>
                  </a:lnTo>
                  <a:lnTo>
                    <a:pt x="2454" y="1334"/>
                  </a:lnTo>
                  <a:lnTo>
                    <a:pt x="2453" y="1363"/>
                  </a:lnTo>
                  <a:lnTo>
                    <a:pt x="2451" y="1392"/>
                  </a:lnTo>
                  <a:lnTo>
                    <a:pt x="2449" y="1421"/>
                  </a:lnTo>
                  <a:lnTo>
                    <a:pt x="2445" y="1450"/>
                  </a:lnTo>
                  <a:lnTo>
                    <a:pt x="2441" y="1479"/>
                  </a:lnTo>
                  <a:lnTo>
                    <a:pt x="2436" y="1507"/>
                  </a:lnTo>
                  <a:lnTo>
                    <a:pt x="2431" y="1535"/>
                  </a:lnTo>
                  <a:lnTo>
                    <a:pt x="2425" y="1563"/>
                  </a:lnTo>
                  <a:lnTo>
                    <a:pt x="2419" y="1590"/>
                  </a:lnTo>
                  <a:lnTo>
                    <a:pt x="2410" y="1619"/>
                  </a:lnTo>
                  <a:lnTo>
                    <a:pt x="2403" y="1646"/>
                  </a:lnTo>
                  <a:lnTo>
                    <a:pt x="2394" y="1672"/>
                  </a:lnTo>
                  <a:lnTo>
                    <a:pt x="2384" y="1699"/>
                  </a:lnTo>
                  <a:lnTo>
                    <a:pt x="2375" y="1725"/>
                  </a:lnTo>
                  <a:lnTo>
                    <a:pt x="2364" y="1751"/>
                  </a:lnTo>
                  <a:lnTo>
                    <a:pt x="2353" y="1777"/>
                  </a:lnTo>
                  <a:lnTo>
                    <a:pt x="2340" y="1802"/>
                  </a:lnTo>
                  <a:lnTo>
                    <a:pt x="2329" y="1827"/>
                  </a:lnTo>
                  <a:lnTo>
                    <a:pt x="2315" y="1851"/>
                  </a:lnTo>
                  <a:lnTo>
                    <a:pt x="2302" y="1876"/>
                  </a:lnTo>
                  <a:lnTo>
                    <a:pt x="2287" y="1900"/>
                  </a:lnTo>
                  <a:lnTo>
                    <a:pt x="2273" y="1923"/>
                  </a:lnTo>
                  <a:lnTo>
                    <a:pt x="2258" y="1946"/>
                  </a:lnTo>
                  <a:lnTo>
                    <a:pt x="2242" y="1969"/>
                  </a:lnTo>
                  <a:lnTo>
                    <a:pt x="2226" y="1992"/>
                  </a:lnTo>
                  <a:lnTo>
                    <a:pt x="2209" y="2014"/>
                  </a:lnTo>
                  <a:lnTo>
                    <a:pt x="2191" y="2034"/>
                  </a:lnTo>
                  <a:lnTo>
                    <a:pt x="2174" y="2055"/>
                  </a:lnTo>
                  <a:lnTo>
                    <a:pt x="2156" y="2076"/>
                  </a:lnTo>
                  <a:lnTo>
                    <a:pt x="2136" y="2097"/>
                  </a:lnTo>
                  <a:lnTo>
                    <a:pt x="2117" y="2117"/>
                  </a:lnTo>
                  <a:lnTo>
                    <a:pt x="2098" y="2136"/>
                  </a:lnTo>
                  <a:lnTo>
                    <a:pt x="2078" y="2154"/>
                  </a:lnTo>
                  <a:lnTo>
                    <a:pt x="2057" y="2173"/>
                  </a:lnTo>
                  <a:lnTo>
                    <a:pt x="2036" y="2191"/>
                  </a:lnTo>
                  <a:lnTo>
                    <a:pt x="2014" y="2208"/>
                  </a:lnTo>
                  <a:lnTo>
                    <a:pt x="1992" y="2225"/>
                  </a:lnTo>
                  <a:lnTo>
                    <a:pt x="1969" y="2241"/>
                  </a:lnTo>
                  <a:lnTo>
                    <a:pt x="1947" y="2257"/>
                  </a:lnTo>
                  <a:lnTo>
                    <a:pt x="1923" y="2272"/>
                  </a:lnTo>
                  <a:lnTo>
                    <a:pt x="1900" y="2287"/>
                  </a:lnTo>
                  <a:lnTo>
                    <a:pt x="1877" y="2301"/>
                  </a:lnTo>
                  <a:lnTo>
                    <a:pt x="1853" y="2315"/>
                  </a:lnTo>
                  <a:lnTo>
                    <a:pt x="1828" y="2327"/>
                  </a:lnTo>
                  <a:lnTo>
                    <a:pt x="1803" y="2340"/>
                  </a:lnTo>
                  <a:lnTo>
                    <a:pt x="1777" y="2351"/>
                  </a:lnTo>
                  <a:lnTo>
                    <a:pt x="1751" y="2363"/>
                  </a:lnTo>
                  <a:lnTo>
                    <a:pt x="1725" y="2373"/>
                  </a:lnTo>
                  <a:lnTo>
                    <a:pt x="1699" y="2384"/>
                  </a:lnTo>
                  <a:lnTo>
                    <a:pt x="1673" y="2393"/>
                  </a:lnTo>
                  <a:lnTo>
                    <a:pt x="1646" y="2401"/>
                  </a:lnTo>
                  <a:lnTo>
                    <a:pt x="1619" y="2410"/>
                  </a:lnTo>
                  <a:lnTo>
                    <a:pt x="1592" y="2417"/>
                  </a:lnTo>
                  <a:lnTo>
                    <a:pt x="1564" y="2424"/>
                  </a:lnTo>
                  <a:lnTo>
                    <a:pt x="1536" y="2431"/>
                  </a:lnTo>
                  <a:lnTo>
                    <a:pt x="1508" y="2436"/>
                  </a:lnTo>
                  <a:lnTo>
                    <a:pt x="1479" y="2440"/>
                  </a:lnTo>
                  <a:lnTo>
                    <a:pt x="1451" y="2444"/>
                  </a:lnTo>
                  <a:lnTo>
                    <a:pt x="1422" y="2447"/>
                  </a:lnTo>
                  <a:lnTo>
                    <a:pt x="1393" y="2450"/>
                  </a:lnTo>
                  <a:lnTo>
                    <a:pt x="1364" y="2453"/>
                  </a:lnTo>
                  <a:lnTo>
                    <a:pt x="1334" y="2454"/>
                  </a:lnTo>
                  <a:lnTo>
                    <a:pt x="1304" y="2454"/>
                  </a:lnTo>
                  <a:lnTo>
                    <a:pt x="1304" y="2454"/>
                  </a:lnTo>
                  <a:lnTo>
                    <a:pt x="1275" y="2454"/>
                  </a:lnTo>
                  <a:lnTo>
                    <a:pt x="1246" y="2453"/>
                  </a:lnTo>
                  <a:lnTo>
                    <a:pt x="1217" y="2450"/>
                  </a:lnTo>
                  <a:lnTo>
                    <a:pt x="1187" y="2447"/>
                  </a:lnTo>
                  <a:lnTo>
                    <a:pt x="1158" y="2444"/>
                  </a:lnTo>
                  <a:lnTo>
                    <a:pt x="1130" y="2440"/>
                  </a:lnTo>
                  <a:lnTo>
                    <a:pt x="1101" y="2436"/>
                  </a:lnTo>
                  <a:lnTo>
                    <a:pt x="1073" y="2431"/>
                  </a:lnTo>
                  <a:lnTo>
                    <a:pt x="1046" y="2424"/>
                  </a:lnTo>
                  <a:lnTo>
                    <a:pt x="1018" y="2417"/>
                  </a:lnTo>
                  <a:lnTo>
                    <a:pt x="990" y="2410"/>
                  </a:lnTo>
                  <a:lnTo>
                    <a:pt x="963" y="2401"/>
                  </a:lnTo>
                  <a:lnTo>
                    <a:pt x="936" y="2393"/>
                  </a:lnTo>
                  <a:lnTo>
                    <a:pt x="910" y="2384"/>
                  </a:lnTo>
                  <a:lnTo>
                    <a:pt x="883" y="2373"/>
                  </a:lnTo>
                  <a:lnTo>
                    <a:pt x="858" y="2363"/>
                  </a:lnTo>
                  <a:lnTo>
                    <a:pt x="832" y="2351"/>
                  </a:lnTo>
                  <a:lnTo>
                    <a:pt x="807" y="2340"/>
                  </a:lnTo>
                  <a:lnTo>
                    <a:pt x="782" y="2327"/>
                  </a:lnTo>
                  <a:lnTo>
                    <a:pt x="757" y="2315"/>
                  </a:lnTo>
                  <a:lnTo>
                    <a:pt x="733" y="2301"/>
                  </a:lnTo>
                  <a:lnTo>
                    <a:pt x="709" y="2287"/>
                  </a:lnTo>
                  <a:lnTo>
                    <a:pt x="685" y="2272"/>
                  </a:lnTo>
                  <a:lnTo>
                    <a:pt x="662" y="2257"/>
                  </a:lnTo>
                  <a:lnTo>
                    <a:pt x="639" y="2241"/>
                  </a:lnTo>
                  <a:lnTo>
                    <a:pt x="617" y="2225"/>
                  </a:lnTo>
                  <a:lnTo>
                    <a:pt x="595" y="2208"/>
                  </a:lnTo>
                  <a:lnTo>
                    <a:pt x="574" y="2191"/>
                  </a:lnTo>
                  <a:lnTo>
                    <a:pt x="553" y="2173"/>
                  </a:lnTo>
                  <a:lnTo>
                    <a:pt x="532" y="2154"/>
                  </a:lnTo>
                  <a:lnTo>
                    <a:pt x="512" y="2136"/>
                  </a:lnTo>
                  <a:lnTo>
                    <a:pt x="492" y="2117"/>
                  </a:lnTo>
                  <a:lnTo>
                    <a:pt x="472" y="2097"/>
                  </a:lnTo>
                  <a:lnTo>
                    <a:pt x="454" y="2076"/>
                  </a:lnTo>
                  <a:lnTo>
                    <a:pt x="436" y="2055"/>
                  </a:lnTo>
                  <a:lnTo>
                    <a:pt x="418" y="2034"/>
                  </a:lnTo>
                  <a:lnTo>
                    <a:pt x="400" y="2014"/>
                  </a:lnTo>
                  <a:lnTo>
                    <a:pt x="384" y="1992"/>
                  </a:lnTo>
                  <a:lnTo>
                    <a:pt x="367" y="1969"/>
                  </a:lnTo>
                  <a:lnTo>
                    <a:pt x="352" y="1946"/>
                  </a:lnTo>
                  <a:lnTo>
                    <a:pt x="337" y="1923"/>
                  </a:lnTo>
                  <a:lnTo>
                    <a:pt x="321" y="1900"/>
                  </a:lnTo>
                  <a:lnTo>
                    <a:pt x="308" y="1876"/>
                  </a:lnTo>
                  <a:lnTo>
                    <a:pt x="294" y="1851"/>
                  </a:lnTo>
                  <a:lnTo>
                    <a:pt x="281" y="1827"/>
                  </a:lnTo>
                  <a:lnTo>
                    <a:pt x="269" y="1802"/>
                  </a:lnTo>
                  <a:lnTo>
                    <a:pt x="257" y="1777"/>
                  </a:lnTo>
                  <a:lnTo>
                    <a:pt x="245" y="1751"/>
                  </a:lnTo>
                  <a:lnTo>
                    <a:pt x="235" y="1725"/>
                  </a:lnTo>
                  <a:lnTo>
                    <a:pt x="225" y="1699"/>
                  </a:lnTo>
                  <a:lnTo>
                    <a:pt x="216" y="1672"/>
                  </a:lnTo>
                  <a:lnTo>
                    <a:pt x="207" y="1646"/>
                  </a:lnTo>
                  <a:lnTo>
                    <a:pt x="199" y="1619"/>
                  </a:lnTo>
                  <a:lnTo>
                    <a:pt x="191" y="1590"/>
                  </a:lnTo>
                  <a:lnTo>
                    <a:pt x="185" y="1563"/>
                  </a:lnTo>
                  <a:lnTo>
                    <a:pt x="178" y="1535"/>
                  </a:lnTo>
                  <a:lnTo>
                    <a:pt x="173" y="1507"/>
                  </a:lnTo>
                  <a:lnTo>
                    <a:pt x="168" y="1479"/>
                  </a:lnTo>
                  <a:lnTo>
                    <a:pt x="164" y="1450"/>
                  </a:lnTo>
                  <a:lnTo>
                    <a:pt x="161" y="1421"/>
                  </a:lnTo>
                  <a:lnTo>
                    <a:pt x="159" y="1392"/>
                  </a:lnTo>
                  <a:lnTo>
                    <a:pt x="157" y="1363"/>
                  </a:lnTo>
                  <a:lnTo>
                    <a:pt x="156" y="1334"/>
                  </a:lnTo>
                  <a:lnTo>
                    <a:pt x="156" y="1304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8" name="Freeform 1166">
              <a:extLst>
                <a:ext uri="{FF2B5EF4-FFF2-40B4-BE49-F238E27FC236}">
                  <a16:creationId xmlns:a16="http://schemas.microsoft.com/office/drawing/2014/main" id="{3D85F80B-7D1B-4193-834D-AFC62E23F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2873" y="1695493"/>
              <a:ext cx="568718" cy="568718"/>
            </a:xfrm>
            <a:custGeom>
              <a:avLst/>
              <a:gdLst>
                <a:gd name="T0" fmla="*/ 4 w 2609"/>
                <a:gd name="T1" fmla="*/ 1404 h 2609"/>
                <a:gd name="T2" fmla="*/ 27 w 2609"/>
                <a:gd name="T3" fmla="*/ 1566 h 2609"/>
                <a:gd name="T4" fmla="*/ 69 w 2609"/>
                <a:gd name="T5" fmla="*/ 1722 h 2609"/>
                <a:gd name="T6" fmla="*/ 129 w 2609"/>
                <a:gd name="T7" fmla="*/ 1869 h 2609"/>
                <a:gd name="T8" fmla="*/ 206 w 2609"/>
                <a:gd name="T9" fmla="*/ 2006 h 2609"/>
                <a:gd name="T10" fmla="*/ 298 w 2609"/>
                <a:gd name="T11" fmla="*/ 2134 h 2609"/>
                <a:gd name="T12" fmla="*/ 405 w 2609"/>
                <a:gd name="T13" fmla="*/ 2248 h 2609"/>
                <a:gd name="T14" fmla="*/ 525 w 2609"/>
                <a:gd name="T15" fmla="*/ 2349 h 2609"/>
                <a:gd name="T16" fmla="*/ 656 w 2609"/>
                <a:gd name="T17" fmla="*/ 2436 h 2609"/>
                <a:gd name="T18" fmla="*/ 798 w 2609"/>
                <a:gd name="T19" fmla="*/ 2506 h 2609"/>
                <a:gd name="T20" fmla="*/ 948 w 2609"/>
                <a:gd name="T21" fmla="*/ 2559 h 2609"/>
                <a:gd name="T22" fmla="*/ 1106 w 2609"/>
                <a:gd name="T23" fmla="*/ 2593 h 2609"/>
                <a:gd name="T24" fmla="*/ 1271 w 2609"/>
                <a:gd name="T25" fmla="*/ 2608 h 2609"/>
                <a:gd name="T26" fmla="*/ 1405 w 2609"/>
                <a:gd name="T27" fmla="*/ 2605 h 2609"/>
                <a:gd name="T28" fmla="*/ 1567 w 2609"/>
                <a:gd name="T29" fmla="*/ 2582 h 2609"/>
                <a:gd name="T30" fmla="*/ 1722 w 2609"/>
                <a:gd name="T31" fmla="*/ 2540 h 2609"/>
                <a:gd name="T32" fmla="*/ 1870 w 2609"/>
                <a:gd name="T33" fmla="*/ 2480 h 2609"/>
                <a:gd name="T34" fmla="*/ 2008 w 2609"/>
                <a:gd name="T35" fmla="*/ 2402 h 2609"/>
                <a:gd name="T36" fmla="*/ 2134 w 2609"/>
                <a:gd name="T37" fmla="*/ 2310 h 2609"/>
                <a:gd name="T38" fmla="*/ 2249 w 2609"/>
                <a:gd name="T39" fmla="*/ 2203 h 2609"/>
                <a:gd name="T40" fmla="*/ 2350 w 2609"/>
                <a:gd name="T41" fmla="*/ 2083 h 2609"/>
                <a:gd name="T42" fmla="*/ 2436 w 2609"/>
                <a:gd name="T43" fmla="*/ 1953 h 2609"/>
                <a:gd name="T44" fmla="*/ 2506 w 2609"/>
                <a:gd name="T45" fmla="*/ 1811 h 2609"/>
                <a:gd name="T46" fmla="*/ 2559 w 2609"/>
                <a:gd name="T47" fmla="*/ 1660 h 2609"/>
                <a:gd name="T48" fmla="*/ 2595 w 2609"/>
                <a:gd name="T49" fmla="*/ 1502 h 2609"/>
                <a:gd name="T50" fmla="*/ 2609 w 2609"/>
                <a:gd name="T51" fmla="*/ 1337 h 2609"/>
                <a:gd name="T52" fmla="*/ 2605 w 2609"/>
                <a:gd name="T53" fmla="*/ 1204 h 2609"/>
                <a:gd name="T54" fmla="*/ 2583 w 2609"/>
                <a:gd name="T55" fmla="*/ 1041 h 2609"/>
                <a:gd name="T56" fmla="*/ 2541 w 2609"/>
                <a:gd name="T57" fmla="*/ 886 h 2609"/>
                <a:gd name="T58" fmla="*/ 2480 w 2609"/>
                <a:gd name="T59" fmla="*/ 739 h 2609"/>
                <a:gd name="T60" fmla="*/ 2404 w 2609"/>
                <a:gd name="T61" fmla="*/ 601 h 2609"/>
                <a:gd name="T62" fmla="*/ 2311 w 2609"/>
                <a:gd name="T63" fmla="*/ 475 h 2609"/>
                <a:gd name="T64" fmla="*/ 2205 w 2609"/>
                <a:gd name="T65" fmla="*/ 360 h 2609"/>
                <a:gd name="T66" fmla="*/ 2085 w 2609"/>
                <a:gd name="T67" fmla="*/ 259 h 2609"/>
                <a:gd name="T68" fmla="*/ 1954 w 2609"/>
                <a:gd name="T69" fmla="*/ 173 h 2609"/>
                <a:gd name="T70" fmla="*/ 1812 w 2609"/>
                <a:gd name="T71" fmla="*/ 102 h 2609"/>
                <a:gd name="T72" fmla="*/ 1662 w 2609"/>
                <a:gd name="T73" fmla="*/ 49 h 2609"/>
                <a:gd name="T74" fmla="*/ 1503 w 2609"/>
                <a:gd name="T75" fmla="*/ 14 h 2609"/>
                <a:gd name="T76" fmla="*/ 1339 w 2609"/>
                <a:gd name="T77" fmla="*/ 0 h 2609"/>
                <a:gd name="T78" fmla="*/ 1204 w 2609"/>
                <a:gd name="T79" fmla="*/ 3 h 2609"/>
                <a:gd name="T80" fmla="*/ 1043 w 2609"/>
                <a:gd name="T81" fmla="*/ 26 h 2609"/>
                <a:gd name="T82" fmla="*/ 887 w 2609"/>
                <a:gd name="T83" fmla="*/ 67 h 2609"/>
                <a:gd name="T84" fmla="*/ 739 w 2609"/>
                <a:gd name="T85" fmla="*/ 128 h 2609"/>
                <a:gd name="T86" fmla="*/ 602 w 2609"/>
                <a:gd name="T87" fmla="*/ 205 h 2609"/>
                <a:gd name="T88" fmla="*/ 476 w 2609"/>
                <a:gd name="T89" fmla="*/ 298 h 2609"/>
                <a:gd name="T90" fmla="*/ 361 w 2609"/>
                <a:gd name="T91" fmla="*/ 404 h 2609"/>
                <a:gd name="T92" fmla="*/ 260 w 2609"/>
                <a:gd name="T93" fmla="*/ 524 h 2609"/>
                <a:gd name="T94" fmla="*/ 173 w 2609"/>
                <a:gd name="T95" fmla="*/ 655 h 2609"/>
                <a:gd name="T96" fmla="*/ 103 w 2609"/>
                <a:gd name="T97" fmla="*/ 796 h 2609"/>
                <a:gd name="T98" fmla="*/ 50 w 2609"/>
                <a:gd name="T99" fmla="*/ 947 h 2609"/>
                <a:gd name="T100" fmla="*/ 15 w 2609"/>
                <a:gd name="T101" fmla="*/ 1106 h 2609"/>
                <a:gd name="T102" fmla="*/ 0 w 2609"/>
                <a:gd name="T103" fmla="*/ 1270 h 2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609" h="2609">
                  <a:moveTo>
                    <a:pt x="0" y="1304"/>
                  </a:moveTo>
                  <a:lnTo>
                    <a:pt x="0" y="1304"/>
                  </a:lnTo>
                  <a:lnTo>
                    <a:pt x="0" y="1337"/>
                  </a:lnTo>
                  <a:lnTo>
                    <a:pt x="2" y="1370"/>
                  </a:lnTo>
                  <a:lnTo>
                    <a:pt x="4" y="1404"/>
                  </a:lnTo>
                  <a:lnTo>
                    <a:pt x="8" y="1437"/>
                  </a:lnTo>
                  <a:lnTo>
                    <a:pt x="11" y="1469"/>
                  </a:lnTo>
                  <a:lnTo>
                    <a:pt x="15" y="1502"/>
                  </a:lnTo>
                  <a:lnTo>
                    <a:pt x="21" y="1534"/>
                  </a:lnTo>
                  <a:lnTo>
                    <a:pt x="27" y="1566"/>
                  </a:lnTo>
                  <a:lnTo>
                    <a:pt x="34" y="1598"/>
                  </a:lnTo>
                  <a:lnTo>
                    <a:pt x="42" y="1630"/>
                  </a:lnTo>
                  <a:lnTo>
                    <a:pt x="50" y="1660"/>
                  </a:lnTo>
                  <a:lnTo>
                    <a:pt x="59" y="1691"/>
                  </a:lnTo>
                  <a:lnTo>
                    <a:pt x="69" y="1722"/>
                  </a:lnTo>
                  <a:lnTo>
                    <a:pt x="79" y="1752"/>
                  </a:lnTo>
                  <a:lnTo>
                    <a:pt x="91" y="1782"/>
                  </a:lnTo>
                  <a:lnTo>
                    <a:pt x="103" y="1811"/>
                  </a:lnTo>
                  <a:lnTo>
                    <a:pt x="116" y="1841"/>
                  </a:lnTo>
                  <a:lnTo>
                    <a:pt x="129" y="1869"/>
                  </a:lnTo>
                  <a:lnTo>
                    <a:pt x="143" y="1897"/>
                  </a:lnTo>
                  <a:lnTo>
                    <a:pt x="158" y="1925"/>
                  </a:lnTo>
                  <a:lnTo>
                    <a:pt x="173" y="1953"/>
                  </a:lnTo>
                  <a:lnTo>
                    <a:pt x="189" y="1980"/>
                  </a:lnTo>
                  <a:lnTo>
                    <a:pt x="206" y="2006"/>
                  </a:lnTo>
                  <a:lnTo>
                    <a:pt x="223" y="2032"/>
                  </a:lnTo>
                  <a:lnTo>
                    <a:pt x="241" y="2058"/>
                  </a:lnTo>
                  <a:lnTo>
                    <a:pt x="260" y="2083"/>
                  </a:lnTo>
                  <a:lnTo>
                    <a:pt x="279" y="2108"/>
                  </a:lnTo>
                  <a:lnTo>
                    <a:pt x="298" y="2134"/>
                  </a:lnTo>
                  <a:lnTo>
                    <a:pt x="319" y="2157"/>
                  </a:lnTo>
                  <a:lnTo>
                    <a:pt x="340" y="2180"/>
                  </a:lnTo>
                  <a:lnTo>
                    <a:pt x="361" y="2203"/>
                  </a:lnTo>
                  <a:lnTo>
                    <a:pt x="383" y="2226"/>
                  </a:lnTo>
                  <a:lnTo>
                    <a:pt x="405" y="2248"/>
                  </a:lnTo>
                  <a:lnTo>
                    <a:pt x="428" y="2269"/>
                  </a:lnTo>
                  <a:lnTo>
                    <a:pt x="452" y="2290"/>
                  </a:lnTo>
                  <a:lnTo>
                    <a:pt x="476" y="2310"/>
                  </a:lnTo>
                  <a:lnTo>
                    <a:pt x="500" y="2329"/>
                  </a:lnTo>
                  <a:lnTo>
                    <a:pt x="525" y="2349"/>
                  </a:lnTo>
                  <a:lnTo>
                    <a:pt x="551" y="2367"/>
                  </a:lnTo>
                  <a:lnTo>
                    <a:pt x="576" y="2386"/>
                  </a:lnTo>
                  <a:lnTo>
                    <a:pt x="602" y="2402"/>
                  </a:lnTo>
                  <a:lnTo>
                    <a:pt x="629" y="2419"/>
                  </a:lnTo>
                  <a:lnTo>
                    <a:pt x="656" y="2436"/>
                  </a:lnTo>
                  <a:lnTo>
                    <a:pt x="683" y="2450"/>
                  </a:lnTo>
                  <a:lnTo>
                    <a:pt x="711" y="2466"/>
                  </a:lnTo>
                  <a:lnTo>
                    <a:pt x="739" y="2480"/>
                  </a:lnTo>
                  <a:lnTo>
                    <a:pt x="768" y="2493"/>
                  </a:lnTo>
                  <a:lnTo>
                    <a:pt x="798" y="2506"/>
                  </a:lnTo>
                  <a:lnTo>
                    <a:pt x="827" y="2518"/>
                  </a:lnTo>
                  <a:lnTo>
                    <a:pt x="857" y="2530"/>
                  </a:lnTo>
                  <a:lnTo>
                    <a:pt x="887" y="2540"/>
                  </a:lnTo>
                  <a:lnTo>
                    <a:pt x="918" y="2549"/>
                  </a:lnTo>
                  <a:lnTo>
                    <a:pt x="948" y="2559"/>
                  </a:lnTo>
                  <a:lnTo>
                    <a:pt x="979" y="2567"/>
                  </a:lnTo>
                  <a:lnTo>
                    <a:pt x="1010" y="2576"/>
                  </a:lnTo>
                  <a:lnTo>
                    <a:pt x="1043" y="2582"/>
                  </a:lnTo>
                  <a:lnTo>
                    <a:pt x="1074" y="2588"/>
                  </a:lnTo>
                  <a:lnTo>
                    <a:pt x="1106" y="2593"/>
                  </a:lnTo>
                  <a:lnTo>
                    <a:pt x="1139" y="2598"/>
                  </a:lnTo>
                  <a:lnTo>
                    <a:pt x="1172" y="2602"/>
                  </a:lnTo>
                  <a:lnTo>
                    <a:pt x="1204" y="2605"/>
                  </a:lnTo>
                  <a:lnTo>
                    <a:pt x="1238" y="2607"/>
                  </a:lnTo>
                  <a:lnTo>
                    <a:pt x="1271" y="2608"/>
                  </a:lnTo>
                  <a:lnTo>
                    <a:pt x="1304" y="2609"/>
                  </a:lnTo>
                  <a:lnTo>
                    <a:pt x="1304" y="2609"/>
                  </a:lnTo>
                  <a:lnTo>
                    <a:pt x="1339" y="2608"/>
                  </a:lnTo>
                  <a:lnTo>
                    <a:pt x="1372" y="2607"/>
                  </a:lnTo>
                  <a:lnTo>
                    <a:pt x="1405" y="2605"/>
                  </a:lnTo>
                  <a:lnTo>
                    <a:pt x="1438" y="2602"/>
                  </a:lnTo>
                  <a:lnTo>
                    <a:pt x="1471" y="2598"/>
                  </a:lnTo>
                  <a:lnTo>
                    <a:pt x="1503" y="2593"/>
                  </a:lnTo>
                  <a:lnTo>
                    <a:pt x="1536" y="2588"/>
                  </a:lnTo>
                  <a:lnTo>
                    <a:pt x="1567" y="2582"/>
                  </a:lnTo>
                  <a:lnTo>
                    <a:pt x="1599" y="2576"/>
                  </a:lnTo>
                  <a:lnTo>
                    <a:pt x="1631" y="2567"/>
                  </a:lnTo>
                  <a:lnTo>
                    <a:pt x="1662" y="2559"/>
                  </a:lnTo>
                  <a:lnTo>
                    <a:pt x="1692" y="2549"/>
                  </a:lnTo>
                  <a:lnTo>
                    <a:pt x="1722" y="2540"/>
                  </a:lnTo>
                  <a:lnTo>
                    <a:pt x="1752" y="2530"/>
                  </a:lnTo>
                  <a:lnTo>
                    <a:pt x="1783" y="2518"/>
                  </a:lnTo>
                  <a:lnTo>
                    <a:pt x="1812" y="2506"/>
                  </a:lnTo>
                  <a:lnTo>
                    <a:pt x="1841" y="2493"/>
                  </a:lnTo>
                  <a:lnTo>
                    <a:pt x="1870" y="2480"/>
                  </a:lnTo>
                  <a:lnTo>
                    <a:pt x="1898" y="2466"/>
                  </a:lnTo>
                  <a:lnTo>
                    <a:pt x="1927" y="2450"/>
                  </a:lnTo>
                  <a:lnTo>
                    <a:pt x="1954" y="2436"/>
                  </a:lnTo>
                  <a:lnTo>
                    <a:pt x="1981" y="2419"/>
                  </a:lnTo>
                  <a:lnTo>
                    <a:pt x="2008" y="2402"/>
                  </a:lnTo>
                  <a:lnTo>
                    <a:pt x="2034" y="2386"/>
                  </a:lnTo>
                  <a:lnTo>
                    <a:pt x="2059" y="2367"/>
                  </a:lnTo>
                  <a:lnTo>
                    <a:pt x="2085" y="2349"/>
                  </a:lnTo>
                  <a:lnTo>
                    <a:pt x="2110" y="2329"/>
                  </a:lnTo>
                  <a:lnTo>
                    <a:pt x="2134" y="2310"/>
                  </a:lnTo>
                  <a:lnTo>
                    <a:pt x="2158" y="2290"/>
                  </a:lnTo>
                  <a:lnTo>
                    <a:pt x="2182" y="2269"/>
                  </a:lnTo>
                  <a:lnTo>
                    <a:pt x="2205" y="2248"/>
                  </a:lnTo>
                  <a:lnTo>
                    <a:pt x="2227" y="2226"/>
                  </a:lnTo>
                  <a:lnTo>
                    <a:pt x="2249" y="2203"/>
                  </a:lnTo>
                  <a:lnTo>
                    <a:pt x="2270" y="2180"/>
                  </a:lnTo>
                  <a:lnTo>
                    <a:pt x="2290" y="2157"/>
                  </a:lnTo>
                  <a:lnTo>
                    <a:pt x="2311" y="2134"/>
                  </a:lnTo>
                  <a:lnTo>
                    <a:pt x="2331" y="2108"/>
                  </a:lnTo>
                  <a:lnTo>
                    <a:pt x="2350" y="2083"/>
                  </a:lnTo>
                  <a:lnTo>
                    <a:pt x="2369" y="2058"/>
                  </a:lnTo>
                  <a:lnTo>
                    <a:pt x="2386" y="2032"/>
                  </a:lnTo>
                  <a:lnTo>
                    <a:pt x="2404" y="2006"/>
                  </a:lnTo>
                  <a:lnTo>
                    <a:pt x="2421" y="1980"/>
                  </a:lnTo>
                  <a:lnTo>
                    <a:pt x="2436" y="1953"/>
                  </a:lnTo>
                  <a:lnTo>
                    <a:pt x="2452" y="1925"/>
                  </a:lnTo>
                  <a:lnTo>
                    <a:pt x="2467" y="1897"/>
                  </a:lnTo>
                  <a:lnTo>
                    <a:pt x="2480" y="1869"/>
                  </a:lnTo>
                  <a:lnTo>
                    <a:pt x="2494" y="1841"/>
                  </a:lnTo>
                  <a:lnTo>
                    <a:pt x="2506" y="1811"/>
                  </a:lnTo>
                  <a:lnTo>
                    <a:pt x="2519" y="1782"/>
                  </a:lnTo>
                  <a:lnTo>
                    <a:pt x="2530" y="1752"/>
                  </a:lnTo>
                  <a:lnTo>
                    <a:pt x="2541" y="1722"/>
                  </a:lnTo>
                  <a:lnTo>
                    <a:pt x="2551" y="1691"/>
                  </a:lnTo>
                  <a:lnTo>
                    <a:pt x="2559" y="1660"/>
                  </a:lnTo>
                  <a:lnTo>
                    <a:pt x="2569" y="1630"/>
                  </a:lnTo>
                  <a:lnTo>
                    <a:pt x="2576" y="1598"/>
                  </a:lnTo>
                  <a:lnTo>
                    <a:pt x="2583" y="1566"/>
                  </a:lnTo>
                  <a:lnTo>
                    <a:pt x="2588" y="1534"/>
                  </a:lnTo>
                  <a:lnTo>
                    <a:pt x="2595" y="1502"/>
                  </a:lnTo>
                  <a:lnTo>
                    <a:pt x="2599" y="1469"/>
                  </a:lnTo>
                  <a:lnTo>
                    <a:pt x="2603" y="1437"/>
                  </a:lnTo>
                  <a:lnTo>
                    <a:pt x="2605" y="1404"/>
                  </a:lnTo>
                  <a:lnTo>
                    <a:pt x="2607" y="1370"/>
                  </a:lnTo>
                  <a:lnTo>
                    <a:pt x="2609" y="1337"/>
                  </a:lnTo>
                  <a:lnTo>
                    <a:pt x="2609" y="1304"/>
                  </a:lnTo>
                  <a:lnTo>
                    <a:pt x="2609" y="1304"/>
                  </a:lnTo>
                  <a:lnTo>
                    <a:pt x="2609" y="1270"/>
                  </a:lnTo>
                  <a:lnTo>
                    <a:pt x="2607" y="1237"/>
                  </a:lnTo>
                  <a:lnTo>
                    <a:pt x="2605" y="1204"/>
                  </a:lnTo>
                  <a:lnTo>
                    <a:pt x="2603" y="1170"/>
                  </a:lnTo>
                  <a:lnTo>
                    <a:pt x="2599" y="1138"/>
                  </a:lnTo>
                  <a:lnTo>
                    <a:pt x="2595" y="1106"/>
                  </a:lnTo>
                  <a:lnTo>
                    <a:pt x="2588" y="1073"/>
                  </a:lnTo>
                  <a:lnTo>
                    <a:pt x="2583" y="1041"/>
                  </a:lnTo>
                  <a:lnTo>
                    <a:pt x="2576" y="1010"/>
                  </a:lnTo>
                  <a:lnTo>
                    <a:pt x="2569" y="978"/>
                  </a:lnTo>
                  <a:lnTo>
                    <a:pt x="2559" y="947"/>
                  </a:lnTo>
                  <a:lnTo>
                    <a:pt x="2551" y="916"/>
                  </a:lnTo>
                  <a:lnTo>
                    <a:pt x="2541" y="886"/>
                  </a:lnTo>
                  <a:lnTo>
                    <a:pt x="2530" y="855"/>
                  </a:lnTo>
                  <a:lnTo>
                    <a:pt x="2519" y="826"/>
                  </a:lnTo>
                  <a:lnTo>
                    <a:pt x="2506" y="796"/>
                  </a:lnTo>
                  <a:lnTo>
                    <a:pt x="2494" y="768"/>
                  </a:lnTo>
                  <a:lnTo>
                    <a:pt x="2480" y="739"/>
                  </a:lnTo>
                  <a:lnTo>
                    <a:pt x="2467" y="711"/>
                  </a:lnTo>
                  <a:lnTo>
                    <a:pt x="2452" y="682"/>
                  </a:lnTo>
                  <a:lnTo>
                    <a:pt x="2436" y="655"/>
                  </a:lnTo>
                  <a:lnTo>
                    <a:pt x="2421" y="628"/>
                  </a:lnTo>
                  <a:lnTo>
                    <a:pt x="2404" y="601"/>
                  </a:lnTo>
                  <a:lnTo>
                    <a:pt x="2386" y="575"/>
                  </a:lnTo>
                  <a:lnTo>
                    <a:pt x="2369" y="549"/>
                  </a:lnTo>
                  <a:lnTo>
                    <a:pt x="2350" y="524"/>
                  </a:lnTo>
                  <a:lnTo>
                    <a:pt x="2331" y="499"/>
                  </a:lnTo>
                  <a:lnTo>
                    <a:pt x="2311" y="475"/>
                  </a:lnTo>
                  <a:lnTo>
                    <a:pt x="2290" y="451"/>
                  </a:lnTo>
                  <a:lnTo>
                    <a:pt x="2270" y="427"/>
                  </a:lnTo>
                  <a:lnTo>
                    <a:pt x="2249" y="404"/>
                  </a:lnTo>
                  <a:lnTo>
                    <a:pt x="2227" y="382"/>
                  </a:lnTo>
                  <a:lnTo>
                    <a:pt x="2205" y="360"/>
                  </a:lnTo>
                  <a:lnTo>
                    <a:pt x="2182" y="338"/>
                  </a:lnTo>
                  <a:lnTo>
                    <a:pt x="2158" y="317"/>
                  </a:lnTo>
                  <a:lnTo>
                    <a:pt x="2134" y="298"/>
                  </a:lnTo>
                  <a:lnTo>
                    <a:pt x="2110" y="278"/>
                  </a:lnTo>
                  <a:lnTo>
                    <a:pt x="2085" y="259"/>
                  </a:lnTo>
                  <a:lnTo>
                    <a:pt x="2059" y="240"/>
                  </a:lnTo>
                  <a:lnTo>
                    <a:pt x="2034" y="223"/>
                  </a:lnTo>
                  <a:lnTo>
                    <a:pt x="2008" y="205"/>
                  </a:lnTo>
                  <a:lnTo>
                    <a:pt x="1981" y="188"/>
                  </a:lnTo>
                  <a:lnTo>
                    <a:pt x="1954" y="173"/>
                  </a:lnTo>
                  <a:lnTo>
                    <a:pt x="1927" y="157"/>
                  </a:lnTo>
                  <a:lnTo>
                    <a:pt x="1898" y="142"/>
                  </a:lnTo>
                  <a:lnTo>
                    <a:pt x="1870" y="128"/>
                  </a:lnTo>
                  <a:lnTo>
                    <a:pt x="1841" y="114"/>
                  </a:lnTo>
                  <a:lnTo>
                    <a:pt x="1812" y="102"/>
                  </a:lnTo>
                  <a:lnTo>
                    <a:pt x="1783" y="90"/>
                  </a:lnTo>
                  <a:lnTo>
                    <a:pt x="1752" y="79"/>
                  </a:lnTo>
                  <a:lnTo>
                    <a:pt x="1722" y="67"/>
                  </a:lnTo>
                  <a:lnTo>
                    <a:pt x="1692" y="58"/>
                  </a:lnTo>
                  <a:lnTo>
                    <a:pt x="1662" y="49"/>
                  </a:lnTo>
                  <a:lnTo>
                    <a:pt x="1631" y="40"/>
                  </a:lnTo>
                  <a:lnTo>
                    <a:pt x="1599" y="33"/>
                  </a:lnTo>
                  <a:lnTo>
                    <a:pt x="1567" y="26"/>
                  </a:lnTo>
                  <a:lnTo>
                    <a:pt x="1536" y="19"/>
                  </a:lnTo>
                  <a:lnTo>
                    <a:pt x="1503" y="14"/>
                  </a:lnTo>
                  <a:lnTo>
                    <a:pt x="1471" y="10"/>
                  </a:lnTo>
                  <a:lnTo>
                    <a:pt x="1438" y="6"/>
                  </a:lnTo>
                  <a:lnTo>
                    <a:pt x="1405" y="3"/>
                  </a:lnTo>
                  <a:lnTo>
                    <a:pt x="1372" y="1"/>
                  </a:lnTo>
                  <a:lnTo>
                    <a:pt x="1339" y="0"/>
                  </a:lnTo>
                  <a:lnTo>
                    <a:pt x="1304" y="0"/>
                  </a:lnTo>
                  <a:lnTo>
                    <a:pt x="1304" y="0"/>
                  </a:lnTo>
                  <a:lnTo>
                    <a:pt x="1271" y="0"/>
                  </a:lnTo>
                  <a:lnTo>
                    <a:pt x="1238" y="1"/>
                  </a:lnTo>
                  <a:lnTo>
                    <a:pt x="1204" y="3"/>
                  </a:lnTo>
                  <a:lnTo>
                    <a:pt x="1172" y="6"/>
                  </a:lnTo>
                  <a:lnTo>
                    <a:pt x="1139" y="10"/>
                  </a:lnTo>
                  <a:lnTo>
                    <a:pt x="1106" y="14"/>
                  </a:lnTo>
                  <a:lnTo>
                    <a:pt x="1074" y="19"/>
                  </a:lnTo>
                  <a:lnTo>
                    <a:pt x="1043" y="26"/>
                  </a:lnTo>
                  <a:lnTo>
                    <a:pt x="1010" y="33"/>
                  </a:lnTo>
                  <a:lnTo>
                    <a:pt x="979" y="40"/>
                  </a:lnTo>
                  <a:lnTo>
                    <a:pt x="948" y="49"/>
                  </a:lnTo>
                  <a:lnTo>
                    <a:pt x="918" y="58"/>
                  </a:lnTo>
                  <a:lnTo>
                    <a:pt x="887" y="67"/>
                  </a:lnTo>
                  <a:lnTo>
                    <a:pt x="857" y="79"/>
                  </a:lnTo>
                  <a:lnTo>
                    <a:pt x="827" y="90"/>
                  </a:lnTo>
                  <a:lnTo>
                    <a:pt x="798" y="102"/>
                  </a:lnTo>
                  <a:lnTo>
                    <a:pt x="768" y="114"/>
                  </a:lnTo>
                  <a:lnTo>
                    <a:pt x="739" y="128"/>
                  </a:lnTo>
                  <a:lnTo>
                    <a:pt x="711" y="142"/>
                  </a:lnTo>
                  <a:lnTo>
                    <a:pt x="683" y="157"/>
                  </a:lnTo>
                  <a:lnTo>
                    <a:pt x="656" y="173"/>
                  </a:lnTo>
                  <a:lnTo>
                    <a:pt x="629" y="188"/>
                  </a:lnTo>
                  <a:lnTo>
                    <a:pt x="602" y="205"/>
                  </a:lnTo>
                  <a:lnTo>
                    <a:pt x="576" y="223"/>
                  </a:lnTo>
                  <a:lnTo>
                    <a:pt x="551" y="240"/>
                  </a:lnTo>
                  <a:lnTo>
                    <a:pt x="525" y="259"/>
                  </a:lnTo>
                  <a:lnTo>
                    <a:pt x="500" y="278"/>
                  </a:lnTo>
                  <a:lnTo>
                    <a:pt x="476" y="298"/>
                  </a:lnTo>
                  <a:lnTo>
                    <a:pt x="452" y="317"/>
                  </a:lnTo>
                  <a:lnTo>
                    <a:pt x="428" y="338"/>
                  </a:lnTo>
                  <a:lnTo>
                    <a:pt x="405" y="360"/>
                  </a:lnTo>
                  <a:lnTo>
                    <a:pt x="383" y="382"/>
                  </a:lnTo>
                  <a:lnTo>
                    <a:pt x="361" y="404"/>
                  </a:lnTo>
                  <a:lnTo>
                    <a:pt x="340" y="427"/>
                  </a:lnTo>
                  <a:lnTo>
                    <a:pt x="319" y="451"/>
                  </a:lnTo>
                  <a:lnTo>
                    <a:pt x="298" y="475"/>
                  </a:lnTo>
                  <a:lnTo>
                    <a:pt x="279" y="499"/>
                  </a:lnTo>
                  <a:lnTo>
                    <a:pt x="260" y="524"/>
                  </a:lnTo>
                  <a:lnTo>
                    <a:pt x="241" y="549"/>
                  </a:lnTo>
                  <a:lnTo>
                    <a:pt x="223" y="575"/>
                  </a:lnTo>
                  <a:lnTo>
                    <a:pt x="206" y="601"/>
                  </a:lnTo>
                  <a:lnTo>
                    <a:pt x="189" y="628"/>
                  </a:lnTo>
                  <a:lnTo>
                    <a:pt x="173" y="655"/>
                  </a:lnTo>
                  <a:lnTo>
                    <a:pt x="158" y="682"/>
                  </a:lnTo>
                  <a:lnTo>
                    <a:pt x="143" y="711"/>
                  </a:lnTo>
                  <a:lnTo>
                    <a:pt x="129" y="739"/>
                  </a:lnTo>
                  <a:lnTo>
                    <a:pt x="116" y="768"/>
                  </a:lnTo>
                  <a:lnTo>
                    <a:pt x="103" y="796"/>
                  </a:lnTo>
                  <a:lnTo>
                    <a:pt x="91" y="826"/>
                  </a:lnTo>
                  <a:lnTo>
                    <a:pt x="79" y="855"/>
                  </a:lnTo>
                  <a:lnTo>
                    <a:pt x="69" y="886"/>
                  </a:lnTo>
                  <a:lnTo>
                    <a:pt x="59" y="916"/>
                  </a:lnTo>
                  <a:lnTo>
                    <a:pt x="50" y="947"/>
                  </a:lnTo>
                  <a:lnTo>
                    <a:pt x="42" y="978"/>
                  </a:lnTo>
                  <a:lnTo>
                    <a:pt x="34" y="1010"/>
                  </a:lnTo>
                  <a:lnTo>
                    <a:pt x="27" y="1041"/>
                  </a:lnTo>
                  <a:lnTo>
                    <a:pt x="21" y="1073"/>
                  </a:lnTo>
                  <a:lnTo>
                    <a:pt x="15" y="1106"/>
                  </a:lnTo>
                  <a:lnTo>
                    <a:pt x="11" y="1138"/>
                  </a:lnTo>
                  <a:lnTo>
                    <a:pt x="8" y="1170"/>
                  </a:lnTo>
                  <a:lnTo>
                    <a:pt x="4" y="1204"/>
                  </a:lnTo>
                  <a:lnTo>
                    <a:pt x="2" y="1237"/>
                  </a:lnTo>
                  <a:lnTo>
                    <a:pt x="0" y="1270"/>
                  </a:lnTo>
                  <a:lnTo>
                    <a:pt x="0" y="1304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9" name="Freeform 1167">
              <a:extLst>
                <a:ext uri="{FF2B5EF4-FFF2-40B4-BE49-F238E27FC236}">
                  <a16:creationId xmlns:a16="http://schemas.microsoft.com/office/drawing/2014/main" id="{8FF46758-6CD5-4B82-AE09-08B0A4578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16904" y="1728870"/>
              <a:ext cx="501309" cy="501964"/>
            </a:xfrm>
            <a:custGeom>
              <a:avLst/>
              <a:gdLst>
                <a:gd name="T0" fmla="*/ 3 w 2298"/>
                <a:gd name="T1" fmla="*/ 1061 h 2300"/>
                <a:gd name="T2" fmla="*/ 22 w 2298"/>
                <a:gd name="T3" fmla="*/ 918 h 2300"/>
                <a:gd name="T4" fmla="*/ 60 w 2298"/>
                <a:gd name="T5" fmla="*/ 782 h 2300"/>
                <a:gd name="T6" fmla="*/ 113 w 2298"/>
                <a:gd name="T7" fmla="*/ 651 h 2300"/>
                <a:gd name="T8" fmla="*/ 181 w 2298"/>
                <a:gd name="T9" fmla="*/ 530 h 2300"/>
                <a:gd name="T10" fmla="*/ 262 w 2298"/>
                <a:gd name="T11" fmla="*/ 419 h 2300"/>
                <a:gd name="T12" fmla="*/ 356 w 2298"/>
                <a:gd name="T13" fmla="*/ 318 h 2300"/>
                <a:gd name="T14" fmla="*/ 461 w 2298"/>
                <a:gd name="T15" fmla="*/ 229 h 2300"/>
                <a:gd name="T16" fmla="*/ 577 w 2298"/>
                <a:gd name="T17" fmla="*/ 153 h 2300"/>
                <a:gd name="T18" fmla="*/ 702 w 2298"/>
                <a:gd name="T19" fmla="*/ 91 h 2300"/>
                <a:gd name="T20" fmla="*/ 834 w 2298"/>
                <a:gd name="T21" fmla="*/ 44 h 2300"/>
                <a:gd name="T22" fmla="*/ 974 w 2298"/>
                <a:gd name="T23" fmla="*/ 13 h 2300"/>
                <a:gd name="T24" fmla="*/ 1119 w 2298"/>
                <a:gd name="T25" fmla="*/ 1 h 2300"/>
                <a:gd name="T26" fmla="*/ 1237 w 2298"/>
                <a:gd name="T27" fmla="*/ 4 h 2300"/>
                <a:gd name="T28" fmla="*/ 1380 w 2298"/>
                <a:gd name="T29" fmla="*/ 24 h 2300"/>
                <a:gd name="T30" fmla="*/ 1517 w 2298"/>
                <a:gd name="T31" fmla="*/ 60 h 2300"/>
                <a:gd name="T32" fmla="*/ 1647 w 2298"/>
                <a:gd name="T33" fmla="*/ 113 h 2300"/>
                <a:gd name="T34" fmla="*/ 1767 w 2298"/>
                <a:gd name="T35" fmla="*/ 181 h 2300"/>
                <a:gd name="T36" fmla="*/ 1880 w 2298"/>
                <a:gd name="T37" fmla="*/ 263 h 2300"/>
                <a:gd name="T38" fmla="*/ 1980 w 2298"/>
                <a:gd name="T39" fmla="*/ 357 h 2300"/>
                <a:gd name="T40" fmla="*/ 2070 w 2298"/>
                <a:gd name="T41" fmla="*/ 463 h 2300"/>
                <a:gd name="T42" fmla="*/ 2146 w 2298"/>
                <a:gd name="T43" fmla="*/ 578 h 2300"/>
                <a:gd name="T44" fmla="*/ 2208 w 2298"/>
                <a:gd name="T45" fmla="*/ 702 h 2300"/>
                <a:gd name="T46" fmla="*/ 2254 w 2298"/>
                <a:gd name="T47" fmla="*/ 836 h 2300"/>
                <a:gd name="T48" fmla="*/ 2285 w 2298"/>
                <a:gd name="T49" fmla="*/ 975 h 2300"/>
                <a:gd name="T50" fmla="*/ 2298 w 2298"/>
                <a:gd name="T51" fmla="*/ 1120 h 2300"/>
                <a:gd name="T52" fmla="*/ 2295 w 2298"/>
                <a:gd name="T53" fmla="*/ 1238 h 2300"/>
                <a:gd name="T54" fmla="*/ 2275 w 2298"/>
                <a:gd name="T55" fmla="*/ 1381 h 2300"/>
                <a:gd name="T56" fmla="*/ 2238 w 2298"/>
                <a:gd name="T57" fmla="*/ 1518 h 2300"/>
                <a:gd name="T58" fmla="*/ 2184 w 2298"/>
                <a:gd name="T59" fmla="*/ 1648 h 2300"/>
                <a:gd name="T60" fmla="*/ 2117 w 2298"/>
                <a:gd name="T61" fmla="*/ 1769 h 2300"/>
                <a:gd name="T62" fmla="*/ 2035 w 2298"/>
                <a:gd name="T63" fmla="*/ 1880 h 2300"/>
                <a:gd name="T64" fmla="*/ 1942 w 2298"/>
                <a:gd name="T65" fmla="*/ 1982 h 2300"/>
                <a:gd name="T66" fmla="*/ 1836 w 2298"/>
                <a:gd name="T67" fmla="*/ 2071 h 2300"/>
                <a:gd name="T68" fmla="*/ 1721 w 2298"/>
                <a:gd name="T69" fmla="*/ 2147 h 2300"/>
                <a:gd name="T70" fmla="*/ 1595 w 2298"/>
                <a:gd name="T71" fmla="*/ 2209 h 2300"/>
                <a:gd name="T72" fmla="*/ 1463 w 2298"/>
                <a:gd name="T73" fmla="*/ 2256 h 2300"/>
                <a:gd name="T74" fmla="*/ 1323 w 2298"/>
                <a:gd name="T75" fmla="*/ 2286 h 2300"/>
                <a:gd name="T76" fmla="*/ 1178 w 2298"/>
                <a:gd name="T77" fmla="*/ 2300 h 2300"/>
                <a:gd name="T78" fmla="*/ 1061 w 2298"/>
                <a:gd name="T79" fmla="*/ 2296 h 2300"/>
                <a:gd name="T80" fmla="*/ 917 w 2298"/>
                <a:gd name="T81" fmla="*/ 2277 h 2300"/>
                <a:gd name="T82" fmla="*/ 780 w 2298"/>
                <a:gd name="T83" fmla="*/ 2239 h 2300"/>
                <a:gd name="T84" fmla="*/ 651 w 2298"/>
                <a:gd name="T85" fmla="*/ 2186 h 2300"/>
                <a:gd name="T86" fmla="*/ 529 w 2298"/>
                <a:gd name="T87" fmla="*/ 2118 h 2300"/>
                <a:gd name="T88" fmla="*/ 418 w 2298"/>
                <a:gd name="T89" fmla="*/ 2037 h 2300"/>
                <a:gd name="T90" fmla="*/ 316 w 2298"/>
                <a:gd name="T91" fmla="*/ 1943 h 2300"/>
                <a:gd name="T92" fmla="*/ 228 w 2298"/>
                <a:gd name="T93" fmla="*/ 1838 h 2300"/>
                <a:gd name="T94" fmla="*/ 152 w 2298"/>
                <a:gd name="T95" fmla="*/ 1722 h 2300"/>
                <a:gd name="T96" fmla="*/ 89 w 2298"/>
                <a:gd name="T97" fmla="*/ 1597 h 2300"/>
                <a:gd name="T98" fmla="*/ 43 w 2298"/>
                <a:gd name="T99" fmla="*/ 1465 h 2300"/>
                <a:gd name="T100" fmla="*/ 12 w 2298"/>
                <a:gd name="T101" fmla="*/ 1325 h 2300"/>
                <a:gd name="T102" fmla="*/ 0 w 2298"/>
                <a:gd name="T103" fmla="*/ 1180 h 2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98" h="2300">
                  <a:moveTo>
                    <a:pt x="0" y="1150"/>
                  </a:moveTo>
                  <a:lnTo>
                    <a:pt x="0" y="1150"/>
                  </a:lnTo>
                  <a:lnTo>
                    <a:pt x="0" y="1120"/>
                  </a:lnTo>
                  <a:lnTo>
                    <a:pt x="1" y="1090"/>
                  </a:lnTo>
                  <a:lnTo>
                    <a:pt x="3" y="1061"/>
                  </a:lnTo>
                  <a:lnTo>
                    <a:pt x="5" y="1033"/>
                  </a:lnTo>
                  <a:lnTo>
                    <a:pt x="8" y="1004"/>
                  </a:lnTo>
                  <a:lnTo>
                    <a:pt x="12" y="975"/>
                  </a:lnTo>
                  <a:lnTo>
                    <a:pt x="17" y="946"/>
                  </a:lnTo>
                  <a:lnTo>
                    <a:pt x="22" y="918"/>
                  </a:lnTo>
                  <a:lnTo>
                    <a:pt x="29" y="890"/>
                  </a:lnTo>
                  <a:lnTo>
                    <a:pt x="35" y="863"/>
                  </a:lnTo>
                  <a:lnTo>
                    <a:pt x="43" y="836"/>
                  </a:lnTo>
                  <a:lnTo>
                    <a:pt x="51" y="809"/>
                  </a:lnTo>
                  <a:lnTo>
                    <a:pt x="60" y="782"/>
                  </a:lnTo>
                  <a:lnTo>
                    <a:pt x="69" y="755"/>
                  </a:lnTo>
                  <a:lnTo>
                    <a:pt x="79" y="729"/>
                  </a:lnTo>
                  <a:lnTo>
                    <a:pt x="89" y="702"/>
                  </a:lnTo>
                  <a:lnTo>
                    <a:pt x="101" y="677"/>
                  </a:lnTo>
                  <a:lnTo>
                    <a:pt x="113" y="651"/>
                  </a:lnTo>
                  <a:lnTo>
                    <a:pt x="125" y="627"/>
                  </a:lnTo>
                  <a:lnTo>
                    <a:pt x="138" y="602"/>
                  </a:lnTo>
                  <a:lnTo>
                    <a:pt x="152" y="578"/>
                  </a:lnTo>
                  <a:lnTo>
                    <a:pt x="165" y="554"/>
                  </a:lnTo>
                  <a:lnTo>
                    <a:pt x="181" y="530"/>
                  </a:lnTo>
                  <a:lnTo>
                    <a:pt x="196" y="508"/>
                  </a:lnTo>
                  <a:lnTo>
                    <a:pt x="211" y="485"/>
                  </a:lnTo>
                  <a:lnTo>
                    <a:pt x="228" y="463"/>
                  </a:lnTo>
                  <a:lnTo>
                    <a:pt x="244" y="441"/>
                  </a:lnTo>
                  <a:lnTo>
                    <a:pt x="262" y="419"/>
                  </a:lnTo>
                  <a:lnTo>
                    <a:pt x="280" y="398"/>
                  </a:lnTo>
                  <a:lnTo>
                    <a:pt x="298" y="377"/>
                  </a:lnTo>
                  <a:lnTo>
                    <a:pt x="316" y="357"/>
                  </a:lnTo>
                  <a:lnTo>
                    <a:pt x="336" y="338"/>
                  </a:lnTo>
                  <a:lnTo>
                    <a:pt x="356" y="318"/>
                  </a:lnTo>
                  <a:lnTo>
                    <a:pt x="376" y="299"/>
                  </a:lnTo>
                  <a:lnTo>
                    <a:pt x="397" y="281"/>
                  </a:lnTo>
                  <a:lnTo>
                    <a:pt x="418" y="263"/>
                  </a:lnTo>
                  <a:lnTo>
                    <a:pt x="439" y="246"/>
                  </a:lnTo>
                  <a:lnTo>
                    <a:pt x="461" y="229"/>
                  </a:lnTo>
                  <a:lnTo>
                    <a:pt x="483" y="212"/>
                  </a:lnTo>
                  <a:lnTo>
                    <a:pt x="506" y="197"/>
                  </a:lnTo>
                  <a:lnTo>
                    <a:pt x="529" y="181"/>
                  </a:lnTo>
                  <a:lnTo>
                    <a:pt x="553" y="167"/>
                  </a:lnTo>
                  <a:lnTo>
                    <a:pt x="577" y="153"/>
                  </a:lnTo>
                  <a:lnTo>
                    <a:pt x="601" y="140"/>
                  </a:lnTo>
                  <a:lnTo>
                    <a:pt x="626" y="126"/>
                  </a:lnTo>
                  <a:lnTo>
                    <a:pt x="651" y="113"/>
                  </a:lnTo>
                  <a:lnTo>
                    <a:pt x="676" y="102"/>
                  </a:lnTo>
                  <a:lnTo>
                    <a:pt x="702" y="91"/>
                  </a:lnTo>
                  <a:lnTo>
                    <a:pt x="727" y="80"/>
                  </a:lnTo>
                  <a:lnTo>
                    <a:pt x="754" y="70"/>
                  </a:lnTo>
                  <a:lnTo>
                    <a:pt x="780" y="60"/>
                  </a:lnTo>
                  <a:lnTo>
                    <a:pt x="807" y="52"/>
                  </a:lnTo>
                  <a:lnTo>
                    <a:pt x="834" y="44"/>
                  </a:lnTo>
                  <a:lnTo>
                    <a:pt x="862" y="36"/>
                  </a:lnTo>
                  <a:lnTo>
                    <a:pt x="890" y="30"/>
                  </a:lnTo>
                  <a:lnTo>
                    <a:pt x="917" y="24"/>
                  </a:lnTo>
                  <a:lnTo>
                    <a:pt x="945" y="19"/>
                  </a:lnTo>
                  <a:lnTo>
                    <a:pt x="974" y="13"/>
                  </a:lnTo>
                  <a:lnTo>
                    <a:pt x="1002" y="9"/>
                  </a:lnTo>
                  <a:lnTo>
                    <a:pt x="1031" y="6"/>
                  </a:lnTo>
                  <a:lnTo>
                    <a:pt x="1061" y="4"/>
                  </a:lnTo>
                  <a:lnTo>
                    <a:pt x="1090" y="2"/>
                  </a:lnTo>
                  <a:lnTo>
                    <a:pt x="1119" y="1"/>
                  </a:lnTo>
                  <a:lnTo>
                    <a:pt x="1148" y="0"/>
                  </a:lnTo>
                  <a:lnTo>
                    <a:pt x="1148" y="0"/>
                  </a:lnTo>
                  <a:lnTo>
                    <a:pt x="1178" y="1"/>
                  </a:lnTo>
                  <a:lnTo>
                    <a:pt x="1208" y="2"/>
                  </a:lnTo>
                  <a:lnTo>
                    <a:pt x="1237" y="4"/>
                  </a:lnTo>
                  <a:lnTo>
                    <a:pt x="1266" y="6"/>
                  </a:lnTo>
                  <a:lnTo>
                    <a:pt x="1295" y="9"/>
                  </a:lnTo>
                  <a:lnTo>
                    <a:pt x="1323" y="13"/>
                  </a:lnTo>
                  <a:lnTo>
                    <a:pt x="1352" y="19"/>
                  </a:lnTo>
                  <a:lnTo>
                    <a:pt x="1380" y="24"/>
                  </a:lnTo>
                  <a:lnTo>
                    <a:pt x="1408" y="30"/>
                  </a:lnTo>
                  <a:lnTo>
                    <a:pt x="1436" y="36"/>
                  </a:lnTo>
                  <a:lnTo>
                    <a:pt x="1463" y="44"/>
                  </a:lnTo>
                  <a:lnTo>
                    <a:pt x="1490" y="52"/>
                  </a:lnTo>
                  <a:lnTo>
                    <a:pt x="1517" y="60"/>
                  </a:lnTo>
                  <a:lnTo>
                    <a:pt x="1543" y="70"/>
                  </a:lnTo>
                  <a:lnTo>
                    <a:pt x="1569" y="80"/>
                  </a:lnTo>
                  <a:lnTo>
                    <a:pt x="1595" y="91"/>
                  </a:lnTo>
                  <a:lnTo>
                    <a:pt x="1621" y="102"/>
                  </a:lnTo>
                  <a:lnTo>
                    <a:pt x="1647" y="113"/>
                  </a:lnTo>
                  <a:lnTo>
                    <a:pt x="1672" y="126"/>
                  </a:lnTo>
                  <a:lnTo>
                    <a:pt x="1697" y="140"/>
                  </a:lnTo>
                  <a:lnTo>
                    <a:pt x="1721" y="153"/>
                  </a:lnTo>
                  <a:lnTo>
                    <a:pt x="1744" y="167"/>
                  </a:lnTo>
                  <a:lnTo>
                    <a:pt x="1767" y="181"/>
                  </a:lnTo>
                  <a:lnTo>
                    <a:pt x="1791" y="197"/>
                  </a:lnTo>
                  <a:lnTo>
                    <a:pt x="1813" y="212"/>
                  </a:lnTo>
                  <a:lnTo>
                    <a:pt x="1836" y="229"/>
                  </a:lnTo>
                  <a:lnTo>
                    <a:pt x="1858" y="246"/>
                  </a:lnTo>
                  <a:lnTo>
                    <a:pt x="1880" y="263"/>
                  </a:lnTo>
                  <a:lnTo>
                    <a:pt x="1901" y="281"/>
                  </a:lnTo>
                  <a:lnTo>
                    <a:pt x="1922" y="299"/>
                  </a:lnTo>
                  <a:lnTo>
                    <a:pt x="1942" y="318"/>
                  </a:lnTo>
                  <a:lnTo>
                    <a:pt x="1961" y="338"/>
                  </a:lnTo>
                  <a:lnTo>
                    <a:pt x="1980" y="357"/>
                  </a:lnTo>
                  <a:lnTo>
                    <a:pt x="2000" y="377"/>
                  </a:lnTo>
                  <a:lnTo>
                    <a:pt x="2018" y="398"/>
                  </a:lnTo>
                  <a:lnTo>
                    <a:pt x="2035" y="419"/>
                  </a:lnTo>
                  <a:lnTo>
                    <a:pt x="2053" y="441"/>
                  </a:lnTo>
                  <a:lnTo>
                    <a:pt x="2070" y="463"/>
                  </a:lnTo>
                  <a:lnTo>
                    <a:pt x="2086" y="485"/>
                  </a:lnTo>
                  <a:lnTo>
                    <a:pt x="2102" y="508"/>
                  </a:lnTo>
                  <a:lnTo>
                    <a:pt x="2117" y="530"/>
                  </a:lnTo>
                  <a:lnTo>
                    <a:pt x="2131" y="554"/>
                  </a:lnTo>
                  <a:lnTo>
                    <a:pt x="2146" y="578"/>
                  </a:lnTo>
                  <a:lnTo>
                    <a:pt x="2159" y="602"/>
                  </a:lnTo>
                  <a:lnTo>
                    <a:pt x="2173" y="627"/>
                  </a:lnTo>
                  <a:lnTo>
                    <a:pt x="2184" y="651"/>
                  </a:lnTo>
                  <a:lnTo>
                    <a:pt x="2197" y="677"/>
                  </a:lnTo>
                  <a:lnTo>
                    <a:pt x="2208" y="702"/>
                  </a:lnTo>
                  <a:lnTo>
                    <a:pt x="2219" y="729"/>
                  </a:lnTo>
                  <a:lnTo>
                    <a:pt x="2228" y="755"/>
                  </a:lnTo>
                  <a:lnTo>
                    <a:pt x="2238" y="782"/>
                  </a:lnTo>
                  <a:lnTo>
                    <a:pt x="2247" y="809"/>
                  </a:lnTo>
                  <a:lnTo>
                    <a:pt x="2254" y="836"/>
                  </a:lnTo>
                  <a:lnTo>
                    <a:pt x="2263" y="863"/>
                  </a:lnTo>
                  <a:lnTo>
                    <a:pt x="2269" y="890"/>
                  </a:lnTo>
                  <a:lnTo>
                    <a:pt x="2275" y="918"/>
                  </a:lnTo>
                  <a:lnTo>
                    <a:pt x="2280" y="946"/>
                  </a:lnTo>
                  <a:lnTo>
                    <a:pt x="2285" y="975"/>
                  </a:lnTo>
                  <a:lnTo>
                    <a:pt x="2289" y="1004"/>
                  </a:lnTo>
                  <a:lnTo>
                    <a:pt x="2293" y="1033"/>
                  </a:lnTo>
                  <a:lnTo>
                    <a:pt x="2295" y="1061"/>
                  </a:lnTo>
                  <a:lnTo>
                    <a:pt x="2297" y="1090"/>
                  </a:lnTo>
                  <a:lnTo>
                    <a:pt x="2298" y="1120"/>
                  </a:lnTo>
                  <a:lnTo>
                    <a:pt x="2298" y="1150"/>
                  </a:lnTo>
                  <a:lnTo>
                    <a:pt x="2298" y="1150"/>
                  </a:lnTo>
                  <a:lnTo>
                    <a:pt x="2298" y="1180"/>
                  </a:lnTo>
                  <a:lnTo>
                    <a:pt x="2297" y="1209"/>
                  </a:lnTo>
                  <a:lnTo>
                    <a:pt x="2295" y="1238"/>
                  </a:lnTo>
                  <a:lnTo>
                    <a:pt x="2293" y="1267"/>
                  </a:lnTo>
                  <a:lnTo>
                    <a:pt x="2289" y="1296"/>
                  </a:lnTo>
                  <a:lnTo>
                    <a:pt x="2285" y="1325"/>
                  </a:lnTo>
                  <a:lnTo>
                    <a:pt x="2280" y="1353"/>
                  </a:lnTo>
                  <a:lnTo>
                    <a:pt x="2275" y="1381"/>
                  </a:lnTo>
                  <a:lnTo>
                    <a:pt x="2269" y="1409"/>
                  </a:lnTo>
                  <a:lnTo>
                    <a:pt x="2263" y="1436"/>
                  </a:lnTo>
                  <a:lnTo>
                    <a:pt x="2254" y="1465"/>
                  </a:lnTo>
                  <a:lnTo>
                    <a:pt x="2247" y="1492"/>
                  </a:lnTo>
                  <a:lnTo>
                    <a:pt x="2238" y="1518"/>
                  </a:lnTo>
                  <a:lnTo>
                    <a:pt x="2228" y="1545"/>
                  </a:lnTo>
                  <a:lnTo>
                    <a:pt x="2219" y="1571"/>
                  </a:lnTo>
                  <a:lnTo>
                    <a:pt x="2208" y="1597"/>
                  </a:lnTo>
                  <a:lnTo>
                    <a:pt x="2197" y="1623"/>
                  </a:lnTo>
                  <a:lnTo>
                    <a:pt x="2184" y="1648"/>
                  </a:lnTo>
                  <a:lnTo>
                    <a:pt x="2173" y="1673"/>
                  </a:lnTo>
                  <a:lnTo>
                    <a:pt x="2159" y="1697"/>
                  </a:lnTo>
                  <a:lnTo>
                    <a:pt x="2146" y="1722"/>
                  </a:lnTo>
                  <a:lnTo>
                    <a:pt x="2131" y="1746"/>
                  </a:lnTo>
                  <a:lnTo>
                    <a:pt x="2117" y="1769"/>
                  </a:lnTo>
                  <a:lnTo>
                    <a:pt x="2102" y="1792"/>
                  </a:lnTo>
                  <a:lnTo>
                    <a:pt x="2086" y="1815"/>
                  </a:lnTo>
                  <a:lnTo>
                    <a:pt x="2070" y="1838"/>
                  </a:lnTo>
                  <a:lnTo>
                    <a:pt x="2053" y="1860"/>
                  </a:lnTo>
                  <a:lnTo>
                    <a:pt x="2035" y="1880"/>
                  </a:lnTo>
                  <a:lnTo>
                    <a:pt x="2018" y="1901"/>
                  </a:lnTo>
                  <a:lnTo>
                    <a:pt x="2000" y="1922"/>
                  </a:lnTo>
                  <a:lnTo>
                    <a:pt x="1980" y="1943"/>
                  </a:lnTo>
                  <a:lnTo>
                    <a:pt x="1961" y="1963"/>
                  </a:lnTo>
                  <a:lnTo>
                    <a:pt x="1942" y="1982"/>
                  </a:lnTo>
                  <a:lnTo>
                    <a:pt x="1922" y="2000"/>
                  </a:lnTo>
                  <a:lnTo>
                    <a:pt x="1901" y="2019"/>
                  </a:lnTo>
                  <a:lnTo>
                    <a:pt x="1880" y="2037"/>
                  </a:lnTo>
                  <a:lnTo>
                    <a:pt x="1858" y="2054"/>
                  </a:lnTo>
                  <a:lnTo>
                    <a:pt x="1836" y="2071"/>
                  </a:lnTo>
                  <a:lnTo>
                    <a:pt x="1813" y="2087"/>
                  </a:lnTo>
                  <a:lnTo>
                    <a:pt x="1791" y="2103"/>
                  </a:lnTo>
                  <a:lnTo>
                    <a:pt x="1767" y="2118"/>
                  </a:lnTo>
                  <a:lnTo>
                    <a:pt x="1744" y="2133"/>
                  </a:lnTo>
                  <a:lnTo>
                    <a:pt x="1721" y="2147"/>
                  </a:lnTo>
                  <a:lnTo>
                    <a:pt x="1697" y="2161"/>
                  </a:lnTo>
                  <a:lnTo>
                    <a:pt x="1672" y="2173"/>
                  </a:lnTo>
                  <a:lnTo>
                    <a:pt x="1647" y="2186"/>
                  </a:lnTo>
                  <a:lnTo>
                    <a:pt x="1621" y="2197"/>
                  </a:lnTo>
                  <a:lnTo>
                    <a:pt x="1595" y="2209"/>
                  </a:lnTo>
                  <a:lnTo>
                    <a:pt x="1569" y="2219"/>
                  </a:lnTo>
                  <a:lnTo>
                    <a:pt x="1543" y="2230"/>
                  </a:lnTo>
                  <a:lnTo>
                    <a:pt x="1517" y="2239"/>
                  </a:lnTo>
                  <a:lnTo>
                    <a:pt x="1490" y="2247"/>
                  </a:lnTo>
                  <a:lnTo>
                    <a:pt x="1463" y="2256"/>
                  </a:lnTo>
                  <a:lnTo>
                    <a:pt x="1436" y="2263"/>
                  </a:lnTo>
                  <a:lnTo>
                    <a:pt x="1408" y="2270"/>
                  </a:lnTo>
                  <a:lnTo>
                    <a:pt x="1380" y="2277"/>
                  </a:lnTo>
                  <a:lnTo>
                    <a:pt x="1352" y="2282"/>
                  </a:lnTo>
                  <a:lnTo>
                    <a:pt x="1323" y="2286"/>
                  </a:lnTo>
                  <a:lnTo>
                    <a:pt x="1295" y="2290"/>
                  </a:lnTo>
                  <a:lnTo>
                    <a:pt x="1266" y="2293"/>
                  </a:lnTo>
                  <a:lnTo>
                    <a:pt x="1237" y="2296"/>
                  </a:lnTo>
                  <a:lnTo>
                    <a:pt x="1208" y="2299"/>
                  </a:lnTo>
                  <a:lnTo>
                    <a:pt x="1178" y="2300"/>
                  </a:lnTo>
                  <a:lnTo>
                    <a:pt x="1148" y="2300"/>
                  </a:lnTo>
                  <a:lnTo>
                    <a:pt x="1148" y="2300"/>
                  </a:lnTo>
                  <a:lnTo>
                    <a:pt x="1119" y="2300"/>
                  </a:lnTo>
                  <a:lnTo>
                    <a:pt x="1090" y="2299"/>
                  </a:lnTo>
                  <a:lnTo>
                    <a:pt x="1061" y="2296"/>
                  </a:lnTo>
                  <a:lnTo>
                    <a:pt x="1031" y="2293"/>
                  </a:lnTo>
                  <a:lnTo>
                    <a:pt x="1002" y="2290"/>
                  </a:lnTo>
                  <a:lnTo>
                    <a:pt x="974" y="2286"/>
                  </a:lnTo>
                  <a:lnTo>
                    <a:pt x="945" y="2282"/>
                  </a:lnTo>
                  <a:lnTo>
                    <a:pt x="917" y="2277"/>
                  </a:lnTo>
                  <a:lnTo>
                    <a:pt x="890" y="2270"/>
                  </a:lnTo>
                  <a:lnTo>
                    <a:pt x="862" y="2263"/>
                  </a:lnTo>
                  <a:lnTo>
                    <a:pt x="834" y="2256"/>
                  </a:lnTo>
                  <a:lnTo>
                    <a:pt x="807" y="2247"/>
                  </a:lnTo>
                  <a:lnTo>
                    <a:pt x="780" y="2239"/>
                  </a:lnTo>
                  <a:lnTo>
                    <a:pt x="754" y="2230"/>
                  </a:lnTo>
                  <a:lnTo>
                    <a:pt x="727" y="2219"/>
                  </a:lnTo>
                  <a:lnTo>
                    <a:pt x="702" y="2209"/>
                  </a:lnTo>
                  <a:lnTo>
                    <a:pt x="676" y="2197"/>
                  </a:lnTo>
                  <a:lnTo>
                    <a:pt x="651" y="2186"/>
                  </a:lnTo>
                  <a:lnTo>
                    <a:pt x="626" y="2173"/>
                  </a:lnTo>
                  <a:lnTo>
                    <a:pt x="601" y="2161"/>
                  </a:lnTo>
                  <a:lnTo>
                    <a:pt x="577" y="2147"/>
                  </a:lnTo>
                  <a:lnTo>
                    <a:pt x="553" y="2133"/>
                  </a:lnTo>
                  <a:lnTo>
                    <a:pt x="529" y="2118"/>
                  </a:lnTo>
                  <a:lnTo>
                    <a:pt x="506" y="2103"/>
                  </a:lnTo>
                  <a:lnTo>
                    <a:pt x="483" y="2087"/>
                  </a:lnTo>
                  <a:lnTo>
                    <a:pt x="461" y="2071"/>
                  </a:lnTo>
                  <a:lnTo>
                    <a:pt x="439" y="2054"/>
                  </a:lnTo>
                  <a:lnTo>
                    <a:pt x="418" y="2037"/>
                  </a:lnTo>
                  <a:lnTo>
                    <a:pt x="397" y="2019"/>
                  </a:lnTo>
                  <a:lnTo>
                    <a:pt x="376" y="2000"/>
                  </a:lnTo>
                  <a:lnTo>
                    <a:pt x="356" y="1982"/>
                  </a:lnTo>
                  <a:lnTo>
                    <a:pt x="336" y="1963"/>
                  </a:lnTo>
                  <a:lnTo>
                    <a:pt x="316" y="1943"/>
                  </a:lnTo>
                  <a:lnTo>
                    <a:pt x="298" y="1922"/>
                  </a:lnTo>
                  <a:lnTo>
                    <a:pt x="280" y="1901"/>
                  </a:lnTo>
                  <a:lnTo>
                    <a:pt x="262" y="1880"/>
                  </a:lnTo>
                  <a:lnTo>
                    <a:pt x="244" y="1860"/>
                  </a:lnTo>
                  <a:lnTo>
                    <a:pt x="228" y="1838"/>
                  </a:lnTo>
                  <a:lnTo>
                    <a:pt x="211" y="1815"/>
                  </a:lnTo>
                  <a:lnTo>
                    <a:pt x="196" y="1792"/>
                  </a:lnTo>
                  <a:lnTo>
                    <a:pt x="181" y="1769"/>
                  </a:lnTo>
                  <a:lnTo>
                    <a:pt x="165" y="1746"/>
                  </a:lnTo>
                  <a:lnTo>
                    <a:pt x="152" y="1722"/>
                  </a:lnTo>
                  <a:lnTo>
                    <a:pt x="138" y="1697"/>
                  </a:lnTo>
                  <a:lnTo>
                    <a:pt x="125" y="1673"/>
                  </a:lnTo>
                  <a:lnTo>
                    <a:pt x="113" y="1648"/>
                  </a:lnTo>
                  <a:lnTo>
                    <a:pt x="101" y="1623"/>
                  </a:lnTo>
                  <a:lnTo>
                    <a:pt x="89" y="1597"/>
                  </a:lnTo>
                  <a:lnTo>
                    <a:pt x="79" y="1571"/>
                  </a:lnTo>
                  <a:lnTo>
                    <a:pt x="69" y="1545"/>
                  </a:lnTo>
                  <a:lnTo>
                    <a:pt x="60" y="1518"/>
                  </a:lnTo>
                  <a:lnTo>
                    <a:pt x="51" y="1492"/>
                  </a:lnTo>
                  <a:lnTo>
                    <a:pt x="43" y="1465"/>
                  </a:lnTo>
                  <a:lnTo>
                    <a:pt x="35" y="1436"/>
                  </a:lnTo>
                  <a:lnTo>
                    <a:pt x="29" y="1409"/>
                  </a:lnTo>
                  <a:lnTo>
                    <a:pt x="22" y="1381"/>
                  </a:lnTo>
                  <a:lnTo>
                    <a:pt x="17" y="1353"/>
                  </a:lnTo>
                  <a:lnTo>
                    <a:pt x="12" y="1325"/>
                  </a:lnTo>
                  <a:lnTo>
                    <a:pt x="8" y="1296"/>
                  </a:lnTo>
                  <a:lnTo>
                    <a:pt x="5" y="1267"/>
                  </a:lnTo>
                  <a:lnTo>
                    <a:pt x="3" y="1238"/>
                  </a:lnTo>
                  <a:lnTo>
                    <a:pt x="1" y="1209"/>
                  </a:lnTo>
                  <a:lnTo>
                    <a:pt x="0" y="1180"/>
                  </a:lnTo>
                  <a:lnTo>
                    <a:pt x="0" y="115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0" name="Freeform 1168">
              <a:extLst>
                <a:ext uri="{FF2B5EF4-FFF2-40B4-BE49-F238E27FC236}">
                  <a16:creationId xmlns:a16="http://schemas.microsoft.com/office/drawing/2014/main" id="{01240205-EED7-4BFB-B003-7690953BD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7925" y="1690912"/>
              <a:ext cx="568718" cy="568718"/>
            </a:xfrm>
            <a:custGeom>
              <a:avLst/>
              <a:gdLst>
                <a:gd name="T0" fmla="*/ 1404 w 2607"/>
                <a:gd name="T1" fmla="*/ 3 h 2607"/>
                <a:gd name="T2" fmla="*/ 1566 w 2607"/>
                <a:gd name="T3" fmla="*/ 26 h 2607"/>
                <a:gd name="T4" fmla="*/ 1721 w 2607"/>
                <a:gd name="T5" fmla="*/ 69 h 2607"/>
                <a:gd name="T6" fmla="*/ 1868 w 2607"/>
                <a:gd name="T7" fmla="*/ 128 h 2607"/>
                <a:gd name="T8" fmla="*/ 2006 w 2607"/>
                <a:gd name="T9" fmla="*/ 205 h 2607"/>
                <a:gd name="T10" fmla="*/ 2133 w 2607"/>
                <a:gd name="T11" fmla="*/ 298 h 2607"/>
                <a:gd name="T12" fmla="*/ 2246 w 2607"/>
                <a:gd name="T13" fmla="*/ 404 h 2607"/>
                <a:gd name="T14" fmla="*/ 2347 w 2607"/>
                <a:gd name="T15" fmla="*/ 524 h 2607"/>
                <a:gd name="T16" fmla="*/ 2434 w 2607"/>
                <a:gd name="T17" fmla="*/ 654 h 2607"/>
                <a:gd name="T18" fmla="*/ 2505 w 2607"/>
                <a:gd name="T19" fmla="*/ 796 h 2607"/>
                <a:gd name="T20" fmla="*/ 2558 w 2607"/>
                <a:gd name="T21" fmla="*/ 947 h 2607"/>
                <a:gd name="T22" fmla="*/ 2592 w 2607"/>
                <a:gd name="T23" fmla="*/ 1105 h 2607"/>
                <a:gd name="T24" fmla="*/ 2607 w 2607"/>
                <a:gd name="T25" fmla="*/ 1270 h 2607"/>
                <a:gd name="T26" fmla="*/ 2604 w 2607"/>
                <a:gd name="T27" fmla="*/ 1404 h 2607"/>
                <a:gd name="T28" fmla="*/ 2581 w 2607"/>
                <a:gd name="T29" fmla="*/ 1566 h 2607"/>
                <a:gd name="T30" fmla="*/ 2538 w 2607"/>
                <a:gd name="T31" fmla="*/ 1721 h 2607"/>
                <a:gd name="T32" fmla="*/ 2479 w 2607"/>
                <a:gd name="T33" fmla="*/ 1868 h 2607"/>
                <a:gd name="T34" fmla="*/ 2402 w 2607"/>
                <a:gd name="T35" fmla="*/ 2006 h 2607"/>
                <a:gd name="T36" fmla="*/ 2309 w 2607"/>
                <a:gd name="T37" fmla="*/ 2133 h 2607"/>
                <a:gd name="T38" fmla="*/ 2203 w 2607"/>
                <a:gd name="T39" fmla="*/ 2247 h 2607"/>
                <a:gd name="T40" fmla="*/ 2083 w 2607"/>
                <a:gd name="T41" fmla="*/ 2347 h 2607"/>
                <a:gd name="T42" fmla="*/ 1952 w 2607"/>
                <a:gd name="T43" fmla="*/ 2434 h 2607"/>
                <a:gd name="T44" fmla="*/ 1811 w 2607"/>
                <a:gd name="T45" fmla="*/ 2505 h 2607"/>
                <a:gd name="T46" fmla="*/ 1661 w 2607"/>
                <a:gd name="T47" fmla="*/ 2558 h 2607"/>
                <a:gd name="T48" fmla="*/ 1502 w 2607"/>
                <a:gd name="T49" fmla="*/ 2592 h 2607"/>
                <a:gd name="T50" fmla="*/ 1337 w 2607"/>
                <a:gd name="T51" fmla="*/ 2607 h 2607"/>
                <a:gd name="T52" fmla="*/ 1203 w 2607"/>
                <a:gd name="T53" fmla="*/ 2604 h 2607"/>
                <a:gd name="T54" fmla="*/ 1041 w 2607"/>
                <a:gd name="T55" fmla="*/ 2581 h 2607"/>
                <a:gd name="T56" fmla="*/ 886 w 2607"/>
                <a:gd name="T57" fmla="*/ 2538 h 2607"/>
                <a:gd name="T58" fmla="*/ 739 w 2607"/>
                <a:gd name="T59" fmla="*/ 2479 h 2607"/>
                <a:gd name="T60" fmla="*/ 601 w 2607"/>
                <a:gd name="T61" fmla="*/ 2402 h 2607"/>
                <a:gd name="T62" fmla="*/ 474 w 2607"/>
                <a:gd name="T63" fmla="*/ 2309 h 2607"/>
                <a:gd name="T64" fmla="*/ 361 w 2607"/>
                <a:gd name="T65" fmla="*/ 2203 h 2607"/>
                <a:gd name="T66" fmla="*/ 260 w 2607"/>
                <a:gd name="T67" fmla="*/ 2083 h 2607"/>
                <a:gd name="T68" fmla="*/ 173 w 2607"/>
                <a:gd name="T69" fmla="*/ 1952 h 2607"/>
                <a:gd name="T70" fmla="*/ 102 w 2607"/>
                <a:gd name="T71" fmla="*/ 1811 h 2607"/>
                <a:gd name="T72" fmla="*/ 49 w 2607"/>
                <a:gd name="T73" fmla="*/ 1660 h 2607"/>
                <a:gd name="T74" fmla="*/ 15 w 2607"/>
                <a:gd name="T75" fmla="*/ 1502 h 2607"/>
                <a:gd name="T76" fmla="*/ 0 w 2607"/>
                <a:gd name="T77" fmla="*/ 1337 h 2607"/>
                <a:gd name="T78" fmla="*/ 3 w 2607"/>
                <a:gd name="T79" fmla="*/ 1203 h 2607"/>
                <a:gd name="T80" fmla="*/ 26 w 2607"/>
                <a:gd name="T81" fmla="*/ 1041 h 2607"/>
                <a:gd name="T82" fmla="*/ 69 w 2607"/>
                <a:gd name="T83" fmla="*/ 886 h 2607"/>
                <a:gd name="T84" fmla="*/ 128 w 2607"/>
                <a:gd name="T85" fmla="*/ 739 h 2607"/>
                <a:gd name="T86" fmla="*/ 205 w 2607"/>
                <a:gd name="T87" fmla="*/ 601 h 2607"/>
                <a:gd name="T88" fmla="*/ 298 w 2607"/>
                <a:gd name="T89" fmla="*/ 474 h 2607"/>
                <a:gd name="T90" fmla="*/ 404 w 2607"/>
                <a:gd name="T91" fmla="*/ 360 h 2607"/>
                <a:gd name="T92" fmla="*/ 524 w 2607"/>
                <a:gd name="T93" fmla="*/ 259 h 2607"/>
                <a:gd name="T94" fmla="*/ 655 w 2607"/>
                <a:gd name="T95" fmla="*/ 173 h 2607"/>
                <a:gd name="T96" fmla="*/ 796 w 2607"/>
                <a:gd name="T97" fmla="*/ 102 h 2607"/>
                <a:gd name="T98" fmla="*/ 947 w 2607"/>
                <a:gd name="T99" fmla="*/ 49 h 2607"/>
                <a:gd name="T100" fmla="*/ 1105 w 2607"/>
                <a:gd name="T101" fmla="*/ 14 h 2607"/>
                <a:gd name="T102" fmla="*/ 1270 w 2607"/>
                <a:gd name="T103" fmla="*/ 0 h 2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607" h="2607">
                  <a:moveTo>
                    <a:pt x="1303" y="0"/>
                  </a:moveTo>
                  <a:lnTo>
                    <a:pt x="1303" y="0"/>
                  </a:lnTo>
                  <a:lnTo>
                    <a:pt x="1337" y="0"/>
                  </a:lnTo>
                  <a:lnTo>
                    <a:pt x="1371" y="1"/>
                  </a:lnTo>
                  <a:lnTo>
                    <a:pt x="1404" y="3"/>
                  </a:lnTo>
                  <a:lnTo>
                    <a:pt x="1436" y="6"/>
                  </a:lnTo>
                  <a:lnTo>
                    <a:pt x="1470" y="10"/>
                  </a:lnTo>
                  <a:lnTo>
                    <a:pt x="1502" y="14"/>
                  </a:lnTo>
                  <a:lnTo>
                    <a:pt x="1534" y="20"/>
                  </a:lnTo>
                  <a:lnTo>
                    <a:pt x="1566" y="26"/>
                  </a:lnTo>
                  <a:lnTo>
                    <a:pt x="1598" y="33"/>
                  </a:lnTo>
                  <a:lnTo>
                    <a:pt x="1629" y="40"/>
                  </a:lnTo>
                  <a:lnTo>
                    <a:pt x="1661" y="49"/>
                  </a:lnTo>
                  <a:lnTo>
                    <a:pt x="1691" y="58"/>
                  </a:lnTo>
                  <a:lnTo>
                    <a:pt x="1721" y="69"/>
                  </a:lnTo>
                  <a:lnTo>
                    <a:pt x="1751" y="79"/>
                  </a:lnTo>
                  <a:lnTo>
                    <a:pt x="1781" y="90"/>
                  </a:lnTo>
                  <a:lnTo>
                    <a:pt x="1811" y="102"/>
                  </a:lnTo>
                  <a:lnTo>
                    <a:pt x="1840" y="114"/>
                  </a:lnTo>
                  <a:lnTo>
                    <a:pt x="1868" y="128"/>
                  </a:lnTo>
                  <a:lnTo>
                    <a:pt x="1896" y="143"/>
                  </a:lnTo>
                  <a:lnTo>
                    <a:pt x="1924" y="157"/>
                  </a:lnTo>
                  <a:lnTo>
                    <a:pt x="1952" y="173"/>
                  </a:lnTo>
                  <a:lnTo>
                    <a:pt x="1980" y="188"/>
                  </a:lnTo>
                  <a:lnTo>
                    <a:pt x="2006" y="205"/>
                  </a:lnTo>
                  <a:lnTo>
                    <a:pt x="2032" y="223"/>
                  </a:lnTo>
                  <a:lnTo>
                    <a:pt x="2058" y="241"/>
                  </a:lnTo>
                  <a:lnTo>
                    <a:pt x="2083" y="259"/>
                  </a:lnTo>
                  <a:lnTo>
                    <a:pt x="2108" y="278"/>
                  </a:lnTo>
                  <a:lnTo>
                    <a:pt x="2133" y="298"/>
                  </a:lnTo>
                  <a:lnTo>
                    <a:pt x="2157" y="318"/>
                  </a:lnTo>
                  <a:lnTo>
                    <a:pt x="2180" y="339"/>
                  </a:lnTo>
                  <a:lnTo>
                    <a:pt x="2203" y="360"/>
                  </a:lnTo>
                  <a:lnTo>
                    <a:pt x="2224" y="382"/>
                  </a:lnTo>
                  <a:lnTo>
                    <a:pt x="2246" y="404"/>
                  </a:lnTo>
                  <a:lnTo>
                    <a:pt x="2268" y="427"/>
                  </a:lnTo>
                  <a:lnTo>
                    <a:pt x="2289" y="450"/>
                  </a:lnTo>
                  <a:lnTo>
                    <a:pt x="2309" y="474"/>
                  </a:lnTo>
                  <a:lnTo>
                    <a:pt x="2329" y="499"/>
                  </a:lnTo>
                  <a:lnTo>
                    <a:pt x="2347" y="524"/>
                  </a:lnTo>
                  <a:lnTo>
                    <a:pt x="2366" y="549"/>
                  </a:lnTo>
                  <a:lnTo>
                    <a:pt x="2384" y="575"/>
                  </a:lnTo>
                  <a:lnTo>
                    <a:pt x="2402" y="601"/>
                  </a:lnTo>
                  <a:lnTo>
                    <a:pt x="2418" y="627"/>
                  </a:lnTo>
                  <a:lnTo>
                    <a:pt x="2434" y="654"/>
                  </a:lnTo>
                  <a:lnTo>
                    <a:pt x="2450" y="683"/>
                  </a:lnTo>
                  <a:lnTo>
                    <a:pt x="2464" y="711"/>
                  </a:lnTo>
                  <a:lnTo>
                    <a:pt x="2479" y="739"/>
                  </a:lnTo>
                  <a:lnTo>
                    <a:pt x="2492" y="767"/>
                  </a:lnTo>
                  <a:lnTo>
                    <a:pt x="2505" y="796"/>
                  </a:lnTo>
                  <a:lnTo>
                    <a:pt x="2516" y="825"/>
                  </a:lnTo>
                  <a:lnTo>
                    <a:pt x="2528" y="856"/>
                  </a:lnTo>
                  <a:lnTo>
                    <a:pt x="2538" y="886"/>
                  </a:lnTo>
                  <a:lnTo>
                    <a:pt x="2549" y="916"/>
                  </a:lnTo>
                  <a:lnTo>
                    <a:pt x="2558" y="947"/>
                  </a:lnTo>
                  <a:lnTo>
                    <a:pt x="2566" y="978"/>
                  </a:lnTo>
                  <a:lnTo>
                    <a:pt x="2574" y="1009"/>
                  </a:lnTo>
                  <a:lnTo>
                    <a:pt x="2581" y="1041"/>
                  </a:lnTo>
                  <a:lnTo>
                    <a:pt x="2587" y="1072"/>
                  </a:lnTo>
                  <a:lnTo>
                    <a:pt x="2592" y="1105"/>
                  </a:lnTo>
                  <a:lnTo>
                    <a:pt x="2597" y="1137"/>
                  </a:lnTo>
                  <a:lnTo>
                    <a:pt x="2601" y="1170"/>
                  </a:lnTo>
                  <a:lnTo>
                    <a:pt x="2604" y="1203"/>
                  </a:lnTo>
                  <a:lnTo>
                    <a:pt x="2606" y="1236"/>
                  </a:lnTo>
                  <a:lnTo>
                    <a:pt x="2607" y="1270"/>
                  </a:lnTo>
                  <a:lnTo>
                    <a:pt x="2607" y="1304"/>
                  </a:lnTo>
                  <a:lnTo>
                    <a:pt x="2607" y="1304"/>
                  </a:lnTo>
                  <a:lnTo>
                    <a:pt x="2607" y="1337"/>
                  </a:lnTo>
                  <a:lnTo>
                    <a:pt x="2606" y="1371"/>
                  </a:lnTo>
                  <a:lnTo>
                    <a:pt x="2604" y="1404"/>
                  </a:lnTo>
                  <a:lnTo>
                    <a:pt x="2601" y="1436"/>
                  </a:lnTo>
                  <a:lnTo>
                    <a:pt x="2597" y="1470"/>
                  </a:lnTo>
                  <a:lnTo>
                    <a:pt x="2592" y="1502"/>
                  </a:lnTo>
                  <a:lnTo>
                    <a:pt x="2587" y="1534"/>
                  </a:lnTo>
                  <a:lnTo>
                    <a:pt x="2581" y="1566"/>
                  </a:lnTo>
                  <a:lnTo>
                    <a:pt x="2574" y="1598"/>
                  </a:lnTo>
                  <a:lnTo>
                    <a:pt x="2566" y="1629"/>
                  </a:lnTo>
                  <a:lnTo>
                    <a:pt x="2558" y="1660"/>
                  </a:lnTo>
                  <a:lnTo>
                    <a:pt x="2549" y="1691"/>
                  </a:lnTo>
                  <a:lnTo>
                    <a:pt x="2538" y="1721"/>
                  </a:lnTo>
                  <a:lnTo>
                    <a:pt x="2528" y="1751"/>
                  </a:lnTo>
                  <a:lnTo>
                    <a:pt x="2516" y="1781"/>
                  </a:lnTo>
                  <a:lnTo>
                    <a:pt x="2505" y="1811"/>
                  </a:lnTo>
                  <a:lnTo>
                    <a:pt x="2492" y="1840"/>
                  </a:lnTo>
                  <a:lnTo>
                    <a:pt x="2479" y="1868"/>
                  </a:lnTo>
                  <a:lnTo>
                    <a:pt x="2464" y="1896"/>
                  </a:lnTo>
                  <a:lnTo>
                    <a:pt x="2450" y="1924"/>
                  </a:lnTo>
                  <a:lnTo>
                    <a:pt x="2434" y="1952"/>
                  </a:lnTo>
                  <a:lnTo>
                    <a:pt x="2418" y="1979"/>
                  </a:lnTo>
                  <a:lnTo>
                    <a:pt x="2402" y="2006"/>
                  </a:lnTo>
                  <a:lnTo>
                    <a:pt x="2384" y="2032"/>
                  </a:lnTo>
                  <a:lnTo>
                    <a:pt x="2366" y="2058"/>
                  </a:lnTo>
                  <a:lnTo>
                    <a:pt x="2347" y="2083"/>
                  </a:lnTo>
                  <a:lnTo>
                    <a:pt x="2329" y="2108"/>
                  </a:lnTo>
                  <a:lnTo>
                    <a:pt x="2309" y="2133"/>
                  </a:lnTo>
                  <a:lnTo>
                    <a:pt x="2289" y="2157"/>
                  </a:lnTo>
                  <a:lnTo>
                    <a:pt x="2268" y="2180"/>
                  </a:lnTo>
                  <a:lnTo>
                    <a:pt x="2246" y="2203"/>
                  </a:lnTo>
                  <a:lnTo>
                    <a:pt x="2224" y="2225"/>
                  </a:lnTo>
                  <a:lnTo>
                    <a:pt x="2203" y="2247"/>
                  </a:lnTo>
                  <a:lnTo>
                    <a:pt x="2180" y="2268"/>
                  </a:lnTo>
                  <a:lnTo>
                    <a:pt x="2157" y="2289"/>
                  </a:lnTo>
                  <a:lnTo>
                    <a:pt x="2133" y="2309"/>
                  </a:lnTo>
                  <a:lnTo>
                    <a:pt x="2108" y="2329"/>
                  </a:lnTo>
                  <a:lnTo>
                    <a:pt x="2083" y="2347"/>
                  </a:lnTo>
                  <a:lnTo>
                    <a:pt x="2058" y="2366"/>
                  </a:lnTo>
                  <a:lnTo>
                    <a:pt x="2032" y="2384"/>
                  </a:lnTo>
                  <a:lnTo>
                    <a:pt x="2006" y="2402"/>
                  </a:lnTo>
                  <a:lnTo>
                    <a:pt x="1980" y="2418"/>
                  </a:lnTo>
                  <a:lnTo>
                    <a:pt x="1952" y="2434"/>
                  </a:lnTo>
                  <a:lnTo>
                    <a:pt x="1924" y="2450"/>
                  </a:lnTo>
                  <a:lnTo>
                    <a:pt x="1896" y="2464"/>
                  </a:lnTo>
                  <a:lnTo>
                    <a:pt x="1868" y="2479"/>
                  </a:lnTo>
                  <a:lnTo>
                    <a:pt x="1840" y="2492"/>
                  </a:lnTo>
                  <a:lnTo>
                    <a:pt x="1811" y="2505"/>
                  </a:lnTo>
                  <a:lnTo>
                    <a:pt x="1781" y="2516"/>
                  </a:lnTo>
                  <a:lnTo>
                    <a:pt x="1751" y="2528"/>
                  </a:lnTo>
                  <a:lnTo>
                    <a:pt x="1721" y="2538"/>
                  </a:lnTo>
                  <a:lnTo>
                    <a:pt x="1691" y="2549"/>
                  </a:lnTo>
                  <a:lnTo>
                    <a:pt x="1661" y="2558"/>
                  </a:lnTo>
                  <a:lnTo>
                    <a:pt x="1629" y="2566"/>
                  </a:lnTo>
                  <a:lnTo>
                    <a:pt x="1598" y="2574"/>
                  </a:lnTo>
                  <a:lnTo>
                    <a:pt x="1566" y="2581"/>
                  </a:lnTo>
                  <a:lnTo>
                    <a:pt x="1534" y="2587"/>
                  </a:lnTo>
                  <a:lnTo>
                    <a:pt x="1502" y="2592"/>
                  </a:lnTo>
                  <a:lnTo>
                    <a:pt x="1470" y="2597"/>
                  </a:lnTo>
                  <a:lnTo>
                    <a:pt x="1436" y="2601"/>
                  </a:lnTo>
                  <a:lnTo>
                    <a:pt x="1404" y="2604"/>
                  </a:lnTo>
                  <a:lnTo>
                    <a:pt x="1371" y="2606"/>
                  </a:lnTo>
                  <a:lnTo>
                    <a:pt x="1337" y="2607"/>
                  </a:lnTo>
                  <a:lnTo>
                    <a:pt x="1303" y="2607"/>
                  </a:lnTo>
                  <a:lnTo>
                    <a:pt x="1303" y="2607"/>
                  </a:lnTo>
                  <a:lnTo>
                    <a:pt x="1270" y="2607"/>
                  </a:lnTo>
                  <a:lnTo>
                    <a:pt x="1236" y="2606"/>
                  </a:lnTo>
                  <a:lnTo>
                    <a:pt x="1203" y="2604"/>
                  </a:lnTo>
                  <a:lnTo>
                    <a:pt x="1171" y="2601"/>
                  </a:lnTo>
                  <a:lnTo>
                    <a:pt x="1137" y="2597"/>
                  </a:lnTo>
                  <a:lnTo>
                    <a:pt x="1105" y="2592"/>
                  </a:lnTo>
                  <a:lnTo>
                    <a:pt x="1073" y="2587"/>
                  </a:lnTo>
                  <a:lnTo>
                    <a:pt x="1041" y="2581"/>
                  </a:lnTo>
                  <a:lnTo>
                    <a:pt x="1009" y="2574"/>
                  </a:lnTo>
                  <a:lnTo>
                    <a:pt x="978" y="2566"/>
                  </a:lnTo>
                  <a:lnTo>
                    <a:pt x="947" y="2558"/>
                  </a:lnTo>
                  <a:lnTo>
                    <a:pt x="916" y="2549"/>
                  </a:lnTo>
                  <a:lnTo>
                    <a:pt x="886" y="2538"/>
                  </a:lnTo>
                  <a:lnTo>
                    <a:pt x="856" y="2528"/>
                  </a:lnTo>
                  <a:lnTo>
                    <a:pt x="826" y="2516"/>
                  </a:lnTo>
                  <a:lnTo>
                    <a:pt x="796" y="2505"/>
                  </a:lnTo>
                  <a:lnTo>
                    <a:pt x="767" y="2492"/>
                  </a:lnTo>
                  <a:lnTo>
                    <a:pt x="739" y="2479"/>
                  </a:lnTo>
                  <a:lnTo>
                    <a:pt x="711" y="2464"/>
                  </a:lnTo>
                  <a:lnTo>
                    <a:pt x="683" y="2450"/>
                  </a:lnTo>
                  <a:lnTo>
                    <a:pt x="655" y="2434"/>
                  </a:lnTo>
                  <a:lnTo>
                    <a:pt x="628" y="2418"/>
                  </a:lnTo>
                  <a:lnTo>
                    <a:pt x="601" y="2402"/>
                  </a:lnTo>
                  <a:lnTo>
                    <a:pt x="575" y="2384"/>
                  </a:lnTo>
                  <a:lnTo>
                    <a:pt x="549" y="2366"/>
                  </a:lnTo>
                  <a:lnTo>
                    <a:pt x="524" y="2347"/>
                  </a:lnTo>
                  <a:lnTo>
                    <a:pt x="499" y="2329"/>
                  </a:lnTo>
                  <a:lnTo>
                    <a:pt x="474" y="2309"/>
                  </a:lnTo>
                  <a:lnTo>
                    <a:pt x="450" y="2289"/>
                  </a:lnTo>
                  <a:lnTo>
                    <a:pt x="427" y="2268"/>
                  </a:lnTo>
                  <a:lnTo>
                    <a:pt x="404" y="2247"/>
                  </a:lnTo>
                  <a:lnTo>
                    <a:pt x="382" y="2225"/>
                  </a:lnTo>
                  <a:lnTo>
                    <a:pt x="361" y="2203"/>
                  </a:lnTo>
                  <a:lnTo>
                    <a:pt x="339" y="2180"/>
                  </a:lnTo>
                  <a:lnTo>
                    <a:pt x="318" y="2157"/>
                  </a:lnTo>
                  <a:lnTo>
                    <a:pt x="298" y="2133"/>
                  </a:lnTo>
                  <a:lnTo>
                    <a:pt x="278" y="2108"/>
                  </a:lnTo>
                  <a:lnTo>
                    <a:pt x="260" y="2083"/>
                  </a:lnTo>
                  <a:lnTo>
                    <a:pt x="241" y="2058"/>
                  </a:lnTo>
                  <a:lnTo>
                    <a:pt x="223" y="2032"/>
                  </a:lnTo>
                  <a:lnTo>
                    <a:pt x="205" y="2006"/>
                  </a:lnTo>
                  <a:lnTo>
                    <a:pt x="189" y="1979"/>
                  </a:lnTo>
                  <a:lnTo>
                    <a:pt x="173" y="1952"/>
                  </a:lnTo>
                  <a:lnTo>
                    <a:pt x="157" y="1924"/>
                  </a:lnTo>
                  <a:lnTo>
                    <a:pt x="143" y="1896"/>
                  </a:lnTo>
                  <a:lnTo>
                    <a:pt x="128" y="1868"/>
                  </a:lnTo>
                  <a:lnTo>
                    <a:pt x="115" y="1840"/>
                  </a:lnTo>
                  <a:lnTo>
                    <a:pt x="102" y="1811"/>
                  </a:lnTo>
                  <a:lnTo>
                    <a:pt x="91" y="1781"/>
                  </a:lnTo>
                  <a:lnTo>
                    <a:pt x="79" y="1751"/>
                  </a:lnTo>
                  <a:lnTo>
                    <a:pt x="69" y="1721"/>
                  </a:lnTo>
                  <a:lnTo>
                    <a:pt x="58" y="1691"/>
                  </a:lnTo>
                  <a:lnTo>
                    <a:pt x="49" y="1660"/>
                  </a:lnTo>
                  <a:lnTo>
                    <a:pt x="41" y="1629"/>
                  </a:lnTo>
                  <a:lnTo>
                    <a:pt x="33" y="1598"/>
                  </a:lnTo>
                  <a:lnTo>
                    <a:pt x="26" y="1566"/>
                  </a:lnTo>
                  <a:lnTo>
                    <a:pt x="20" y="1534"/>
                  </a:lnTo>
                  <a:lnTo>
                    <a:pt x="15" y="1502"/>
                  </a:lnTo>
                  <a:lnTo>
                    <a:pt x="10" y="1470"/>
                  </a:lnTo>
                  <a:lnTo>
                    <a:pt x="6" y="1436"/>
                  </a:lnTo>
                  <a:lnTo>
                    <a:pt x="3" y="1404"/>
                  </a:lnTo>
                  <a:lnTo>
                    <a:pt x="1" y="1371"/>
                  </a:lnTo>
                  <a:lnTo>
                    <a:pt x="0" y="1337"/>
                  </a:lnTo>
                  <a:lnTo>
                    <a:pt x="0" y="1304"/>
                  </a:lnTo>
                  <a:lnTo>
                    <a:pt x="0" y="1304"/>
                  </a:lnTo>
                  <a:lnTo>
                    <a:pt x="0" y="1270"/>
                  </a:lnTo>
                  <a:lnTo>
                    <a:pt x="1" y="1236"/>
                  </a:lnTo>
                  <a:lnTo>
                    <a:pt x="3" y="1203"/>
                  </a:lnTo>
                  <a:lnTo>
                    <a:pt x="6" y="1170"/>
                  </a:lnTo>
                  <a:lnTo>
                    <a:pt x="10" y="1137"/>
                  </a:lnTo>
                  <a:lnTo>
                    <a:pt x="15" y="1105"/>
                  </a:lnTo>
                  <a:lnTo>
                    <a:pt x="20" y="1072"/>
                  </a:lnTo>
                  <a:lnTo>
                    <a:pt x="26" y="1041"/>
                  </a:lnTo>
                  <a:lnTo>
                    <a:pt x="33" y="1009"/>
                  </a:lnTo>
                  <a:lnTo>
                    <a:pt x="41" y="978"/>
                  </a:lnTo>
                  <a:lnTo>
                    <a:pt x="49" y="947"/>
                  </a:lnTo>
                  <a:lnTo>
                    <a:pt x="58" y="916"/>
                  </a:lnTo>
                  <a:lnTo>
                    <a:pt x="69" y="886"/>
                  </a:lnTo>
                  <a:lnTo>
                    <a:pt x="79" y="856"/>
                  </a:lnTo>
                  <a:lnTo>
                    <a:pt x="91" y="825"/>
                  </a:lnTo>
                  <a:lnTo>
                    <a:pt x="102" y="796"/>
                  </a:lnTo>
                  <a:lnTo>
                    <a:pt x="115" y="767"/>
                  </a:lnTo>
                  <a:lnTo>
                    <a:pt x="128" y="739"/>
                  </a:lnTo>
                  <a:lnTo>
                    <a:pt x="143" y="711"/>
                  </a:lnTo>
                  <a:lnTo>
                    <a:pt x="157" y="683"/>
                  </a:lnTo>
                  <a:lnTo>
                    <a:pt x="173" y="654"/>
                  </a:lnTo>
                  <a:lnTo>
                    <a:pt x="189" y="627"/>
                  </a:lnTo>
                  <a:lnTo>
                    <a:pt x="205" y="601"/>
                  </a:lnTo>
                  <a:lnTo>
                    <a:pt x="223" y="575"/>
                  </a:lnTo>
                  <a:lnTo>
                    <a:pt x="241" y="549"/>
                  </a:lnTo>
                  <a:lnTo>
                    <a:pt x="260" y="524"/>
                  </a:lnTo>
                  <a:lnTo>
                    <a:pt x="278" y="499"/>
                  </a:lnTo>
                  <a:lnTo>
                    <a:pt x="298" y="474"/>
                  </a:lnTo>
                  <a:lnTo>
                    <a:pt x="318" y="450"/>
                  </a:lnTo>
                  <a:lnTo>
                    <a:pt x="339" y="427"/>
                  </a:lnTo>
                  <a:lnTo>
                    <a:pt x="361" y="404"/>
                  </a:lnTo>
                  <a:lnTo>
                    <a:pt x="382" y="382"/>
                  </a:lnTo>
                  <a:lnTo>
                    <a:pt x="404" y="360"/>
                  </a:lnTo>
                  <a:lnTo>
                    <a:pt x="427" y="339"/>
                  </a:lnTo>
                  <a:lnTo>
                    <a:pt x="450" y="318"/>
                  </a:lnTo>
                  <a:lnTo>
                    <a:pt x="474" y="298"/>
                  </a:lnTo>
                  <a:lnTo>
                    <a:pt x="499" y="278"/>
                  </a:lnTo>
                  <a:lnTo>
                    <a:pt x="524" y="259"/>
                  </a:lnTo>
                  <a:lnTo>
                    <a:pt x="549" y="241"/>
                  </a:lnTo>
                  <a:lnTo>
                    <a:pt x="575" y="223"/>
                  </a:lnTo>
                  <a:lnTo>
                    <a:pt x="601" y="205"/>
                  </a:lnTo>
                  <a:lnTo>
                    <a:pt x="628" y="188"/>
                  </a:lnTo>
                  <a:lnTo>
                    <a:pt x="655" y="173"/>
                  </a:lnTo>
                  <a:lnTo>
                    <a:pt x="683" y="157"/>
                  </a:lnTo>
                  <a:lnTo>
                    <a:pt x="711" y="143"/>
                  </a:lnTo>
                  <a:lnTo>
                    <a:pt x="739" y="128"/>
                  </a:lnTo>
                  <a:lnTo>
                    <a:pt x="767" y="114"/>
                  </a:lnTo>
                  <a:lnTo>
                    <a:pt x="796" y="102"/>
                  </a:lnTo>
                  <a:lnTo>
                    <a:pt x="826" y="90"/>
                  </a:lnTo>
                  <a:lnTo>
                    <a:pt x="856" y="79"/>
                  </a:lnTo>
                  <a:lnTo>
                    <a:pt x="886" y="69"/>
                  </a:lnTo>
                  <a:lnTo>
                    <a:pt x="916" y="58"/>
                  </a:lnTo>
                  <a:lnTo>
                    <a:pt x="947" y="49"/>
                  </a:lnTo>
                  <a:lnTo>
                    <a:pt x="978" y="40"/>
                  </a:lnTo>
                  <a:lnTo>
                    <a:pt x="1009" y="33"/>
                  </a:lnTo>
                  <a:lnTo>
                    <a:pt x="1041" y="26"/>
                  </a:lnTo>
                  <a:lnTo>
                    <a:pt x="1073" y="20"/>
                  </a:lnTo>
                  <a:lnTo>
                    <a:pt x="1105" y="14"/>
                  </a:lnTo>
                  <a:lnTo>
                    <a:pt x="1137" y="10"/>
                  </a:lnTo>
                  <a:lnTo>
                    <a:pt x="1171" y="6"/>
                  </a:lnTo>
                  <a:lnTo>
                    <a:pt x="1203" y="3"/>
                  </a:lnTo>
                  <a:lnTo>
                    <a:pt x="1236" y="1"/>
                  </a:lnTo>
                  <a:lnTo>
                    <a:pt x="1270" y="0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1" name="Freeform 1169">
              <a:extLst>
                <a:ext uri="{FF2B5EF4-FFF2-40B4-BE49-F238E27FC236}">
                  <a16:creationId xmlns:a16="http://schemas.microsoft.com/office/drawing/2014/main" id="{F3880EB1-7C78-493B-9013-AC03B9216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7925" y="1690912"/>
              <a:ext cx="568718" cy="568718"/>
            </a:xfrm>
            <a:custGeom>
              <a:avLst/>
              <a:gdLst>
                <a:gd name="T0" fmla="*/ 1404 w 2607"/>
                <a:gd name="T1" fmla="*/ 3 h 2607"/>
                <a:gd name="T2" fmla="*/ 1566 w 2607"/>
                <a:gd name="T3" fmla="*/ 26 h 2607"/>
                <a:gd name="T4" fmla="*/ 1721 w 2607"/>
                <a:gd name="T5" fmla="*/ 69 h 2607"/>
                <a:gd name="T6" fmla="*/ 1868 w 2607"/>
                <a:gd name="T7" fmla="*/ 128 h 2607"/>
                <a:gd name="T8" fmla="*/ 2006 w 2607"/>
                <a:gd name="T9" fmla="*/ 205 h 2607"/>
                <a:gd name="T10" fmla="*/ 2133 w 2607"/>
                <a:gd name="T11" fmla="*/ 298 h 2607"/>
                <a:gd name="T12" fmla="*/ 2246 w 2607"/>
                <a:gd name="T13" fmla="*/ 404 h 2607"/>
                <a:gd name="T14" fmla="*/ 2347 w 2607"/>
                <a:gd name="T15" fmla="*/ 524 h 2607"/>
                <a:gd name="T16" fmla="*/ 2434 w 2607"/>
                <a:gd name="T17" fmla="*/ 654 h 2607"/>
                <a:gd name="T18" fmla="*/ 2505 w 2607"/>
                <a:gd name="T19" fmla="*/ 796 h 2607"/>
                <a:gd name="T20" fmla="*/ 2558 w 2607"/>
                <a:gd name="T21" fmla="*/ 947 h 2607"/>
                <a:gd name="T22" fmla="*/ 2592 w 2607"/>
                <a:gd name="T23" fmla="*/ 1105 h 2607"/>
                <a:gd name="T24" fmla="*/ 2607 w 2607"/>
                <a:gd name="T25" fmla="*/ 1270 h 2607"/>
                <a:gd name="T26" fmla="*/ 2604 w 2607"/>
                <a:gd name="T27" fmla="*/ 1404 h 2607"/>
                <a:gd name="T28" fmla="*/ 2581 w 2607"/>
                <a:gd name="T29" fmla="*/ 1566 h 2607"/>
                <a:gd name="T30" fmla="*/ 2538 w 2607"/>
                <a:gd name="T31" fmla="*/ 1721 h 2607"/>
                <a:gd name="T32" fmla="*/ 2479 w 2607"/>
                <a:gd name="T33" fmla="*/ 1868 h 2607"/>
                <a:gd name="T34" fmla="*/ 2402 w 2607"/>
                <a:gd name="T35" fmla="*/ 2006 h 2607"/>
                <a:gd name="T36" fmla="*/ 2309 w 2607"/>
                <a:gd name="T37" fmla="*/ 2133 h 2607"/>
                <a:gd name="T38" fmla="*/ 2203 w 2607"/>
                <a:gd name="T39" fmla="*/ 2247 h 2607"/>
                <a:gd name="T40" fmla="*/ 2083 w 2607"/>
                <a:gd name="T41" fmla="*/ 2347 h 2607"/>
                <a:gd name="T42" fmla="*/ 1952 w 2607"/>
                <a:gd name="T43" fmla="*/ 2434 h 2607"/>
                <a:gd name="T44" fmla="*/ 1811 w 2607"/>
                <a:gd name="T45" fmla="*/ 2505 h 2607"/>
                <a:gd name="T46" fmla="*/ 1661 w 2607"/>
                <a:gd name="T47" fmla="*/ 2558 h 2607"/>
                <a:gd name="T48" fmla="*/ 1502 w 2607"/>
                <a:gd name="T49" fmla="*/ 2592 h 2607"/>
                <a:gd name="T50" fmla="*/ 1337 w 2607"/>
                <a:gd name="T51" fmla="*/ 2607 h 2607"/>
                <a:gd name="T52" fmla="*/ 1203 w 2607"/>
                <a:gd name="T53" fmla="*/ 2604 h 2607"/>
                <a:gd name="T54" fmla="*/ 1041 w 2607"/>
                <a:gd name="T55" fmla="*/ 2581 h 2607"/>
                <a:gd name="T56" fmla="*/ 886 w 2607"/>
                <a:gd name="T57" fmla="*/ 2538 h 2607"/>
                <a:gd name="T58" fmla="*/ 739 w 2607"/>
                <a:gd name="T59" fmla="*/ 2479 h 2607"/>
                <a:gd name="T60" fmla="*/ 601 w 2607"/>
                <a:gd name="T61" fmla="*/ 2402 h 2607"/>
                <a:gd name="T62" fmla="*/ 474 w 2607"/>
                <a:gd name="T63" fmla="*/ 2309 h 2607"/>
                <a:gd name="T64" fmla="*/ 361 w 2607"/>
                <a:gd name="T65" fmla="*/ 2203 h 2607"/>
                <a:gd name="T66" fmla="*/ 260 w 2607"/>
                <a:gd name="T67" fmla="*/ 2083 h 2607"/>
                <a:gd name="T68" fmla="*/ 173 w 2607"/>
                <a:gd name="T69" fmla="*/ 1952 h 2607"/>
                <a:gd name="T70" fmla="*/ 102 w 2607"/>
                <a:gd name="T71" fmla="*/ 1811 h 2607"/>
                <a:gd name="T72" fmla="*/ 49 w 2607"/>
                <a:gd name="T73" fmla="*/ 1660 h 2607"/>
                <a:gd name="T74" fmla="*/ 15 w 2607"/>
                <a:gd name="T75" fmla="*/ 1502 h 2607"/>
                <a:gd name="T76" fmla="*/ 0 w 2607"/>
                <a:gd name="T77" fmla="*/ 1337 h 2607"/>
                <a:gd name="T78" fmla="*/ 3 w 2607"/>
                <a:gd name="T79" fmla="*/ 1203 h 2607"/>
                <a:gd name="T80" fmla="*/ 26 w 2607"/>
                <a:gd name="T81" fmla="*/ 1041 h 2607"/>
                <a:gd name="T82" fmla="*/ 69 w 2607"/>
                <a:gd name="T83" fmla="*/ 886 h 2607"/>
                <a:gd name="T84" fmla="*/ 128 w 2607"/>
                <a:gd name="T85" fmla="*/ 739 h 2607"/>
                <a:gd name="T86" fmla="*/ 205 w 2607"/>
                <a:gd name="T87" fmla="*/ 601 h 2607"/>
                <a:gd name="T88" fmla="*/ 298 w 2607"/>
                <a:gd name="T89" fmla="*/ 474 h 2607"/>
                <a:gd name="T90" fmla="*/ 404 w 2607"/>
                <a:gd name="T91" fmla="*/ 360 h 2607"/>
                <a:gd name="T92" fmla="*/ 524 w 2607"/>
                <a:gd name="T93" fmla="*/ 259 h 2607"/>
                <a:gd name="T94" fmla="*/ 655 w 2607"/>
                <a:gd name="T95" fmla="*/ 173 h 2607"/>
                <a:gd name="T96" fmla="*/ 796 w 2607"/>
                <a:gd name="T97" fmla="*/ 102 h 2607"/>
                <a:gd name="T98" fmla="*/ 947 w 2607"/>
                <a:gd name="T99" fmla="*/ 49 h 2607"/>
                <a:gd name="T100" fmla="*/ 1105 w 2607"/>
                <a:gd name="T101" fmla="*/ 14 h 2607"/>
                <a:gd name="T102" fmla="*/ 1270 w 2607"/>
                <a:gd name="T103" fmla="*/ 0 h 2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607" h="2607">
                  <a:moveTo>
                    <a:pt x="1303" y="0"/>
                  </a:moveTo>
                  <a:lnTo>
                    <a:pt x="1303" y="0"/>
                  </a:lnTo>
                  <a:lnTo>
                    <a:pt x="1337" y="0"/>
                  </a:lnTo>
                  <a:lnTo>
                    <a:pt x="1371" y="1"/>
                  </a:lnTo>
                  <a:lnTo>
                    <a:pt x="1404" y="3"/>
                  </a:lnTo>
                  <a:lnTo>
                    <a:pt x="1436" y="6"/>
                  </a:lnTo>
                  <a:lnTo>
                    <a:pt x="1470" y="10"/>
                  </a:lnTo>
                  <a:lnTo>
                    <a:pt x="1502" y="14"/>
                  </a:lnTo>
                  <a:lnTo>
                    <a:pt x="1534" y="20"/>
                  </a:lnTo>
                  <a:lnTo>
                    <a:pt x="1566" y="26"/>
                  </a:lnTo>
                  <a:lnTo>
                    <a:pt x="1598" y="33"/>
                  </a:lnTo>
                  <a:lnTo>
                    <a:pt x="1629" y="40"/>
                  </a:lnTo>
                  <a:lnTo>
                    <a:pt x="1661" y="49"/>
                  </a:lnTo>
                  <a:lnTo>
                    <a:pt x="1691" y="58"/>
                  </a:lnTo>
                  <a:lnTo>
                    <a:pt x="1721" y="69"/>
                  </a:lnTo>
                  <a:lnTo>
                    <a:pt x="1751" y="79"/>
                  </a:lnTo>
                  <a:lnTo>
                    <a:pt x="1781" y="90"/>
                  </a:lnTo>
                  <a:lnTo>
                    <a:pt x="1811" y="102"/>
                  </a:lnTo>
                  <a:lnTo>
                    <a:pt x="1840" y="114"/>
                  </a:lnTo>
                  <a:lnTo>
                    <a:pt x="1868" y="128"/>
                  </a:lnTo>
                  <a:lnTo>
                    <a:pt x="1896" y="143"/>
                  </a:lnTo>
                  <a:lnTo>
                    <a:pt x="1924" y="157"/>
                  </a:lnTo>
                  <a:lnTo>
                    <a:pt x="1952" y="173"/>
                  </a:lnTo>
                  <a:lnTo>
                    <a:pt x="1980" y="188"/>
                  </a:lnTo>
                  <a:lnTo>
                    <a:pt x="2006" y="205"/>
                  </a:lnTo>
                  <a:lnTo>
                    <a:pt x="2032" y="223"/>
                  </a:lnTo>
                  <a:lnTo>
                    <a:pt x="2058" y="241"/>
                  </a:lnTo>
                  <a:lnTo>
                    <a:pt x="2083" y="259"/>
                  </a:lnTo>
                  <a:lnTo>
                    <a:pt x="2108" y="278"/>
                  </a:lnTo>
                  <a:lnTo>
                    <a:pt x="2133" y="298"/>
                  </a:lnTo>
                  <a:lnTo>
                    <a:pt x="2157" y="318"/>
                  </a:lnTo>
                  <a:lnTo>
                    <a:pt x="2180" y="339"/>
                  </a:lnTo>
                  <a:lnTo>
                    <a:pt x="2203" y="360"/>
                  </a:lnTo>
                  <a:lnTo>
                    <a:pt x="2224" y="382"/>
                  </a:lnTo>
                  <a:lnTo>
                    <a:pt x="2246" y="404"/>
                  </a:lnTo>
                  <a:lnTo>
                    <a:pt x="2268" y="427"/>
                  </a:lnTo>
                  <a:lnTo>
                    <a:pt x="2289" y="450"/>
                  </a:lnTo>
                  <a:lnTo>
                    <a:pt x="2309" y="474"/>
                  </a:lnTo>
                  <a:lnTo>
                    <a:pt x="2329" y="499"/>
                  </a:lnTo>
                  <a:lnTo>
                    <a:pt x="2347" y="524"/>
                  </a:lnTo>
                  <a:lnTo>
                    <a:pt x="2366" y="549"/>
                  </a:lnTo>
                  <a:lnTo>
                    <a:pt x="2384" y="575"/>
                  </a:lnTo>
                  <a:lnTo>
                    <a:pt x="2402" y="601"/>
                  </a:lnTo>
                  <a:lnTo>
                    <a:pt x="2418" y="627"/>
                  </a:lnTo>
                  <a:lnTo>
                    <a:pt x="2434" y="654"/>
                  </a:lnTo>
                  <a:lnTo>
                    <a:pt x="2450" y="683"/>
                  </a:lnTo>
                  <a:lnTo>
                    <a:pt x="2464" y="711"/>
                  </a:lnTo>
                  <a:lnTo>
                    <a:pt x="2479" y="739"/>
                  </a:lnTo>
                  <a:lnTo>
                    <a:pt x="2492" y="767"/>
                  </a:lnTo>
                  <a:lnTo>
                    <a:pt x="2505" y="796"/>
                  </a:lnTo>
                  <a:lnTo>
                    <a:pt x="2516" y="825"/>
                  </a:lnTo>
                  <a:lnTo>
                    <a:pt x="2528" y="856"/>
                  </a:lnTo>
                  <a:lnTo>
                    <a:pt x="2538" y="886"/>
                  </a:lnTo>
                  <a:lnTo>
                    <a:pt x="2549" y="916"/>
                  </a:lnTo>
                  <a:lnTo>
                    <a:pt x="2558" y="947"/>
                  </a:lnTo>
                  <a:lnTo>
                    <a:pt x="2566" y="978"/>
                  </a:lnTo>
                  <a:lnTo>
                    <a:pt x="2574" y="1009"/>
                  </a:lnTo>
                  <a:lnTo>
                    <a:pt x="2581" y="1041"/>
                  </a:lnTo>
                  <a:lnTo>
                    <a:pt x="2587" y="1072"/>
                  </a:lnTo>
                  <a:lnTo>
                    <a:pt x="2592" y="1105"/>
                  </a:lnTo>
                  <a:lnTo>
                    <a:pt x="2597" y="1137"/>
                  </a:lnTo>
                  <a:lnTo>
                    <a:pt x="2601" y="1170"/>
                  </a:lnTo>
                  <a:lnTo>
                    <a:pt x="2604" y="1203"/>
                  </a:lnTo>
                  <a:lnTo>
                    <a:pt x="2606" y="1236"/>
                  </a:lnTo>
                  <a:lnTo>
                    <a:pt x="2607" y="1270"/>
                  </a:lnTo>
                  <a:lnTo>
                    <a:pt x="2607" y="1304"/>
                  </a:lnTo>
                  <a:lnTo>
                    <a:pt x="2607" y="1304"/>
                  </a:lnTo>
                  <a:lnTo>
                    <a:pt x="2607" y="1337"/>
                  </a:lnTo>
                  <a:lnTo>
                    <a:pt x="2606" y="1371"/>
                  </a:lnTo>
                  <a:lnTo>
                    <a:pt x="2604" y="1404"/>
                  </a:lnTo>
                  <a:lnTo>
                    <a:pt x="2601" y="1436"/>
                  </a:lnTo>
                  <a:lnTo>
                    <a:pt x="2597" y="1470"/>
                  </a:lnTo>
                  <a:lnTo>
                    <a:pt x="2592" y="1502"/>
                  </a:lnTo>
                  <a:lnTo>
                    <a:pt x="2587" y="1534"/>
                  </a:lnTo>
                  <a:lnTo>
                    <a:pt x="2581" y="1566"/>
                  </a:lnTo>
                  <a:lnTo>
                    <a:pt x="2574" y="1598"/>
                  </a:lnTo>
                  <a:lnTo>
                    <a:pt x="2566" y="1629"/>
                  </a:lnTo>
                  <a:lnTo>
                    <a:pt x="2558" y="1660"/>
                  </a:lnTo>
                  <a:lnTo>
                    <a:pt x="2549" y="1691"/>
                  </a:lnTo>
                  <a:lnTo>
                    <a:pt x="2538" y="1721"/>
                  </a:lnTo>
                  <a:lnTo>
                    <a:pt x="2528" y="1751"/>
                  </a:lnTo>
                  <a:lnTo>
                    <a:pt x="2516" y="1781"/>
                  </a:lnTo>
                  <a:lnTo>
                    <a:pt x="2505" y="1811"/>
                  </a:lnTo>
                  <a:lnTo>
                    <a:pt x="2492" y="1840"/>
                  </a:lnTo>
                  <a:lnTo>
                    <a:pt x="2479" y="1868"/>
                  </a:lnTo>
                  <a:lnTo>
                    <a:pt x="2464" y="1896"/>
                  </a:lnTo>
                  <a:lnTo>
                    <a:pt x="2450" y="1924"/>
                  </a:lnTo>
                  <a:lnTo>
                    <a:pt x="2434" y="1952"/>
                  </a:lnTo>
                  <a:lnTo>
                    <a:pt x="2418" y="1979"/>
                  </a:lnTo>
                  <a:lnTo>
                    <a:pt x="2402" y="2006"/>
                  </a:lnTo>
                  <a:lnTo>
                    <a:pt x="2384" y="2032"/>
                  </a:lnTo>
                  <a:lnTo>
                    <a:pt x="2366" y="2058"/>
                  </a:lnTo>
                  <a:lnTo>
                    <a:pt x="2347" y="2083"/>
                  </a:lnTo>
                  <a:lnTo>
                    <a:pt x="2329" y="2108"/>
                  </a:lnTo>
                  <a:lnTo>
                    <a:pt x="2309" y="2133"/>
                  </a:lnTo>
                  <a:lnTo>
                    <a:pt x="2289" y="2157"/>
                  </a:lnTo>
                  <a:lnTo>
                    <a:pt x="2268" y="2180"/>
                  </a:lnTo>
                  <a:lnTo>
                    <a:pt x="2246" y="2203"/>
                  </a:lnTo>
                  <a:lnTo>
                    <a:pt x="2224" y="2225"/>
                  </a:lnTo>
                  <a:lnTo>
                    <a:pt x="2203" y="2247"/>
                  </a:lnTo>
                  <a:lnTo>
                    <a:pt x="2180" y="2268"/>
                  </a:lnTo>
                  <a:lnTo>
                    <a:pt x="2157" y="2289"/>
                  </a:lnTo>
                  <a:lnTo>
                    <a:pt x="2133" y="2309"/>
                  </a:lnTo>
                  <a:lnTo>
                    <a:pt x="2108" y="2329"/>
                  </a:lnTo>
                  <a:lnTo>
                    <a:pt x="2083" y="2347"/>
                  </a:lnTo>
                  <a:lnTo>
                    <a:pt x="2058" y="2366"/>
                  </a:lnTo>
                  <a:lnTo>
                    <a:pt x="2032" y="2384"/>
                  </a:lnTo>
                  <a:lnTo>
                    <a:pt x="2006" y="2402"/>
                  </a:lnTo>
                  <a:lnTo>
                    <a:pt x="1980" y="2418"/>
                  </a:lnTo>
                  <a:lnTo>
                    <a:pt x="1952" y="2434"/>
                  </a:lnTo>
                  <a:lnTo>
                    <a:pt x="1924" y="2450"/>
                  </a:lnTo>
                  <a:lnTo>
                    <a:pt x="1896" y="2464"/>
                  </a:lnTo>
                  <a:lnTo>
                    <a:pt x="1868" y="2479"/>
                  </a:lnTo>
                  <a:lnTo>
                    <a:pt x="1840" y="2492"/>
                  </a:lnTo>
                  <a:lnTo>
                    <a:pt x="1811" y="2505"/>
                  </a:lnTo>
                  <a:lnTo>
                    <a:pt x="1781" y="2516"/>
                  </a:lnTo>
                  <a:lnTo>
                    <a:pt x="1751" y="2528"/>
                  </a:lnTo>
                  <a:lnTo>
                    <a:pt x="1721" y="2538"/>
                  </a:lnTo>
                  <a:lnTo>
                    <a:pt x="1691" y="2549"/>
                  </a:lnTo>
                  <a:lnTo>
                    <a:pt x="1661" y="2558"/>
                  </a:lnTo>
                  <a:lnTo>
                    <a:pt x="1629" y="2566"/>
                  </a:lnTo>
                  <a:lnTo>
                    <a:pt x="1598" y="2574"/>
                  </a:lnTo>
                  <a:lnTo>
                    <a:pt x="1566" y="2581"/>
                  </a:lnTo>
                  <a:lnTo>
                    <a:pt x="1534" y="2587"/>
                  </a:lnTo>
                  <a:lnTo>
                    <a:pt x="1502" y="2592"/>
                  </a:lnTo>
                  <a:lnTo>
                    <a:pt x="1470" y="2597"/>
                  </a:lnTo>
                  <a:lnTo>
                    <a:pt x="1436" y="2601"/>
                  </a:lnTo>
                  <a:lnTo>
                    <a:pt x="1404" y="2604"/>
                  </a:lnTo>
                  <a:lnTo>
                    <a:pt x="1371" y="2606"/>
                  </a:lnTo>
                  <a:lnTo>
                    <a:pt x="1337" y="2607"/>
                  </a:lnTo>
                  <a:lnTo>
                    <a:pt x="1303" y="2607"/>
                  </a:lnTo>
                  <a:lnTo>
                    <a:pt x="1303" y="2607"/>
                  </a:lnTo>
                  <a:lnTo>
                    <a:pt x="1270" y="2607"/>
                  </a:lnTo>
                  <a:lnTo>
                    <a:pt x="1236" y="2606"/>
                  </a:lnTo>
                  <a:lnTo>
                    <a:pt x="1203" y="2604"/>
                  </a:lnTo>
                  <a:lnTo>
                    <a:pt x="1171" y="2601"/>
                  </a:lnTo>
                  <a:lnTo>
                    <a:pt x="1137" y="2597"/>
                  </a:lnTo>
                  <a:lnTo>
                    <a:pt x="1105" y="2592"/>
                  </a:lnTo>
                  <a:lnTo>
                    <a:pt x="1073" y="2587"/>
                  </a:lnTo>
                  <a:lnTo>
                    <a:pt x="1041" y="2581"/>
                  </a:lnTo>
                  <a:lnTo>
                    <a:pt x="1009" y="2574"/>
                  </a:lnTo>
                  <a:lnTo>
                    <a:pt x="978" y="2566"/>
                  </a:lnTo>
                  <a:lnTo>
                    <a:pt x="947" y="2558"/>
                  </a:lnTo>
                  <a:lnTo>
                    <a:pt x="916" y="2549"/>
                  </a:lnTo>
                  <a:lnTo>
                    <a:pt x="886" y="2538"/>
                  </a:lnTo>
                  <a:lnTo>
                    <a:pt x="856" y="2528"/>
                  </a:lnTo>
                  <a:lnTo>
                    <a:pt x="826" y="2516"/>
                  </a:lnTo>
                  <a:lnTo>
                    <a:pt x="796" y="2505"/>
                  </a:lnTo>
                  <a:lnTo>
                    <a:pt x="767" y="2492"/>
                  </a:lnTo>
                  <a:lnTo>
                    <a:pt x="739" y="2479"/>
                  </a:lnTo>
                  <a:lnTo>
                    <a:pt x="711" y="2464"/>
                  </a:lnTo>
                  <a:lnTo>
                    <a:pt x="683" y="2450"/>
                  </a:lnTo>
                  <a:lnTo>
                    <a:pt x="655" y="2434"/>
                  </a:lnTo>
                  <a:lnTo>
                    <a:pt x="628" y="2418"/>
                  </a:lnTo>
                  <a:lnTo>
                    <a:pt x="601" y="2402"/>
                  </a:lnTo>
                  <a:lnTo>
                    <a:pt x="575" y="2384"/>
                  </a:lnTo>
                  <a:lnTo>
                    <a:pt x="549" y="2366"/>
                  </a:lnTo>
                  <a:lnTo>
                    <a:pt x="524" y="2347"/>
                  </a:lnTo>
                  <a:lnTo>
                    <a:pt x="499" y="2329"/>
                  </a:lnTo>
                  <a:lnTo>
                    <a:pt x="474" y="2309"/>
                  </a:lnTo>
                  <a:lnTo>
                    <a:pt x="450" y="2289"/>
                  </a:lnTo>
                  <a:lnTo>
                    <a:pt x="427" y="2268"/>
                  </a:lnTo>
                  <a:lnTo>
                    <a:pt x="404" y="2247"/>
                  </a:lnTo>
                  <a:lnTo>
                    <a:pt x="382" y="2225"/>
                  </a:lnTo>
                  <a:lnTo>
                    <a:pt x="361" y="2203"/>
                  </a:lnTo>
                  <a:lnTo>
                    <a:pt x="339" y="2180"/>
                  </a:lnTo>
                  <a:lnTo>
                    <a:pt x="318" y="2157"/>
                  </a:lnTo>
                  <a:lnTo>
                    <a:pt x="298" y="2133"/>
                  </a:lnTo>
                  <a:lnTo>
                    <a:pt x="278" y="2108"/>
                  </a:lnTo>
                  <a:lnTo>
                    <a:pt x="260" y="2083"/>
                  </a:lnTo>
                  <a:lnTo>
                    <a:pt x="241" y="2058"/>
                  </a:lnTo>
                  <a:lnTo>
                    <a:pt x="223" y="2032"/>
                  </a:lnTo>
                  <a:lnTo>
                    <a:pt x="205" y="2006"/>
                  </a:lnTo>
                  <a:lnTo>
                    <a:pt x="189" y="1979"/>
                  </a:lnTo>
                  <a:lnTo>
                    <a:pt x="173" y="1952"/>
                  </a:lnTo>
                  <a:lnTo>
                    <a:pt x="157" y="1924"/>
                  </a:lnTo>
                  <a:lnTo>
                    <a:pt x="143" y="1896"/>
                  </a:lnTo>
                  <a:lnTo>
                    <a:pt x="128" y="1868"/>
                  </a:lnTo>
                  <a:lnTo>
                    <a:pt x="115" y="1840"/>
                  </a:lnTo>
                  <a:lnTo>
                    <a:pt x="102" y="1811"/>
                  </a:lnTo>
                  <a:lnTo>
                    <a:pt x="91" y="1781"/>
                  </a:lnTo>
                  <a:lnTo>
                    <a:pt x="79" y="1751"/>
                  </a:lnTo>
                  <a:lnTo>
                    <a:pt x="69" y="1721"/>
                  </a:lnTo>
                  <a:lnTo>
                    <a:pt x="58" y="1691"/>
                  </a:lnTo>
                  <a:lnTo>
                    <a:pt x="49" y="1660"/>
                  </a:lnTo>
                  <a:lnTo>
                    <a:pt x="41" y="1629"/>
                  </a:lnTo>
                  <a:lnTo>
                    <a:pt x="33" y="1598"/>
                  </a:lnTo>
                  <a:lnTo>
                    <a:pt x="26" y="1566"/>
                  </a:lnTo>
                  <a:lnTo>
                    <a:pt x="20" y="1534"/>
                  </a:lnTo>
                  <a:lnTo>
                    <a:pt x="15" y="1502"/>
                  </a:lnTo>
                  <a:lnTo>
                    <a:pt x="10" y="1470"/>
                  </a:lnTo>
                  <a:lnTo>
                    <a:pt x="6" y="1436"/>
                  </a:lnTo>
                  <a:lnTo>
                    <a:pt x="3" y="1404"/>
                  </a:lnTo>
                  <a:lnTo>
                    <a:pt x="1" y="1371"/>
                  </a:lnTo>
                  <a:lnTo>
                    <a:pt x="0" y="1337"/>
                  </a:lnTo>
                  <a:lnTo>
                    <a:pt x="0" y="1304"/>
                  </a:lnTo>
                  <a:lnTo>
                    <a:pt x="0" y="1304"/>
                  </a:lnTo>
                  <a:lnTo>
                    <a:pt x="0" y="1270"/>
                  </a:lnTo>
                  <a:lnTo>
                    <a:pt x="1" y="1236"/>
                  </a:lnTo>
                  <a:lnTo>
                    <a:pt x="3" y="1203"/>
                  </a:lnTo>
                  <a:lnTo>
                    <a:pt x="6" y="1170"/>
                  </a:lnTo>
                  <a:lnTo>
                    <a:pt x="10" y="1137"/>
                  </a:lnTo>
                  <a:lnTo>
                    <a:pt x="15" y="1105"/>
                  </a:lnTo>
                  <a:lnTo>
                    <a:pt x="20" y="1072"/>
                  </a:lnTo>
                  <a:lnTo>
                    <a:pt x="26" y="1041"/>
                  </a:lnTo>
                  <a:lnTo>
                    <a:pt x="33" y="1009"/>
                  </a:lnTo>
                  <a:lnTo>
                    <a:pt x="41" y="978"/>
                  </a:lnTo>
                  <a:lnTo>
                    <a:pt x="49" y="947"/>
                  </a:lnTo>
                  <a:lnTo>
                    <a:pt x="58" y="916"/>
                  </a:lnTo>
                  <a:lnTo>
                    <a:pt x="69" y="886"/>
                  </a:lnTo>
                  <a:lnTo>
                    <a:pt x="79" y="856"/>
                  </a:lnTo>
                  <a:lnTo>
                    <a:pt x="91" y="825"/>
                  </a:lnTo>
                  <a:lnTo>
                    <a:pt x="102" y="796"/>
                  </a:lnTo>
                  <a:lnTo>
                    <a:pt x="115" y="767"/>
                  </a:lnTo>
                  <a:lnTo>
                    <a:pt x="128" y="739"/>
                  </a:lnTo>
                  <a:lnTo>
                    <a:pt x="143" y="711"/>
                  </a:lnTo>
                  <a:lnTo>
                    <a:pt x="157" y="683"/>
                  </a:lnTo>
                  <a:lnTo>
                    <a:pt x="173" y="654"/>
                  </a:lnTo>
                  <a:lnTo>
                    <a:pt x="189" y="627"/>
                  </a:lnTo>
                  <a:lnTo>
                    <a:pt x="205" y="601"/>
                  </a:lnTo>
                  <a:lnTo>
                    <a:pt x="223" y="575"/>
                  </a:lnTo>
                  <a:lnTo>
                    <a:pt x="241" y="549"/>
                  </a:lnTo>
                  <a:lnTo>
                    <a:pt x="260" y="524"/>
                  </a:lnTo>
                  <a:lnTo>
                    <a:pt x="278" y="499"/>
                  </a:lnTo>
                  <a:lnTo>
                    <a:pt x="298" y="474"/>
                  </a:lnTo>
                  <a:lnTo>
                    <a:pt x="318" y="450"/>
                  </a:lnTo>
                  <a:lnTo>
                    <a:pt x="339" y="427"/>
                  </a:lnTo>
                  <a:lnTo>
                    <a:pt x="361" y="404"/>
                  </a:lnTo>
                  <a:lnTo>
                    <a:pt x="382" y="382"/>
                  </a:lnTo>
                  <a:lnTo>
                    <a:pt x="404" y="360"/>
                  </a:lnTo>
                  <a:lnTo>
                    <a:pt x="427" y="339"/>
                  </a:lnTo>
                  <a:lnTo>
                    <a:pt x="450" y="318"/>
                  </a:lnTo>
                  <a:lnTo>
                    <a:pt x="474" y="298"/>
                  </a:lnTo>
                  <a:lnTo>
                    <a:pt x="499" y="278"/>
                  </a:lnTo>
                  <a:lnTo>
                    <a:pt x="524" y="259"/>
                  </a:lnTo>
                  <a:lnTo>
                    <a:pt x="549" y="241"/>
                  </a:lnTo>
                  <a:lnTo>
                    <a:pt x="575" y="223"/>
                  </a:lnTo>
                  <a:lnTo>
                    <a:pt x="601" y="205"/>
                  </a:lnTo>
                  <a:lnTo>
                    <a:pt x="628" y="188"/>
                  </a:lnTo>
                  <a:lnTo>
                    <a:pt x="655" y="173"/>
                  </a:lnTo>
                  <a:lnTo>
                    <a:pt x="683" y="157"/>
                  </a:lnTo>
                  <a:lnTo>
                    <a:pt x="711" y="143"/>
                  </a:lnTo>
                  <a:lnTo>
                    <a:pt x="739" y="128"/>
                  </a:lnTo>
                  <a:lnTo>
                    <a:pt x="767" y="114"/>
                  </a:lnTo>
                  <a:lnTo>
                    <a:pt x="796" y="102"/>
                  </a:lnTo>
                  <a:lnTo>
                    <a:pt x="826" y="90"/>
                  </a:lnTo>
                  <a:lnTo>
                    <a:pt x="856" y="79"/>
                  </a:lnTo>
                  <a:lnTo>
                    <a:pt x="886" y="69"/>
                  </a:lnTo>
                  <a:lnTo>
                    <a:pt x="916" y="58"/>
                  </a:lnTo>
                  <a:lnTo>
                    <a:pt x="947" y="49"/>
                  </a:lnTo>
                  <a:lnTo>
                    <a:pt x="978" y="40"/>
                  </a:lnTo>
                  <a:lnTo>
                    <a:pt x="1009" y="33"/>
                  </a:lnTo>
                  <a:lnTo>
                    <a:pt x="1041" y="26"/>
                  </a:lnTo>
                  <a:lnTo>
                    <a:pt x="1073" y="20"/>
                  </a:lnTo>
                  <a:lnTo>
                    <a:pt x="1105" y="14"/>
                  </a:lnTo>
                  <a:lnTo>
                    <a:pt x="1137" y="10"/>
                  </a:lnTo>
                  <a:lnTo>
                    <a:pt x="1171" y="6"/>
                  </a:lnTo>
                  <a:lnTo>
                    <a:pt x="1203" y="3"/>
                  </a:lnTo>
                  <a:lnTo>
                    <a:pt x="1236" y="1"/>
                  </a:lnTo>
                  <a:lnTo>
                    <a:pt x="1270" y="0"/>
                  </a:lnTo>
                  <a:lnTo>
                    <a:pt x="13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2" name="Freeform 1170">
              <a:extLst>
                <a:ext uri="{FF2B5EF4-FFF2-40B4-BE49-F238E27FC236}">
                  <a16:creationId xmlns:a16="http://schemas.microsoft.com/office/drawing/2014/main" id="{40E9A4ED-53B6-4967-93AF-28F9FDF40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6878" y="1690912"/>
              <a:ext cx="369765" cy="560210"/>
            </a:xfrm>
            <a:custGeom>
              <a:avLst/>
              <a:gdLst>
                <a:gd name="T0" fmla="*/ 289 w 1695"/>
                <a:gd name="T1" fmla="*/ 4 h 2568"/>
                <a:gd name="T2" fmla="*/ 94 w 1695"/>
                <a:gd name="T3" fmla="*/ 34 h 2568"/>
                <a:gd name="T4" fmla="*/ 13 w 1695"/>
                <a:gd name="T5" fmla="*/ 56 h 2568"/>
                <a:gd name="T6" fmla="*/ 150 w 1695"/>
                <a:gd name="T7" fmla="*/ 23 h 2568"/>
                <a:gd name="T8" fmla="*/ 341 w 1695"/>
                <a:gd name="T9" fmla="*/ 2 h 2568"/>
                <a:gd name="T10" fmla="*/ 458 w 1695"/>
                <a:gd name="T11" fmla="*/ 2 h 2568"/>
                <a:gd name="T12" fmla="*/ 589 w 1695"/>
                <a:gd name="T13" fmla="*/ 15 h 2568"/>
                <a:gd name="T14" fmla="*/ 716 w 1695"/>
                <a:gd name="T15" fmla="*/ 41 h 2568"/>
                <a:gd name="T16" fmla="*/ 838 w 1695"/>
                <a:gd name="T17" fmla="*/ 80 h 2568"/>
                <a:gd name="T18" fmla="*/ 955 w 1695"/>
                <a:gd name="T19" fmla="*/ 129 h 2568"/>
                <a:gd name="T20" fmla="*/ 1067 w 1695"/>
                <a:gd name="T21" fmla="*/ 189 h 2568"/>
                <a:gd name="T22" fmla="*/ 1170 w 1695"/>
                <a:gd name="T23" fmla="*/ 260 h 2568"/>
                <a:gd name="T24" fmla="*/ 1267 w 1695"/>
                <a:gd name="T25" fmla="*/ 340 h 2568"/>
                <a:gd name="T26" fmla="*/ 1355 w 1695"/>
                <a:gd name="T27" fmla="*/ 428 h 2568"/>
                <a:gd name="T28" fmla="*/ 1434 w 1695"/>
                <a:gd name="T29" fmla="*/ 525 h 2568"/>
                <a:gd name="T30" fmla="*/ 1505 w 1695"/>
                <a:gd name="T31" fmla="*/ 628 h 2568"/>
                <a:gd name="T32" fmla="*/ 1566 w 1695"/>
                <a:gd name="T33" fmla="*/ 740 h 2568"/>
                <a:gd name="T34" fmla="*/ 1615 w 1695"/>
                <a:gd name="T35" fmla="*/ 857 h 2568"/>
                <a:gd name="T36" fmla="*/ 1653 w 1695"/>
                <a:gd name="T37" fmla="*/ 979 h 2568"/>
                <a:gd name="T38" fmla="*/ 1679 w 1695"/>
                <a:gd name="T39" fmla="*/ 1106 h 2568"/>
                <a:gd name="T40" fmla="*/ 1693 w 1695"/>
                <a:gd name="T41" fmla="*/ 1237 h 2568"/>
                <a:gd name="T42" fmla="*/ 1693 w 1695"/>
                <a:gd name="T43" fmla="*/ 1360 h 2568"/>
                <a:gd name="T44" fmla="*/ 1665 w 1695"/>
                <a:gd name="T45" fmla="*/ 1579 h 2568"/>
                <a:gd name="T46" fmla="*/ 1603 w 1695"/>
                <a:gd name="T47" fmla="*/ 1784 h 2568"/>
                <a:gd name="T48" fmla="*/ 1508 w 1695"/>
                <a:gd name="T49" fmla="*/ 1974 h 2568"/>
                <a:gd name="T50" fmla="*/ 1387 w 1695"/>
                <a:gd name="T51" fmla="*/ 2145 h 2568"/>
                <a:gd name="T52" fmla="*/ 1240 w 1695"/>
                <a:gd name="T53" fmla="*/ 2293 h 2568"/>
                <a:gd name="T54" fmla="*/ 1070 w 1695"/>
                <a:gd name="T55" fmla="*/ 2417 h 2568"/>
                <a:gd name="T56" fmla="*/ 881 w 1695"/>
                <a:gd name="T57" fmla="*/ 2513 h 2568"/>
                <a:gd name="T58" fmla="*/ 729 w 1695"/>
                <a:gd name="T59" fmla="*/ 2564 h 2568"/>
                <a:gd name="T60" fmla="*/ 818 w 1695"/>
                <a:gd name="T61" fmla="*/ 2537 h 2568"/>
                <a:gd name="T62" fmla="*/ 1014 w 1695"/>
                <a:gd name="T63" fmla="*/ 2450 h 2568"/>
                <a:gd name="T64" fmla="*/ 1192 w 1695"/>
                <a:gd name="T65" fmla="*/ 2334 h 2568"/>
                <a:gd name="T66" fmla="*/ 1347 w 1695"/>
                <a:gd name="T67" fmla="*/ 2190 h 2568"/>
                <a:gd name="T68" fmla="*/ 1478 w 1695"/>
                <a:gd name="T69" fmla="*/ 2024 h 2568"/>
                <a:gd name="T70" fmla="*/ 1581 w 1695"/>
                <a:gd name="T71" fmla="*/ 1838 h 2568"/>
                <a:gd name="T72" fmla="*/ 1652 w 1695"/>
                <a:gd name="T73" fmla="*/ 1634 h 2568"/>
                <a:gd name="T74" fmla="*/ 1690 w 1695"/>
                <a:gd name="T75" fmla="*/ 1418 h 2568"/>
                <a:gd name="T76" fmla="*/ 1695 w 1695"/>
                <a:gd name="T77" fmla="*/ 1271 h 2568"/>
                <a:gd name="T78" fmla="*/ 1685 w 1695"/>
                <a:gd name="T79" fmla="*/ 1138 h 2568"/>
                <a:gd name="T80" fmla="*/ 1662 w 1695"/>
                <a:gd name="T81" fmla="*/ 1010 h 2568"/>
                <a:gd name="T82" fmla="*/ 1626 w 1695"/>
                <a:gd name="T83" fmla="*/ 887 h 2568"/>
                <a:gd name="T84" fmla="*/ 1579 w 1695"/>
                <a:gd name="T85" fmla="*/ 768 h 2568"/>
                <a:gd name="T86" fmla="*/ 1522 w 1695"/>
                <a:gd name="T87" fmla="*/ 655 h 2568"/>
                <a:gd name="T88" fmla="*/ 1454 w 1695"/>
                <a:gd name="T89" fmla="*/ 550 h 2568"/>
                <a:gd name="T90" fmla="*/ 1376 w 1695"/>
                <a:gd name="T91" fmla="*/ 451 h 2568"/>
                <a:gd name="T92" fmla="*/ 1291 w 1695"/>
                <a:gd name="T93" fmla="*/ 360 h 2568"/>
                <a:gd name="T94" fmla="*/ 1196 w 1695"/>
                <a:gd name="T95" fmla="*/ 278 h 2568"/>
                <a:gd name="T96" fmla="*/ 1094 w 1695"/>
                <a:gd name="T97" fmla="*/ 206 h 2568"/>
                <a:gd name="T98" fmla="*/ 984 w 1695"/>
                <a:gd name="T99" fmla="*/ 143 h 2568"/>
                <a:gd name="T100" fmla="*/ 868 w 1695"/>
                <a:gd name="T101" fmla="*/ 90 h 2568"/>
                <a:gd name="T102" fmla="*/ 748 w 1695"/>
                <a:gd name="T103" fmla="*/ 50 h 2568"/>
                <a:gd name="T104" fmla="*/ 621 w 1695"/>
                <a:gd name="T105" fmla="*/ 21 h 2568"/>
                <a:gd name="T106" fmla="*/ 491 w 1695"/>
                <a:gd name="T107" fmla="*/ 4 h 2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95" h="2568">
                  <a:moveTo>
                    <a:pt x="390" y="0"/>
                  </a:moveTo>
                  <a:lnTo>
                    <a:pt x="390" y="0"/>
                  </a:lnTo>
                  <a:lnTo>
                    <a:pt x="340" y="1"/>
                  </a:lnTo>
                  <a:lnTo>
                    <a:pt x="289" y="4"/>
                  </a:lnTo>
                  <a:lnTo>
                    <a:pt x="240" y="8"/>
                  </a:lnTo>
                  <a:lnTo>
                    <a:pt x="190" y="15"/>
                  </a:lnTo>
                  <a:lnTo>
                    <a:pt x="142" y="24"/>
                  </a:lnTo>
                  <a:lnTo>
                    <a:pt x="94" y="34"/>
                  </a:lnTo>
                  <a:lnTo>
                    <a:pt x="46" y="46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13" y="56"/>
                  </a:lnTo>
                  <a:lnTo>
                    <a:pt x="13" y="56"/>
                  </a:lnTo>
                  <a:lnTo>
                    <a:pt x="57" y="44"/>
                  </a:lnTo>
                  <a:lnTo>
                    <a:pt x="103" y="32"/>
                  </a:lnTo>
                  <a:lnTo>
                    <a:pt x="150" y="23"/>
                  </a:lnTo>
                  <a:lnTo>
                    <a:pt x="197" y="15"/>
                  </a:lnTo>
                  <a:lnTo>
                    <a:pt x="245" y="9"/>
                  </a:lnTo>
                  <a:lnTo>
                    <a:pt x="293" y="4"/>
                  </a:lnTo>
                  <a:lnTo>
                    <a:pt x="341" y="2"/>
                  </a:lnTo>
                  <a:lnTo>
                    <a:pt x="390" y="1"/>
                  </a:lnTo>
                  <a:lnTo>
                    <a:pt x="390" y="1"/>
                  </a:lnTo>
                  <a:lnTo>
                    <a:pt x="424" y="1"/>
                  </a:lnTo>
                  <a:lnTo>
                    <a:pt x="458" y="2"/>
                  </a:lnTo>
                  <a:lnTo>
                    <a:pt x="491" y="4"/>
                  </a:lnTo>
                  <a:lnTo>
                    <a:pt x="523" y="7"/>
                  </a:lnTo>
                  <a:lnTo>
                    <a:pt x="557" y="11"/>
                  </a:lnTo>
                  <a:lnTo>
                    <a:pt x="589" y="15"/>
                  </a:lnTo>
                  <a:lnTo>
                    <a:pt x="621" y="21"/>
                  </a:lnTo>
                  <a:lnTo>
                    <a:pt x="653" y="27"/>
                  </a:lnTo>
                  <a:lnTo>
                    <a:pt x="685" y="34"/>
                  </a:lnTo>
                  <a:lnTo>
                    <a:pt x="716" y="41"/>
                  </a:lnTo>
                  <a:lnTo>
                    <a:pt x="748" y="50"/>
                  </a:lnTo>
                  <a:lnTo>
                    <a:pt x="778" y="59"/>
                  </a:lnTo>
                  <a:lnTo>
                    <a:pt x="808" y="70"/>
                  </a:lnTo>
                  <a:lnTo>
                    <a:pt x="838" y="80"/>
                  </a:lnTo>
                  <a:lnTo>
                    <a:pt x="868" y="91"/>
                  </a:lnTo>
                  <a:lnTo>
                    <a:pt x="898" y="103"/>
                  </a:lnTo>
                  <a:lnTo>
                    <a:pt x="927" y="115"/>
                  </a:lnTo>
                  <a:lnTo>
                    <a:pt x="955" y="129"/>
                  </a:lnTo>
                  <a:lnTo>
                    <a:pt x="983" y="144"/>
                  </a:lnTo>
                  <a:lnTo>
                    <a:pt x="1011" y="158"/>
                  </a:lnTo>
                  <a:lnTo>
                    <a:pt x="1039" y="174"/>
                  </a:lnTo>
                  <a:lnTo>
                    <a:pt x="1067" y="189"/>
                  </a:lnTo>
                  <a:lnTo>
                    <a:pt x="1093" y="206"/>
                  </a:lnTo>
                  <a:lnTo>
                    <a:pt x="1119" y="224"/>
                  </a:lnTo>
                  <a:lnTo>
                    <a:pt x="1145" y="242"/>
                  </a:lnTo>
                  <a:lnTo>
                    <a:pt x="1170" y="260"/>
                  </a:lnTo>
                  <a:lnTo>
                    <a:pt x="1195" y="279"/>
                  </a:lnTo>
                  <a:lnTo>
                    <a:pt x="1220" y="299"/>
                  </a:lnTo>
                  <a:lnTo>
                    <a:pt x="1244" y="319"/>
                  </a:lnTo>
                  <a:lnTo>
                    <a:pt x="1267" y="340"/>
                  </a:lnTo>
                  <a:lnTo>
                    <a:pt x="1290" y="361"/>
                  </a:lnTo>
                  <a:lnTo>
                    <a:pt x="1311" y="383"/>
                  </a:lnTo>
                  <a:lnTo>
                    <a:pt x="1333" y="405"/>
                  </a:lnTo>
                  <a:lnTo>
                    <a:pt x="1355" y="428"/>
                  </a:lnTo>
                  <a:lnTo>
                    <a:pt x="1376" y="451"/>
                  </a:lnTo>
                  <a:lnTo>
                    <a:pt x="1396" y="475"/>
                  </a:lnTo>
                  <a:lnTo>
                    <a:pt x="1416" y="500"/>
                  </a:lnTo>
                  <a:lnTo>
                    <a:pt x="1434" y="525"/>
                  </a:lnTo>
                  <a:lnTo>
                    <a:pt x="1453" y="550"/>
                  </a:lnTo>
                  <a:lnTo>
                    <a:pt x="1471" y="576"/>
                  </a:lnTo>
                  <a:lnTo>
                    <a:pt x="1489" y="602"/>
                  </a:lnTo>
                  <a:lnTo>
                    <a:pt x="1505" y="628"/>
                  </a:lnTo>
                  <a:lnTo>
                    <a:pt x="1521" y="655"/>
                  </a:lnTo>
                  <a:lnTo>
                    <a:pt x="1537" y="684"/>
                  </a:lnTo>
                  <a:lnTo>
                    <a:pt x="1551" y="712"/>
                  </a:lnTo>
                  <a:lnTo>
                    <a:pt x="1566" y="740"/>
                  </a:lnTo>
                  <a:lnTo>
                    <a:pt x="1579" y="768"/>
                  </a:lnTo>
                  <a:lnTo>
                    <a:pt x="1592" y="797"/>
                  </a:lnTo>
                  <a:lnTo>
                    <a:pt x="1603" y="826"/>
                  </a:lnTo>
                  <a:lnTo>
                    <a:pt x="1615" y="857"/>
                  </a:lnTo>
                  <a:lnTo>
                    <a:pt x="1625" y="887"/>
                  </a:lnTo>
                  <a:lnTo>
                    <a:pt x="1636" y="917"/>
                  </a:lnTo>
                  <a:lnTo>
                    <a:pt x="1645" y="948"/>
                  </a:lnTo>
                  <a:lnTo>
                    <a:pt x="1653" y="979"/>
                  </a:lnTo>
                  <a:lnTo>
                    <a:pt x="1661" y="1010"/>
                  </a:lnTo>
                  <a:lnTo>
                    <a:pt x="1668" y="1042"/>
                  </a:lnTo>
                  <a:lnTo>
                    <a:pt x="1674" y="1073"/>
                  </a:lnTo>
                  <a:lnTo>
                    <a:pt x="1679" y="1106"/>
                  </a:lnTo>
                  <a:lnTo>
                    <a:pt x="1684" y="1138"/>
                  </a:lnTo>
                  <a:lnTo>
                    <a:pt x="1688" y="1171"/>
                  </a:lnTo>
                  <a:lnTo>
                    <a:pt x="1691" y="1204"/>
                  </a:lnTo>
                  <a:lnTo>
                    <a:pt x="1693" y="1237"/>
                  </a:lnTo>
                  <a:lnTo>
                    <a:pt x="1694" y="1271"/>
                  </a:lnTo>
                  <a:lnTo>
                    <a:pt x="1694" y="1305"/>
                  </a:lnTo>
                  <a:lnTo>
                    <a:pt x="1694" y="1305"/>
                  </a:lnTo>
                  <a:lnTo>
                    <a:pt x="1693" y="1360"/>
                  </a:lnTo>
                  <a:lnTo>
                    <a:pt x="1690" y="1416"/>
                  </a:lnTo>
                  <a:lnTo>
                    <a:pt x="1684" y="1471"/>
                  </a:lnTo>
                  <a:lnTo>
                    <a:pt x="1675" y="1525"/>
                  </a:lnTo>
                  <a:lnTo>
                    <a:pt x="1665" y="1579"/>
                  </a:lnTo>
                  <a:lnTo>
                    <a:pt x="1652" y="1631"/>
                  </a:lnTo>
                  <a:lnTo>
                    <a:pt x="1638" y="1683"/>
                  </a:lnTo>
                  <a:lnTo>
                    <a:pt x="1621" y="1734"/>
                  </a:lnTo>
                  <a:lnTo>
                    <a:pt x="1603" y="1784"/>
                  </a:lnTo>
                  <a:lnTo>
                    <a:pt x="1582" y="1833"/>
                  </a:lnTo>
                  <a:lnTo>
                    <a:pt x="1560" y="1881"/>
                  </a:lnTo>
                  <a:lnTo>
                    <a:pt x="1536" y="1928"/>
                  </a:lnTo>
                  <a:lnTo>
                    <a:pt x="1508" y="1974"/>
                  </a:lnTo>
                  <a:lnTo>
                    <a:pt x="1481" y="2019"/>
                  </a:lnTo>
                  <a:lnTo>
                    <a:pt x="1451" y="2062"/>
                  </a:lnTo>
                  <a:lnTo>
                    <a:pt x="1420" y="2103"/>
                  </a:lnTo>
                  <a:lnTo>
                    <a:pt x="1387" y="2145"/>
                  </a:lnTo>
                  <a:lnTo>
                    <a:pt x="1352" y="2184"/>
                  </a:lnTo>
                  <a:lnTo>
                    <a:pt x="1316" y="2222"/>
                  </a:lnTo>
                  <a:lnTo>
                    <a:pt x="1278" y="2259"/>
                  </a:lnTo>
                  <a:lnTo>
                    <a:pt x="1240" y="2293"/>
                  </a:lnTo>
                  <a:lnTo>
                    <a:pt x="1199" y="2327"/>
                  </a:lnTo>
                  <a:lnTo>
                    <a:pt x="1157" y="2359"/>
                  </a:lnTo>
                  <a:lnTo>
                    <a:pt x="1113" y="2389"/>
                  </a:lnTo>
                  <a:lnTo>
                    <a:pt x="1070" y="2417"/>
                  </a:lnTo>
                  <a:lnTo>
                    <a:pt x="1024" y="2443"/>
                  </a:lnTo>
                  <a:lnTo>
                    <a:pt x="977" y="2468"/>
                  </a:lnTo>
                  <a:lnTo>
                    <a:pt x="930" y="2491"/>
                  </a:lnTo>
                  <a:lnTo>
                    <a:pt x="881" y="2513"/>
                  </a:lnTo>
                  <a:lnTo>
                    <a:pt x="831" y="2532"/>
                  </a:lnTo>
                  <a:lnTo>
                    <a:pt x="780" y="2549"/>
                  </a:lnTo>
                  <a:lnTo>
                    <a:pt x="729" y="2564"/>
                  </a:lnTo>
                  <a:lnTo>
                    <a:pt x="729" y="2564"/>
                  </a:lnTo>
                  <a:lnTo>
                    <a:pt x="715" y="2568"/>
                  </a:lnTo>
                  <a:lnTo>
                    <a:pt x="715" y="2568"/>
                  </a:lnTo>
                  <a:lnTo>
                    <a:pt x="767" y="2554"/>
                  </a:lnTo>
                  <a:lnTo>
                    <a:pt x="818" y="2537"/>
                  </a:lnTo>
                  <a:lnTo>
                    <a:pt x="870" y="2518"/>
                  </a:lnTo>
                  <a:lnTo>
                    <a:pt x="918" y="2498"/>
                  </a:lnTo>
                  <a:lnTo>
                    <a:pt x="967" y="2475"/>
                  </a:lnTo>
                  <a:lnTo>
                    <a:pt x="1014" y="2450"/>
                  </a:lnTo>
                  <a:lnTo>
                    <a:pt x="1060" y="2424"/>
                  </a:lnTo>
                  <a:lnTo>
                    <a:pt x="1105" y="2395"/>
                  </a:lnTo>
                  <a:lnTo>
                    <a:pt x="1149" y="2365"/>
                  </a:lnTo>
                  <a:lnTo>
                    <a:pt x="1192" y="2334"/>
                  </a:lnTo>
                  <a:lnTo>
                    <a:pt x="1232" y="2300"/>
                  </a:lnTo>
                  <a:lnTo>
                    <a:pt x="1272" y="2265"/>
                  </a:lnTo>
                  <a:lnTo>
                    <a:pt x="1310" y="2229"/>
                  </a:lnTo>
                  <a:lnTo>
                    <a:pt x="1347" y="2190"/>
                  </a:lnTo>
                  <a:lnTo>
                    <a:pt x="1382" y="2151"/>
                  </a:lnTo>
                  <a:lnTo>
                    <a:pt x="1416" y="2110"/>
                  </a:lnTo>
                  <a:lnTo>
                    <a:pt x="1448" y="2068"/>
                  </a:lnTo>
                  <a:lnTo>
                    <a:pt x="1478" y="2024"/>
                  </a:lnTo>
                  <a:lnTo>
                    <a:pt x="1506" y="1979"/>
                  </a:lnTo>
                  <a:lnTo>
                    <a:pt x="1534" y="1934"/>
                  </a:lnTo>
                  <a:lnTo>
                    <a:pt x="1559" y="1886"/>
                  </a:lnTo>
                  <a:lnTo>
                    <a:pt x="1581" y="1838"/>
                  </a:lnTo>
                  <a:lnTo>
                    <a:pt x="1602" y="1789"/>
                  </a:lnTo>
                  <a:lnTo>
                    <a:pt x="1621" y="1738"/>
                  </a:lnTo>
                  <a:lnTo>
                    <a:pt x="1638" y="1686"/>
                  </a:lnTo>
                  <a:lnTo>
                    <a:pt x="1652" y="1634"/>
                  </a:lnTo>
                  <a:lnTo>
                    <a:pt x="1666" y="1581"/>
                  </a:lnTo>
                  <a:lnTo>
                    <a:pt x="1676" y="1527"/>
                  </a:lnTo>
                  <a:lnTo>
                    <a:pt x="1685" y="1473"/>
                  </a:lnTo>
                  <a:lnTo>
                    <a:pt x="1690" y="1418"/>
                  </a:lnTo>
                  <a:lnTo>
                    <a:pt x="1694" y="1361"/>
                  </a:lnTo>
                  <a:lnTo>
                    <a:pt x="1695" y="1305"/>
                  </a:lnTo>
                  <a:lnTo>
                    <a:pt x="1695" y="1305"/>
                  </a:lnTo>
                  <a:lnTo>
                    <a:pt x="1695" y="1271"/>
                  </a:lnTo>
                  <a:lnTo>
                    <a:pt x="1693" y="1237"/>
                  </a:lnTo>
                  <a:lnTo>
                    <a:pt x="1691" y="1204"/>
                  </a:lnTo>
                  <a:lnTo>
                    <a:pt x="1688" y="1171"/>
                  </a:lnTo>
                  <a:lnTo>
                    <a:pt x="1685" y="1138"/>
                  </a:lnTo>
                  <a:lnTo>
                    <a:pt x="1680" y="1106"/>
                  </a:lnTo>
                  <a:lnTo>
                    <a:pt x="1674" y="1073"/>
                  </a:lnTo>
                  <a:lnTo>
                    <a:pt x="1668" y="1042"/>
                  </a:lnTo>
                  <a:lnTo>
                    <a:pt x="1662" y="1010"/>
                  </a:lnTo>
                  <a:lnTo>
                    <a:pt x="1654" y="979"/>
                  </a:lnTo>
                  <a:lnTo>
                    <a:pt x="1645" y="947"/>
                  </a:lnTo>
                  <a:lnTo>
                    <a:pt x="1637" y="917"/>
                  </a:lnTo>
                  <a:lnTo>
                    <a:pt x="1626" y="887"/>
                  </a:lnTo>
                  <a:lnTo>
                    <a:pt x="1616" y="857"/>
                  </a:lnTo>
                  <a:lnTo>
                    <a:pt x="1604" y="826"/>
                  </a:lnTo>
                  <a:lnTo>
                    <a:pt x="1592" y="797"/>
                  </a:lnTo>
                  <a:lnTo>
                    <a:pt x="1579" y="768"/>
                  </a:lnTo>
                  <a:lnTo>
                    <a:pt x="1566" y="739"/>
                  </a:lnTo>
                  <a:lnTo>
                    <a:pt x="1552" y="711"/>
                  </a:lnTo>
                  <a:lnTo>
                    <a:pt x="1538" y="684"/>
                  </a:lnTo>
                  <a:lnTo>
                    <a:pt x="1522" y="655"/>
                  </a:lnTo>
                  <a:lnTo>
                    <a:pt x="1506" y="628"/>
                  </a:lnTo>
                  <a:lnTo>
                    <a:pt x="1490" y="602"/>
                  </a:lnTo>
                  <a:lnTo>
                    <a:pt x="1472" y="575"/>
                  </a:lnTo>
                  <a:lnTo>
                    <a:pt x="1454" y="550"/>
                  </a:lnTo>
                  <a:lnTo>
                    <a:pt x="1436" y="524"/>
                  </a:lnTo>
                  <a:lnTo>
                    <a:pt x="1417" y="499"/>
                  </a:lnTo>
                  <a:lnTo>
                    <a:pt x="1397" y="475"/>
                  </a:lnTo>
                  <a:lnTo>
                    <a:pt x="1376" y="451"/>
                  </a:lnTo>
                  <a:lnTo>
                    <a:pt x="1355" y="428"/>
                  </a:lnTo>
                  <a:lnTo>
                    <a:pt x="1334" y="405"/>
                  </a:lnTo>
                  <a:lnTo>
                    <a:pt x="1313" y="382"/>
                  </a:lnTo>
                  <a:lnTo>
                    <a:pt x="1291" y="360"/>
                  </a:lnTo>
                  <a:lnTo>
                    <a:pt x="1268" y="340"/>
                  </a:lnTo>
                  <a:lnTo>
                    <a:pt x="1244" y="319"/>
                  </a:lnTo>
                  <a:lnTo>
                    <a:pt x="1220" y="298"/>
                  </a:lnTo>
                  <a:lnTo>
                    <a:pt x="1196" y="278"/>
                  </a:lnTo>
                  <a:lnTo>
                    <a:pt x="1171" y="259"/>
                  </a:lnTo>
                  <a:lnTo>
                    <a:pt x="1145" y="241"/>
                  </a:lnTo>
                  <a:lnTo>
                    <a:pt x="1120" y="223"/>
                  </a:lnTo>
                  <a:lnTo>
                    <a:pt x="1094" y="206"/>
                  </a:lnTo>
                  <a:lnTo>
                    <a:pt x="1067" y="189"/>
                  </a:lnTo>
                  <a:lnTo>
                    <a:pt x="1039" y="173"/>
                  </a:lnTo>
                  <a:lnTo>
                    <a:pt x="1012" y="157"/>
                  </a:lnTo>
                  <a:lnTo>
                    <a:pt x="984" y="143"/>
                  </a:lnTo>
                  <a:lnTo>
                    <a:pt x="956" y="129"/>
                  </a:lnTo>
                  <a:lnTo>
                    <a:pt x="927" y="115"/>
                  </a:lnTo>
                  <a:lnTo>
                    <a:pt x="898" y="103"/>
                  </a:lnTo>
                  <a:lnTo>
                    <a:pt x="868" y="90"/>
                  </a:lnTo>
                  <a:lnTo>
                    <a:pt x="838" y="79"/>
                  </a:lnTo>
                  <a:lnTo>
                    <a:pt x="808" y="69"/>
                  </a:lnTo>
                  <a:lnTo>
                    <a:pt x="778" y="58"/>
                  </a:lnTo>
                  <a:lnTo>
                    <a:pt x="748" y="50"/>
                  </a:lnTo>
                  <a:lnTo>
                    <a:pt x="716" y="41"/>
                  </a:lnTo>
                  <a:lnTo>
                    <a:pt x="685" y="33"/>
                  </a:lnTo>
                  <a:lnTo>
                    <a:pt x="653" y="27"/>
                  </a:lnTo>
                  <a:lnTo>
                    <a:pt x="621" y="21"/>
                  </a:lnTo>
                  <a:lnTo>
                    <a:pt x="589" y="15"/>
                  </a:lnTo>
                  <a:lnTo>
                    <a:pt x="557" y="10"/>
                  </a:lnTo>
                  <a:lnTo>
                    <a:pt x="523" y="7"/>
                  </a:lnTo>
                  <a:lnTo>
                    <a:pt x="491" y="4"/>
                  </a:lnTo>
                  <a:lnTo>
                    <a:pt x="458" y="2"/>
                  </a:lnTo>
                  <a:lnTo>
                    <a:pt x="424" y="1"/>
                  </a:lnTo>
                  <a:lnTo>
                    <a:pt x="390" y="0"/>
                  </a:lnTo>
                  <a:close/>
                </a:path>
              </a:pathLst>
            </a:custGeom>
            <a:solidFill>
              <a:srgbClr val="EF41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3" name="Freeform 1171">
              <a:extLst>
                <a:ext uri="{FF2B5EF4-FFF2-40B4-BE49-F238E27FC236}">
                  <a16:creationId xmlns:a16="http://schemas.microsoft.com/office/drawing/2014/main" id="{A060B094-72D2-49FF-980B-BF3C70D37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6878" y="1690912"/>
              <a:ext cx="369765" cy="560210"/>
            </a:xfrm>
            <a:custGeom>
              <a:avLst/>
              <a:gdLst>
                <a:gd name="T0" fmla="*/ 289 w 1695"/>
                <a:gd name="T1" fmla="*/ 4 h 2568"/>
                <a:gd name="T2" fmla="*/ 94 w 1695"/>
                <a:gd name="T3" fmla="*/ 34 h 2568"/>
                <a:gd name="T4" fmla="*/ 13 w 1695"/>
                <a:gd name="T5" fmla="*/ 56 h 2568"/>
                <a:gd name="T6" fmla="*/ 150 w 1695"/>
                <a:gd name="T7" fmla="*/ 23 h 2568"/>
                <a:gd name="T8" fmla="*/ 341 w 1695"/>
                <a:gd name="T9" fmla="*/ 2 h 2568"/>
                <a:gd name="T10" fmla="*/ 458 w 1695"/>
                <a:gd name="T11" fmla="*/ 2 h 2568"/>
                <a:gd name="T12" fmla="*/ 589 w 1695"/>
                <a:gd name="T13" fmla="*/ 15 h 2568"/>
                <a:gd name="T14" fmla="*/ 716 w 1695"/>
                <a:gd name="T15" fmla="*/ 41 h 2568"/>
                <a:gd name="T16" fmla="*/ 838 w 1695"/>
                <a:gd name="T17" fmla="*/ 80 h 2568"/>
                <a:gd name="T18" fmla="*/ 955 w 1695"/>
                <a:gd name="T19" fmla="*/ 129 h 2568"/>
                <a:gd name="T20" fmla="*/ 1067 w 1695"/>
                <a:gd name="T21" fmla="*/ 189 h 2568"/>
                <a:gd name="T22" fmla="*/ 1170 w 1695"/>
                <a:gd name="T23" fmla="*/ 260 h 2568"/>
                <a:gd name="T24" fmla="*/ 1267 w 1695"/>
                <a:gd name="T25" fmla="*/ 340 h 2568"/>
                <a:gd name="T26" fmla="*/ 1355 w 1695"/>
                <a:gd name="T27" fmla="*/ 428 h 2568"/>
                <a:gd name="T28" fmla="*/ 1434 w 1695"/>
                <a:gd name="T29" fmla="*/ 525 h 2568"/>
                <a:gd name="T30" fmla="*/ 1505 w 1695"/>
                <a:gd name="T31" fmla="*/ 628 h 2568"/>
                <a:gd name="T32" fmla="*/ 1566 w 1695"/>
                <a:gd name="T33" fmla="*/ 740 h 2568"/>
                <a:gd name="T34" fmla="*/ 1615 w 1695"/>
                <a:gd name="T35" fmla="*/ 857 h 2568"/>
                <a:gd name="T36" fmla="*/ 1653 w 1695"/>
                <a:gd name="T37" fmla="*/ 979 h 2568"/>
                <a:gd name="T38" fmla="*/ 1679 w 1695"/>
                <a:gd name="T39" fmla="*/ 1106 h 2568"/>
                <a:gd name="T40" fmla="*/ 1693 w 1695"/>
                <a:gd name="T41" fmla="*/ 1237 h 2568"/>
                <a:gd name="T42" fmla="*/ 1693 w 1695"/>
                <a:gd name="T43" fmla="*/ 1360 h 2568"/>
                <a:gd name="T44" fmla="*/ 1665 w 1695"/>
                <a:gd name="T45" fmla="*/ 1579 h 2568"/>
                <a:gd name="T46" fmla="*/ 1603 w 1695"/>
                <a:gd name="T47" fmla="*/ 1784 h 2568"/>
                <a:gd name="T48" fmla="*/ 1508 w 1695"/>
                <a:gd name="T49" fmla="*/ 1974 h 2568"/>
                <a:gd name="T50" fmla="*/ 1387 w 1695"/>
                <a:gd name="T51" fmla="*/ 2145 h 2568"/>
                <a:gd name="T52" fmla="*/ 1240 w 1695"/>
                <a:gd name="T53" fmla="*/ 2293 h 2568"/>
                <a:gd name="T54" fmla="*/ 1070 w 1695"/>
                <a:gd name="T55" fmla="*/ 2417 h 2568"/>
                <a:gd name="T56" fmla="*/ 881 w 1695"/>
                <a:gd name="T57" fmla="*/ 2513 h 2568"/>
                <a:gd name="T58" fmla="*/ 729 w 1695"/>
                <a:gd name="T59" fmla="*/ 2564 h 2568"/>
                <a:gd name="T60" fmla="*/ 818 w 1695"/>
                <a:gd name="T61" fmla="*/ 2537 h 2568"/>
                <a:gd name="T62" fmla="*/ 1014 w 1695"/>
                <a:gd name="T63" fmla="*/ 2450 h 2568"/>
                <a:gd name="T64" fmla="*/ 1192 w 1695"/>
                <a:gd name="T65" fmla="*/ 2334 h 2568"/>
                <a:gd name="T66" fmla="*/ 1347 w 1695"/>
                <a:gd name="T67" fmla="*/ 2190 h 2568"/>
                <a:gd name="T68" fmla="*/ 1478 w 1695"/>
                <a:gd name="T69" fmla="*/ 2024 h 2568"/>
                <a:gd name="T70" fmla="*/ 1581 w 1695"/>
                <a:gd name="T71" fmla="*/ 1838 h 2568"/>
                <a:gd name="T72" fmla="*/ 1652 w 1695"/>
                <a:gd name="T73" fmla="*/ 1634 h 2568"/>
                <a:gd name="T74" fmla="*/ 1690 w 1695"/>
                <a:gd name="T75" fmla="*/ 1418 h 2568"/>
                <a:gd name="T76" fmla="*/ 1695 w 1695"/>
                <a:gd name="T77" fmla="*/ 1271 h 2568"/>
                <a:gd name="T78" fmla="*/ 1685 w 1695"/>
                <a:gd name="T79" fmla="*/ 1138 h 2568"/>
                <a:gd name="T80" fmla="*/ 1662 w 1695"/>
                <a:gd name="T81" fmla="*/ 1010 h 2568"/>
                <a:gd name="T82" fmla="*/ 1626 w 1695"/>
                <a:gd name="T83" fmla="*/ 887 h 2568"/>
                <a:gd name="T84" fmla="*/ 1579 w 1695"/>
                <a:gd name="T85" fmla="*/ 768 h 2568"/>
                <a:gd name="T86" fmla="*/ 1522 w 1695"/>
                <a:gd name="T87" fmla="*/ 655 h 2568"/>
                <a:gd name="T88" fmla="*/ 1454 w 1695"/>
                <a:gd name="T89" fmla="*/ 550 h 2568"/>
                <a:gd name="T90" fmla="*/ 1376 w 1695"/>
                <a:gd name="T91" fmla="*/ 451 h 2568"/>
                <a:gd name="T92" fmla="*/ 1291 w 1695"/>
                <a:gd name="T93" fmla="*/ 360 h 2568"/>
                <a:gd name="T94" fmla="*/ 1196 w 1695"/>
                <a:gd name="T95" fmla="*/ 278 h 2568"/>
                <a:gd name="T96" fmla="*/ 1094 w 1695"/>
                <a:gd name="T97" fmla="*/ 206 h 2568"/>
                <a:gd name="T98" fmla="*/ 984 w 1695"/>
                <a:gd name="T99" fmla="*/ 143 h 2568"/>
                <a:gd name="T100" fmla="*/ 868 w 1695"/>
                <a:gd name="T101" fmla="*/ 90 h 2568"/>
                <a:gd name="T102" fmla="*/ 748 w 1695"/>
                <a:gd name="T103" fmla="*/ 50 h 2568"/>
                <a:gd name="T104" fmla="*/ 621 w 1695"/>
                <a:gd name="T105" fmla="*/ 21 h 2568"/>
                <a:gd name="T106" fmla="*/ 491 w 1695"/>
                <a:gd name="T107" fmla="*/ 4 h 2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95" h="2568">
                  <a:moveTo>
                    <a:pt x="390" y="0"/>
                  </a:moveTo>
                  <a:lnTo>
                    <a:pt x="390" y="0"/>
                  </a:lnTo>
                  <a:lnTo>
                    <a:pt x="340" y="1"/>
                  </a:lnTo>
                  <a:lnTo>
                    <a:pt x="289" y="4"/>
                  </a:lnTo>
                  <a:lnTo>
                    <a:pt x="240" y="8"/>
                  </a:lnTo>
                  <a:lnTo>
                    <a:pt x="190" y="15"/>
                  </a:lnTo>
                  <a:lnTo>
                    <a:pt x="142" y="24"/>
                  </a:lnTo>
                  <a:lnTo>
                    <a:pt x="94" y="34"/>
                  </a:lnTo>
                  <a:lnTo>
                    <a:pt x="46" y="46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13" y="56"/>
                  </a:lnTo>
                  <a:lnTo>
                    <a:pt x="13" y="56"/>
                  </a:lnTo>
                  <a:lnTo>
                    <a:pt x="57" y="44"/>
                  </a:lnTo>
                  <a:lnTo>
                    <a:pt x="103" y="32"/>
                  </a:lnTo>
                  <a:lnTo>
                    <a:pt x="150" y="23"/>
                  </a:lnTo>
                  <a:lnTo>
                    <a:pt x="197" y="15"/>
                  </a:lnTo>
                  <a:lnTo>
                    <a:pt x="245" y="9"/>
                  </a:lnTo>
                  <a:lnTo>
                    <a:pt x="293" y="4"/>
                  </a:lnTo>
                  <a:lnTo>
                    <a:pt x="341" y="2"/>
                  </a:lnTo>
                  <a:lnTo>
                    <a:pt x="390" y="1"/>
                  </a:lnTo>
                  <a:lnTo>
                    <a:pt x="390" y="1"/>
                  </a:lnTo>
                  <a:lnTo>
                    <a:pt x="424" y="1"/>
                  </a:lnTo>
                  <a:lnTo>
                    <a:pt x="458" y="2"/>
                  </a:lnTo>
                  <a:lnTo>
                    <a:pt x="491" y="4"/>
                  </a:lnTo>
                  <a:lnTo>
                    <a:pt x="523" y="7"/>
                  </a:lnTo>
                  <a:lnTo>
                    <a:pt x="557" y="11"/>
                  </a:lnTo>
                  <a:lnTo>
                    <a:pt x="589" y="15"/>
                  </a:lnTo>
                  <a:lnTo>
                    <a:pt x="621" y="21"/>
                  </a:lnTo>
                  <a:lnTo>
                    <a:pt x="653" y="27"/>
                  </a:lnTo>
                  <a:lnTo>
                    <a:pt x="685" y="34"/>
                  </a:lnTo>
                  <a:lnTo>
                    <a:pt x="716" y="41"/>
                  </a:lnTo>
                  <a:lnTo>
                    <a:pt x="748" y="50"/>
                  </a:lnTo>
                  <a:lnTo>
                    <a:pt x="778" y="59"/>
                  </a:lnTo>
                  <a:lnTo>
                    <a:pt x="808" y="70"/>
                  </a:lnTo>
                  <a:lnTo>
                    <a:pt x="838" y="80"/>
                  </a:lnTo>
                  <a:lnTo>
                    <a:pt x="868" y="91"/>
                  </a:lnTo>
                  <a:lnTo>
                    <a:pt x="898" y="103"/>
                  </a:lnTo>
                  <a:lnTo>
                    <a:pt x="927" y="115"/>
                  </a:lnTo>
                  <a:lnTo>
                    <a:pt x="955" y="129"/>
                  </a:lnTo>
                  <a:lnTo>
                    <a:pt x="983" y="144"/>
                  </a:lnTo>
                  <a:lnTo>
                    <a:pt x="1011" y="158"/>
                  </a:lnTo>
                  <a:lnTo>
                    <a:pt x="1039" y="174"/>
                  </a:lnTo>
                  <a:lnTo>
                    <a:pt x="1067" y="189"/>
                  </a:lnTo>
                  <a:lnTo>
                    <a:pt x="1093" y="206"/>
                  </a:lnTo>
                  <a:lnTo>
                    <a:pt x="1119" y="224"/>
                  </a:lnTo>
                  <a:lnTo>
                    <a:pt x="1145" y="242"/>
                  </a:lnTo>
                  <a:lnTo>
                    <a:pt x="1170" y="260"/>
                  </a:lnTo>
                  <a:lnTo>
                    <a:pt x="1195" y="279"/>
                  </a:lnTo>
                  <a:lnTo>
                    <a:pt x="1220" y="299"/>
                  </a:lnTo>
                  <a:lnTo>
                    <a:pt x="1244" y="319"/>
                  </a:lnTo>
                  <a:lnTo>
                    <a:pt x="1267" y="340"/>
                  </a:lnTo>
                  <a:lnTo>
                    <a:pt x="1290" y="361"/>
                  </a:lnTo>
                  <a:lnTo>
                    <a:pt x="1311" y="383"/>
                  </a:lnTo>
                  <a:lnTo>
                    <a:pt x="1333" y="405"/>
                  </a:lnTo>
                  <a:lnTo>
                    <a:pt x="1355" y="428"/>
                  </a:lnTo>
                  <a:lnTo>
                    <a:pt x="1376" y="451"/>
                  </a:lnTo>
                  <a:lnTo>
                    <a:pt x="1396" y="475"/>
                  </a:lnTo>
                  <a:lnTo>
                    <a:pt x="1416" y="500"/>
                  </a:lnTo>
                  <a:lnTo>
                    <a:pt x="1434" y="525"/>
                  </a:lnTo>
                  <a:lnTo>
                    <a:pt x="1453" y="550"/>
                  </a:lnTo>
                  <a:lnTo>
                    <a:pt x="1471" y="576"/>
                  </a:lnTo>
                  <a:lnTo>
                    <a:pt x="1489" y="602"/>
                  </a:lnTo>
                  <a:lnTo>
                    <a:pt x="1505" y="628"/>
                  </a:lnTo>
                  <a:lnTo>
                    <a:pt x="1521" y="655"/>
                  </a:lnTo>
                  <a:lnTo>
                    <a:pt x="1537" y="684"/>
                  </a:lnTo>
                  <a:lnTo>
                    <a:pt x="1551" y="712"/>
                  </a:lnTo>
                  <a:lnTo>
                    <a:pt x="1566" y="740"/>
                  </a:lnTo>
                  <a:lnTo>
                    <a:pt x="1579" y="768"/>
                  </a:lnTo>
                  <a:lnTo>
                    <a:pt x="1592" y="797"/>
                  </a:lnTo>
                  <a:lnTo>
                    <a:pt x="1603" y="826"/>
                  </a:lnTo>
                  <a:lnTo>
                    <a:pt x="1615" y="857"/>
                  </a:lnTo>
                  <a:lnTo>
                    <a:pt x="1625" y="887"/>
                  </a:lnTo>
                  <a:lnTo>
                    <a:pt x="1636" y="917"/>
                  </a:lnTo>
                  <a:lnTo>
                    <a:pt x="1645" y="948"/>
                  </a:lnTo>
                  <a:lnTo>
                    <a:pt x="1653" y="979"/>
                  </a:lnTo>
                  <a:lnTo>
                    <a:pt x="1661" y="1010"/>
                  </a:lnTo>
                  <a:lnTo>
                    <a:pt x="1668" y="1042"/>
                  </a:lnTo>
                  <a:lnTo>
                    <a:pt x="1674" y="1073"/>
                  </a:lnTo>
                  <a:lnTo>
                    <a:pt x="1679" y="1106"/>
                  </a:lnTo>
                  <a:lnTo>
                    <a:pt x="1684" y="1138"/>
                  </a:lnTo>
                  <a:lnTo>
                    <a:pt x="1688" y="1171"/>
                  </a:lnTo>
                  <a:lnTo>
                    <a:pt x="1691" y="1204"/>
                  </a:lnTo>
                  <a:lnTo>
                    <a:pt x="1693" y="1237"/>
                  </a:lnTo>
                  <a:lnTo>
                    <a:pt x="1694" y="1271"/>
                  </a:lnTo>
                  <a:lnTo>
                    <a:pt x="1694" y="1305"/>
                  </a:lnTo>
                  <a:lnTo>
                    <a:pt x="1694" y="1305"/>
                  </a:lnTo>
                  <a:lnTo>
                    <a:pt x="1693" y="1360"/>
                  </a:lnTo>
                  <a:lnTo>
                    <a:pt x="1690" y="1416"/>
                  </a:lnTo>
                  <a:lnTo>
                    <a:pt x="1684" y="1471"/>
                  </a:lnTo>
                  <a:lnTo>
                    <a:pt x="1675" y="1525"/>
                  </a:lnTo>
                  <a:lnTo>
                    <a:pt x="1665" y="1579"/>
                  </a:lnTo>
                  <a:lnTo>
                    <a:pt x="1652" y="1631"/>
                  </a:lnTo>
                  <a:lnTo>
                    <a:pt x="1638" y="1683"/>
                  </a:lnTo>
                  <a:lnTo>
                    <a:pt x="1621" y="1734"/>
                  </a:lnTo>
                  <a:lnTo>
                    <a:pt x="1603" y="1784"/>
                  </a:lnTo>
                  <a:lnTo>
                    <a:pt x="1582" y="1833"/>
                  </a:lnTo>
                  <a:lnTo>
                    <a:pt x="1560" y="1881"/>
                  </a:lnTo>
                  <a:lnTo>
                    <a:pt x="1536" y="1928"/>
                  </a:lnTo>
                  <a:lnTo>
                    <a:pt x="1508" y="1974"/>
                  </a:lnTo>
                  <a:lnTo>
                    <a:pt x="1481" y="2019"/>
                  </a:lnTo>
                  <a:lnTo>
                    <a:pt x="1451" y="2062"/>
                  </a:lnTo>
                  <a:lnTo>
                    <a:pt x="1420" y="2103"/>
                  </a:lnTo>
                  <a:lnTo>
                    <a:pt x="1387" y="2145"/>
                  </a:lnTo>
                  <a:lnTo>
                    <a:pt x="1352" y="2184"/>
                  </a:lnTo>
                  <a:lnTo>
                    <a:pt x="1316" y="2222"/>
                  </a:lnTo>
                  <a:lnTo>
                    <a:pt x="1278" y="2259"/>
                  </a:lnTo>
                  <a:lnTo>
                    <a:pt x="1240" y="2293"/>
                  </a:lnTo>
                  <a:lnTo>
                    <a:pt x="1199" y="2327"/>
                  </a:lnTo>
                  <a:lnTo>
                    <a:pt x="1157" y="2359"/>
                  </a:lnTo>
                  <a:lnTo>
                    <a:pt x="1113" y="2389"/>
                  </a:lnTo>
                  <a:lnTo>
                    <a:pt x="1070" y="2417"/>
                  </a:lnTo>
                  <a:lnTo>
                    <a:pt x="1024" y="2443"/>
                  </a:lnTo>
                  <a:lnTo>
                    <a:pt x="977" y="2468"/>
                  </a:lnTo>
                  <a:lnTo>
                    <a:pt x="930" y="2491"/>
                  </a:lnTo>
                  <a:lnTo>
                    <a:pt x="881" y="2513"/>
                  </a:lnTo>
                  <a:lnTo>
                    <a:pt x="831" y="2532"/>
                  </a:lnTo>
                  <a:lnTo>
                    <a:pt x="780" y="2549"/>
                  </a:lnTo>
                  <a:lnTo>
                    <a:pt x="729" y="2564"/>
                  </a:lnTo>
                  <a:lnTo>
                    <a:pt x="729" y="2564"/>
                  </a:lnTo>
                  <a:lnTo>
                    <a:pt x="715" y="2568"/>
                  </a:lnTo>
                  <a:lnTo>
                    <a:pt x="715" y="2568"/>
                  </a:lnTo>
                  <a:lnTo>
                    <a:pt x="767" y="2554"/>
                  </a:lnTo>
                  <a:lnTo>
                    <a:pt x="818" y="2537"/>
                  </a:lnTo>
                  <a:lnTo>
                    <a:pt x="870" y="2518"/>
                  </a:lnTo>
                  <a:lnTo>
                    <a:pt x="918" y="2498"/>
                  </a:lnTo>
                  <a:lnTo>
                    <a:pt x="967" y="2475"/>
                  </a:lnTo>
                  <a:lnTo>
                    <a:pt x="1014" y="2450"/>
                  </a:lnTo>
                  <a:lnTo>
                    <a:pt x="1060" y="2424"/>
                  </a:lnTo>
                  <a:lnTo>
                    <a:pt x="1105" y="2395"/>
                  </a:lnTo>
                  <a:lnTo>
                    <a:pt x="1149" y="2365"/>
                  </a:lnTo>
                  <a:lnTo>
                    <a:pt x="1192" y="2334"/>
                  </a:lnTo>
                  <a:lnTo>
                    <a:pt x="1232" y="2300"/>
                  </a:lnTo>
                  <a:lnTo>
                    <a:pt x="1272" y="2265"/>
                  </a:lnTo>
                  <a:lnTo>
                    <a:pt x="1310" y="2229"/>
                  </a:lnTo>
                  <a:lnTo>
                    <a:pt x="1347" y="2190"/>
                  </a:lnTo>
                  <a:lnTo>
                    <a:pt x="1382" y="2151"/>
                  </a:lnTo>
                  <a:lnTo>
                    <a:pt x="1416" y="2110"/>
                  </a:lnTo>
                  <a:lnTo>
                    <a:pt x="1448" y="2068"/>
                  </a:lnTo>
                  <a:lnTo>
                    <a:pt x="1478" y="2024"/>
                  </a:lnTo>
                  <a:lnTo>
                    <a:pt x="1506" y="1979"/>
                  </a:lnTo>
                  <a:lnTo>
                    <a:pt x="1534" y="1934"/>
                  </a:lnTo>
                  <a:lnTo>
                    <a:pt x="1559" y="1886"/>
                  </a:lnTo>
                  <a:lnTo>
                    <a:pt x="1581" y="1838"/>
                  </a:lnTo>
                  <a:lnTo>
                    <a:pt x="1602" y="1789"/>
                  </a:lnTo>
                  <a:lnTo>
                    <a:pt x="1621" y="1738"/>
                  </a:lnTo>
                  <a:lnTo>
                    <a:pt x="1638" y="1686"/>
                  </a:lnTo>
                  <a:lnTo>
                    <a:pt x="1652" y="1634"/>
                  </a:lnTo>
                  <a:lnTo>
                    <a:pt x="1666" y="1581"/>
                  </a:lnTo>
                  <a:lnTo>
                    <a:pt x="1676" y="1527"/>
                  </a:lnTo>
                  <a:lnTo>
                    <a:pt x="1685" y="1473"/>
                  </a:lnTo>
                  <a:lnTo>
                    <a:pt x="1690" y="1418"/>
                  </a:lnTo>
                  <a:lnTo>
                    <a:pt x="1694" y="1361"/>
                  </a:lnTo>
                  <a:lnTo>
                    <a:pt x="1695" y="1305"/>
                  </a:lnTo>
                  <a:lnTo>
                    <a:pt x="1695" y="1305"/>
                  </a:lnTo>
                  <a:lnTo>
                    <a:pt x="1695" y="1271"/>
                  </a:lnTo>
                  <a:lnTo>
                    <a:pt x="1693" y="1237"/>
                  </a:lnTo>
                  <a:lnTo>
                    <a:pt x="1691" y="1204"/>
                  </a:lnTo>
                  <a:lnTo>
                    <a:pt x="1688" y="1171"/>
                  </a:lnTo>
                  <a:lnTo>
                    <a:pt x="1685" y="1138"/>
                  </a:lnTo>
                  <a:lnTo>
                    <a:pt x="1680" y="1106"/>
                  </a:lnTo>
                  <a:lnTo>
                    <a:pt x="1674" y="1073"/>
                  </a:lnTo>
                  <a:lnTo>
                    <a:pt x="1668" y="1042"/>
                  </a:lnTo>
                  <a:lnTo>
                    <a:pt x="1662" y="1010"/>
                  </a:lnTo>
                  <a:lnTo>
                    <a:pt x="1654" y="979"/>
                  </a:lnTo>
                  <a:lnTo>
                    <a:pt x="1645" y="947"/>
                  </a:lnTo>
                  <a:lnTo>
                    <a:pt x="1637" y="917"/>
                  </a:lnTo>
                  <a:lnTo>
                    <a:pt x="1626" y="887"/>
                  </a:lnTo>
                  <a:lnTo>
                    <a:pt x="1616" y="857"/>
                  </a:lnTo>
                  <a:lnTo>
                    <a:pt x="1604" y="826"/>
                  </a:lnTo>
                  <a:lnTo>
                    <a:pt x="1592" y="797"/>
                  </a:lnTo>
                  <a:lnTo>
                    <a:pt x="1579" y="768"/>
                  </a:lnTo>
                  <a:lnTo>
                    <a:pt x="1566" y="739"/>
                  </a:lnTo>
                  <a:lnTo>
                    <a:pt x="1552" y="711"/>
                  </a:lnTo>
                  <a:lnTo>
                    <a:pt x="1538" y="684"/>
                  </a:lnTo>
                  <a:lnTo>
                    <a:pt x="1522" y="655"/>
                  </a:lnTo>
                  <a:lnTo>
                    <a:pt x="1506" y="628"/>
                  </a:lnTo>
                  <a:lnTo>
                    <a:pt x="1490" y="602"/>
                  </a:lnTo>
                  <a:lnTo>
                    <a:pt x="1472" y="575"/>
                  </a:lnTo>
                  <a:lnTo>
                    <a:pt x="1454" y="550"/>
                  </a:lnTo>
                  <a:lnTo>
                    <a:pt x="1436" y="524"/>
                  </a:lnTo>
                  <a:lnTo>
                    <a:pt x="1417" y="499"/>
                  </a:lnTo>
                  <a:lnTo>
                    <a:pt x="1397" y="475"/>
                  </a:lnTo>
                  <a:lnTo>
                    <a:pt x="1376" y="451"/>
                  </a:lnTo>
                  <a:lnTo>
                    <a:pt x="1355" y="428"/>
                  </a:lnTo>
                  <a:lnTo>
                    <a:pt x="1334" y="405"/>
                  </a:lnTo>
                  <a:lnTo>
                    <a:pt x="1313" y="382"/>
                  </a:lnTo>
                  <a:lnTo>
                    <a:pt x="1291" y="360"/>
                  </a:lnTo>
                  <a:lnTo>
                    <a:pt x="1268" y="340"/>
                  </a:lnTo>
                  <a:lnTo>
                    <a:pt x="1244" y="319"/>
                  </a:lnTo>
                  <a:lnTo>
                    <a:pt x="1220" y="298"/>
                  </a:lnTo>
                  <a:lnTo>
                    <a:pt x="1196" y="278"/>
                  </a:lnTo>
                  <a:lnTo>
                    <a:pt x="1171" y="259"/>
                  </a:lnTo>
                  <a:lnTo>
                    <a:pt x="1145" y="241"/>
                  </a:lnTo>
                  <a:lnTo>
                    <a:pt x="1120" y="223"/>
                  </a:lnTo>
                  <a:lnTo>
                    <a:pt x="1094" y="206"/>
                  </a:lnTo>
                  <a:lnTo>
                    <a:pt x="1067" y="189"/>
                  </a:lnTo>
                  <a:lnTo>
                    <a:pt x="1039" y="173"/>
                  </a:lnTo>
                  <a:lnTo>
                    <a:pt x="1012" y="157"/>
                  </a:lnTo>
                  <a:lnTo>
                    <a:pt x="984" y="143"/>
                  </a:lnTo>
                  <a:lnTo>
                    <a:pt x="956" y="129"/>
                  </a:lnTo>
                  <a:lnTo>
                    <a:pt x="927" y="115"/>
                  </a:lnTo>
                  <a:lnTo>
                    <a:pt x="898" y="103"/>
                  </a:lnTo>
                  <a:lnTo>
                    <a:pt x="868" y="90"/>
                  </a:lnTo>
                  <a:lnTo>
                    <a:pt x="838" y="79"/>
                  </a:lnTo>
                  <a:lnTo>
                    <a:pt x="808" y="69"/>
                  </a:lnTo>
                  <a:lnTo>
                    <a:pt x="778" y="58"/>
                  </a:lnTo>
                  <a:lnTo>
                    <a:pt x="748" y="50"/>
                  </a:lnTo>
                  <a:lnTo>
                    <a:pt x="716" y="41"/>
                  </a:lnTo>
                  <a:lnTo>
                    <a:pt x="685" y="33"/>
                  </a:lnTo>
                  <a:lnTo>
                    <a:pt x="653" y="27"/>
                  </a:lnTo>
                  <a:lnTo>
                    <a:pt x="621" y="21"/>
                  </a:lnTo>
                  <a:lnTo>
                    <a:pt x="589" y="15"/>
                  </a:lnTo>
                  <a:lnTo>
                    <a:pt x="557" y="10"/>
                  </a:lnTo>
                  <a:lnTo>
                    <a:pt x="523" y="7"/>
                  </a:lnTo>
                  <a:lnTo>
                    <a:pt x="491" y="4"/>
                  </a:lnTo>
                  <a:lnTo>
                    <a:pt x="458" y="2"/>
                  </a:lnTo>
                  <a:lnTo>
                    <a:pt x="424" y="1"/>
                  </a:lnTo>
                  <a:lnTo>
                    <a:pt x="39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4" name="Freeform 1172">
              <a:extLst>
                <a:ext uri="{FF2B5EF4-FFF2-40B4-BE49-F238E27FC236}">
                  <a16:creationId xmlns:a16="http://schemas.microsoft.com/office/drawing/2014/main" id="{91F0DD3A-BAEF-4764-995E-72C84D761C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7270" y="1703347"/>
              <a:ext cx="358639" cy="556938"/>
            </a:xfrm>
            <a:custGeom>
              <a:avLst/>
              <a:gdLst>
                <a:gd name="T0" fmla="*/ 914 w 1643"/>
                <a:gd name="T1" fmla="*/ 3 h 2553"/>
                <a:gd name="T2" fmla="*/ 722 w 1643"/>
                <a:gd name="T3" fmla="*/ 81 h 2553"/>
                <a:gd name="T4" fmla="*/ 547 w 1643"/>
                <a:gd name="T5" fmla="*/ 187 h 2553"/>
                <a:gd name="T6" fmla="*/ 392 w 1643"/>
                <a:gd name="T7" fmla="*/ 317 h 2553"/>
                <a:gd name="T8" fmla="*/ 258 w 1643"/>
                <a:gd name="T9" fmla="*/ 470 h 2553"/>
                <a:gd name="T10" fmla="*/ 150 w 1643"/>
                <a:gd name="T11" fmla="*/ 642 h 2553"/>
                <a:gd name="T12" fmla="*/ 69 w 1643"/>
                <a:gd name="T13" fmla="*/ 831 h 2553"/>
                <a:gd name="T14" fmla="*/ 18 w 1643"/>
                <a:gd name="T15" fmla="*/ 1034 h 2553"/>
                <a:gd name="T16" fmla="*/ 0 w 1643"/>
                <a:gd name="T17" fmla="*/ 1249 h 2553"/>
                <a:gd name="T18" fmla="*/ 4 w 1643"/>
                <a:gd name="T19" fmla="*/ 1349 h 2553"/>
                <a:gd name="T20" fmla="*/ 21 w 1643"/>
                <a:gd name="T21" fmla="*/ 1479 h 2553"/>
                <a:gd name="T22" fmla="*/ 50 w 1643"/>
                <a:gd name="T23" fmla="*/ 1605 h 2553"/>
                <a:gd name="T24" fmla="*/ 91 w 1643"/>
                <a:gd name="T25" fmla="*/ 1726 h 2553"/>
                <a:gd name="T26" fmla="*/ 143 w 1643"/>
                <a:gd name="T27" fmla="*/ 1842 h 2553"/>
                <a:gd name="T28" fmla="*/ 205 w 1643"/>
                <a:gd name="T29" fmla="*/ 1952 h 2553"/>
                <a:gd name="T30" fmla="*/ 278 w 1643"/>
                <a:gd name="T31" fmla="*/ 2054 h 2553"/>
                <a:gd name="T32" fmla="*/ 361 w 1643"/>
                <a:gd name="T33" fmla="*/ 2149 h 2553"/>
                <a:gd name="T34" fmla="*/ 451 w 1643"/>
                <a:gd name="T35" fmla="*/ 2234 h 2553"/>
                <a:gd name="T36" fmla="*/ 550 w 1643"/>
                <a:gd name="T37" fmla="*/ 2312 h 2553"/>
                <a:gd name="T38" fmla="*/ 656 w 1643"/>
                <a:gd name="T39" fmla="*/ 2380 h 2553"/>
                <a:gd name="T40" fmla="*/ 768 w 1643"/>
                <a:gd name="T41" fmla="*/ 2437 h 2553"/>
                <a:gd name="T42" fmla="*/ 887 w 1643"/>
                <a:gd name="T43" fmla="*/ 2484 h 2553"/>
                <a:gd name="T44" fmla="*/ 1010 w 1643"/>
                <a:gd name="T45" fmla="*/ 2520 h 2553"/>
                <a:gd name="T46" fmla="*/ 1138 w 1643"/>
                <a:gd name="T47" fmla="*/ 2543 h 2553"/>
                <a:gd name="T48" fmla="*/ 1271 w 1643"/>
                <a:gd name="T49" fmla="*/ 2553 h 2553"/>
                <a:gd name="T50" fmla="*/ 1387 w 1643"/>
                <a:gd name="T51" fmla="*/ 2551 h 2553"/>
                <a:gd name="T52" fmla="*/ 1550 w 1643"/>
                <a:gd name="T53" fmla="*/ 2530 h 2553"/>
                <a:gd name="T54" fmla="*/ 1643 w 1643"/>
                <a:gd name="T55" fmla="*/ 2508 h 2553"/>
                <a:gd name="T56" fmla="*/ 1519 w 1643"/>
                <a:gd name="T57" fmla="*/ 2534 h 2553"/>
                <a:gd name="T58" fmla="*/ 1348 w 1643"/>
                <a:gd name="T59" fmla="*/ 2552 h 2553"/>
                <a:gd name="T60" fmla="*/ 1237 w 1643"/>
                <a:gd name="T61" fmla="*/ 2551 h 2553"/>
                <a:gd name="T62" fmla="*/ 1106 w 1643"/>
                <a:gd name="T63" fmla="*/ 2537 h 2553"/>
                <a:gd name="T64" fmla="*/ 979 w 1643"/>
                <a:gd name="T65" fmla="*/ 2511 h 2553"/>
                <a:gd name="T66" fmla="*/ 857 w 1643"/>
                <a:gd name="T67" fmla="*/ 2473 h 2553"/>
                <a:gd name="T68" fmla="*/ 740 w 1643"/>
                <a:gd name="T69" fmla="*/ 2424 h 2553"/>
                <a:gd name="T70" fmla="*/ 629 w 1643"/>
                <a:gd name="T71" fmla="*/ 2363 h 2553"/>
                <a:gd name="T72" fmla="*/ 525 w 1643"/>
                <a:gd name="T73" fmla="*/ 2292 h 2553"/>
                <a:gd name="T74" fmla="*/ 428 w 1643"/>
                <a:gd name="T75" fmla="*/ 2213 h 2553"/>
                <a:gd name="T76" fmla="*/ 340 w 1643"/>
                <a:gd name="T77" fmla="*/ 2125 h 2553"/>
                <a:gd name="T78" fmla="*/ 261 w 1643"/>
                <a:gd name="T79" fmla="*/ 2028 h 2553"/>
                <a:gd name="T80" fmla="*/ 190 w 1643"/>
                <a:gd name="T81" fmla="*/ 1924 h 2553"/>
                <a:gd name="T82" fmla="*/ 129 w 1643"/>
                <a:gd name="T83" fmla="*/ 1813 h 2553"/>
                <a:gd name="T84" fmla="*/ 80 w 1643"/>
                <a:gd name="T85" fmla="*/ 1696 h 2553"/>
                <a:gd name="T86" fmla="*/ 42 w 1643"/>
                <a:gd name="T87" fmla="*/ 1574 h 2553"/>
                <a:gd name="T88" fmla="*/ 16 w 1643"/>
                <a:gd name="T89" fmla="*/ 1447 h 2553"/>
                <a:gd name="T90" fmla="*/ 2 w 1643"/>
                <a:gd name="T91" fmla="*/ 1316 h 2553"/>
                <a:gd name="T92" fmla="*/ 2 w 1643"/>
                <a:gd name="T93" fmla="*/ 1194 h 2553"/>
                <a:gd name="T94" fmla="*/ 28 w 1643"/>
                <a:gd name="T95" fmla="*/ 981 h 2553"/>
                <a:gd name="T96" fmla="*/ 88 w 1643"/>
                <a:gd name="T97" fmla="*/ 780 h 2553"/>
                <a:gd name="T98" fmla="*/ 178 w 1643"/>
                <a:gd name="T99" fmla="*/ 593 h 2553"/>
                <a:gd name="T100" fmla="*/ 295 w 1643"/>
                <a:gd name="T101" fmla="*/ 424 h 2553"/>
                <a:gd name="T102" fmla="*/ 436 w 1643"/>
                <a:gd name="T103" fmla="*/ 277 h 2553"/>
                <a:gd name="T104" fmla="*/ 598 w 1643"/>
                <a:gd name="T105" fmla="*/ 152 h 2553"/>
                <a:gd name="T106" fmla="*/ 780 w 1643"/>
                <a:gd name="T107" fmla="*/ 54 h 2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43" h="2553">
                  <a:moveTo>
                    <a:pt x="927" y="0"/>
                  </a:moveTo>
                  <a:lnTo>
                    <a:pt x="927" y="0"/>
                  </a:lnTo>
                  <a:lnTo>
                    <a:pt x="914" y="3"/>
                  </a:lnTo>
                  <a:lnTo>
                    <a:pt x="914" y="3"/>
                  </a:lnTo>
                  <a:lnTo>
                    <a:pt x="864" y="20"/>
                  </a:lnTo>
                  <a:lnTo>
                    <a:pt x="816" y="39"/>
                  </a:lnTo>
                  <a:lnTo>
                    <a:pt x="769" y="58"/>
                  </a:lnTo>
                  <a:lnTo>
                    <a:pt x="722" y="81"/>
                  </a:lnTo>
                  <a:lnTo>
                    <a:pt x="678" y="105"/>
                  </a:lnTo>
                  <a:lnTo>
                    <a:pt x="633" y="130"/>
                  </a:lnTo>
                  <a:lnTo>
                    <a:pt x="590" y="157"/>
                  </a:lnTo>
                  <a:lnTo>
                    <a:pt x="547" y="187"/>
                  </a:lnTo>
                  <a:lnTo>
                    <a:pt x="507" y="217"/>
                  </a:lnTo>
                  <a:lnTo>
                    <a:pt x="467" y="248"/>
                  </a:lnTo>
                  <a:lnTo>
                    <a:pt x="429" y="283"/>
                  </a:lnTo>
                  <a:lnTo>
                    <a:pt x="392" y="317"/>
                  </a:lnTo>
                  <a:lnTo>
                    <a:pt x="356" y="353"/>
                  </a:lnTo>
                  <a:lnTo>
                    <a:pt x="322" y="391"/>
                  </a:lnTo>
                  <a:lnTo>
                    <a:pt x="290" y="430"/>
                  </a:lnTo>
                  <a:lnTo>
                    <a:pt x="258" y="470"/>
                  </a:lnTo>
                  <a:lnTo>
                    <a:pt x="229" y="511"/>
                  </a:lnTo>
                  <a:lnTo>
                    <a:pt x="201" y="554"/>
                  </a:lnTo>
                  <a:lnTo>
                    <a:pt x="174" y="597"/>
                  </a:lnTo>
                  <a:lnTo>
                    <a:pt x="150" y="642"/>
                  </a:lnTo>
                  <a:lnTo>
                    <a:pt x="126" y="688"/>
                  </a:lnTo>
                  <a:lnTo>
                    <a:pt x="105" y="735"/>
                  </a:lnTo>
                  <a:lnTo>
                    <a:pt x="85" y="783"/>
                  </a:lnTo>
                  <a:lnTo>
                    <a:pt x="69" y="831"/>
                  </a:lnTo>
                  <a:lnTo>
                    <a:pt x="53" y="881"/>
                  </a:lnTo>
                  <a:lnTo>
                    <a:pt x="39" y="931"/>
                  </a:lnTo>
                  <a:lnTo>
                    <a:pt x="27" y="982"/>
                  </a:lnTo>
                  <a:lnTo>
                    <a:pt x="18" y="1034"/>
                  </a:lnTo>
                  <a:lnTo>
                    <a:pt x="10" y="1087"/>
                  </a:lnTo>
                  <a:lnTo>
                    <a:pt x="4" y="1140"/>
                  </a:lnTo>
                  <a:lnTo>
                    <a:pt x="1" y="1194"/>
                  </a:lnTo>
                  <a:lnTo>
                    <a:pt x="0" y="1249"/>
                  </a:lnTo>
                  <a:lnTo>
                    <a:pt x="0" y="1249"/>
                  </a:lnTo>
                  <a:lnTo>
                    <a:pt x="0" y="1282"/>
                  </a:lnTo>
                  <a:lnTo>
                    <a:pt x="2" y="1316"/>
                  </a:lnTo>
                  <a:lnTo>
                    <a:pt x="4" y="1349"/>
                  </a:lnTo>
                  <a:lnTo>
                    <a:pt x="6" y="1381"/>
                  </a:lnTo>
                  <a:lnTo>
                    <a:pt x="10" y="1415"/>
                  </a:lnTo>
                  <a:lnTo>
                    <a:pt x="15" y="1447"/>
                  </a:lnTo>
                  <a:lnTo>
                    <a:pt x="21" y="1479"/>
                  </a:lnTo>
                  <a:lnTo>
                    <a:pt x="26" y="1511"/>
                  </a:lnTo>
                  <a:lnTo>
                    <a:pt x="33" y="1543"/>
                  </a:lnTo>
                  <a:lnTo>
                    <a:pt x="41" y="1574"/>
                  </a:lnTo>
                  <a:lnTo>
                    <a:pt x="50" y="1605"/>
                  </a:lnTo>
                  <a:lnTo>
                    <a:pt x="58" y="1636"/>
                  </a:lnTo>
                  <a:lnTo>
                    <a:pt x="69" y="1667"/>
                  </a:lnTo>
                  <a:lnTo>
                    <a:pt x="79" y="1696"/>
                  </a:lnTo>
                  <a:lnTo>
                    <a:pt x="91" y="1726"/>
                  </a:lnTo>
                  <a:lnTo>
                    <a:pt x="102" y="1756"/>
                  </a:lnTo>
                  <a:lnTo>
                    <a:pt x="116" y="1785"/>
                  </a:lnTo>
                  <a:lnTo>
                    <a:pt x="129" y="1814"/>
                  </a:lnTo>
                  <a:lnTo>
                    <a:pt x="143" y="1842"/>
                  </a:lnTo>
                  <a:lnTo>
                    <a:pt x="157" y="1870"/>
                  </a:lnTo>
                  <a:lnTo>
                    <a:pt x="173" y="1897"/>
                  </a:lnTo>
                  <a:lnTo>
                    <a:pt x="189" y="1924"/>
                  </a:lnTo>
                  <a:lnTo>
                    <a:pt x="205" y="1952"/>
                  </a:lnTo>
                  <a:lnTo>
                    <a:pt x="223" y="1978"/>
                  </a:lnTo>
                  <a:lnTo>
                    <a:pt x="241" y="2004"/>
                  </a:lnTo>
                  <a:lnTo>
                    <a:pt x="260" y="2029"/>
                  </a:lnTo>
                  <a:lnTo>
                    <a:pt x="278" y="2054"/>
                  </a:lnTo>
                  <a:lnTo>
                    <a:pt x="298" y="2078"/>
                  </a:lnTo>
                  <a:lnTo>
                    <a:pt x="319" y="2102"/>
                  </a:lnTo>
                  <a:lnTo>
                    <a:pt x="340" y="2126"/>
                  </a:lnTo>
                  <a:lnTo>
                    <a:pt x="361" y="2149"/>
                  </a:lnTo>
                  <a:lnTo>
                    <a:pt x="383" y="2170"/>
                  </a:lnTo>
                  <a:lnTo>
                    <a:pt x="404" y="2192"/>
                  </a:lnTo>
                  <a:lnTo>
                    <a:pt x="427" y="2214"/>
                  </a:lnTo>
                  <a:lnTo>
                    <a:pt x="451" y="2234"/>
                  </a:lnTo>
                  <a:lnTo>
                    <a:pt x="475" y="2255"/>
                  </a:lnTo>
                  <a:lnTo>
                    <a:pt x="499" y="2275"/>
                  </a:lnTo>
                  <a:lnTo>
                    <a:pt x="524" y="2293"/>
                  </a:lnTo>
                  <a:lnTo>
                    <a:pt x="550" y="2312"/>
                  </a:lnTo>
                  <a:lnTo>
                    <a:pt x="575" y="2330"/>
                  </a:lnTo>
                  <a:lnTo>
                    <a:pt x="601" y="2348"/>
                  </a:lnTo>
                  <a:lnTo>
                    <a:pt x="629" y="2364"/>
                  </a:lnTo>
                  <a:lnTo>
                    <a:pt x="656" y="2380"/>
                  </a:lnTo>
                  <a:lnTo>
                    <a:pt x="683" y="2396"/>
                  </a:lnTo>
                  <a:lnTo>
                    <a:pt x="711" y="2410"/>
                  </a:lnTo>
                  <a:lnTo>
                    <a:pt x="739" y="2424"/>
                  </a:lnTo>
                  <a:lnTo>
                    <a:pt x="768" y="2437"/>
                  </a:lnTo>
                  <a:lnTo>
                    <a:pt x="797" y="2451"/>
                  </a:lnTo>
                  <a:lnTo>
                    <a:pt x="827" y="2462"/>
                  </a:lnTo>
                  <a:lnTo>
                    <a:pt x="857" y="2474"/>
                  </a:lnTo>
                  <a:lnTo>
                    <a:pt x="887" y="2484"/>
                  </a:lnTo>
                  <a:lnTo>
                    <a:pt x="917" y="2495"/>
                  </a:lnTo>
                  <a:lnTo>
                    <a:pt x="948" y="2503"/>
                  </a:lnTo>
                  <a:lnTo>
                    <a:pt x="979" y="2512"/>
                  </a:lnTo>
                  <a:lnTo>
                    <a:pt x="1010" y="2520"/>
                  </a:lnTo>
                  <a:lnTo>
                    <a:pt x="1042" y="2527"/>
                  </a:lnTo>
                  <a:lnTo>
                    <a:pt x="1074" y="2532"/>
                  </a:lnTo>
                  <a:lnTo>
                    <a:pt x="1106" y="2538"/>
                  </a:lnTo>
                  <a:lnTo>
                    <a:pt x="1138" y="2543"/>
                  </a:lnTo>
                  <a:lnTo>
                    <a:pt x="1172" y="2547"/>
                  </a:lnTo>
                  <a:lnTo>
                    <a:pt x="1204" y="2549"/>
                  </a:lnTo>
                  <a:lnTo>
                    <a:pt x="1237" y="2551"/>
                  </a:lnTo>
                  <a:lnTo>
                    <a:pt x="1271" y="2553"/>
                  </a:lnTo>
                  <a:lnTo>
                    <a:pt x="1304" y="2553"/>
                  </a:lnTo>
                  <a:lnTo>
                    <a:pt x="1304" y="2553"/>
                  </a:lnTo>
                  <a:lnTo>
                    <a:pt x="1347" y="2552"/>
                  </a:lnTo>
                  <a:lnTo>
                    <a:pt x="1387" y="2551"/>
                  </a:lnTo>
                  <a:lnTo>
                    <a:pt x="1429" y="2547"/>
                  </a:lnTo>
                  <a:lnTo>
                    <a:pt x="1470" y="2543"/>
                  </a:lnTo>
                  <a:lnTo>
                    <a:pt x="1510" y="2537"/>
                  </a:lnTo>
                  <a:lnTo>
                    <a:pt x="1550" y="2530"/>
                  </a:lnTo>
                  <a:lnTo>
                    <a:pt x="1590" y="2522"/>
                  </a:lnTo>
                  <a:lnTo>
                    <a:pt x="1629" y="2512"/>
                  </a:lnTo>
                  <a:lnTo>
                    <a:pt x="1629" y="2512"/>
                  </a:lnTo>
                  <a:lnTo>
                    <a:pt x="1643" y="2508"/>
                  </a:lnTo>
                  <a:lnTo>
                    <a:pt x="1643" y="2508"/>
                  </a:lnTo>
                  <a:lnTo>
                    <a:pt x="1602" y="2518"/>
                  </a:lnTo>
                  <a:lnTo>
                    <a:pt x="1560" y="2527"/>
                  </a:lnTo>
                  <a:lnTo>
                    <a:pt x="1519" y="2534"/>
                  </a:lnTo>
                  <a:lnTo>
                    <a:pt x="1477" y="2541"/>
                  </a:lnTo>
                  <a:lnTo>
                    <a:pt x="1434" y="2546"/>
                  </a:lnTo>
                  <a:lnTo>
                    <a:pt x="1392" y="2550"/>
                  </a:lnTo>
                  <a:lnTo>
                    <a:pt x="1348" y="2552"/>
                  </a:lnTo>
                  <a:lnTo>
                    <a:pt x="1304" y="2552"/>
                  </a:lnTo>
                  <a:lnTo>
                    <a:pt x="1304" y="2552"/>
                  </a:lnTo>
                  <a:lnTo>
                    <a:pt x="1271" y="2552"/>
                  </a:lnTo>
                  <a:lnTo>
                    <a:pt x="1237" y="2551"/>
                  </a:lnTo>
                  <a:lnTo>
                    <a:pt x="1204" y="2549"/>
                  </a:lnTo>
                  <a:lnTo>
                    <a:pt x="1172" y="2546"/>
                  </a:lnTo>
                  <a:lnTo>
                    <a:pt x="1138" y="2542"/>
                  </a:lnTo>
                  <a:lnTo>
                    <a:pt x="1106" y="2537"/>
                  </a:lnTo>
                  <a:lnTo>
                    <a:pt x="1074" y="2532"/>
                  </a:lnTo>
                  <a:lnTo>
                    <a:pt x="1042" y="2526"/>
                  </a:lnTo>
                  <a:lnTo>
                    <a:pt x="1010" y="2519"/>
                  </a:lnTo>
                  <a:lnTo>
                    <a:pt x="979" y="2511"/>
                  </a:lnTo>
                  <a:lnTo>
                    <a:pt x="948" y="2503"/>
                  </a:lnTo>
                  <a:lnTo>
                    <a:pt x="917" y="2494"/>
                  </a:lnTo>
                  <a:lnTo>
                    <a:pt x="887" y="2483"/>
                  </a:lnTo>
                  <a:lnTo>
                    <a:pt x="857" y="2473"/>
                  </a:lnTo>
                  <a:lnTo>
                    <a:pt x="827" y="2461"/>
                  </a:lnTo>
                  <a:lnTo>
                    <a:pt x="797" y="2450"/>
                  </a:lnTo>
                  <a:lnTo>
                    <a:pt x="768" y="2437"/>
                  </a:lnTo>
                  <a:lnTo>
                    <a:pt x="740" y="2424"/>
                  </a:lnTo>
                  <a:lnTo>
                    <a:pt x="712" y="2409"/>
                  </a:lnTo>
                  <a:lnTo>
                    <a:pt x="684" y="2395"/>
                  </a:lnTo>
                  <a:lnTo>
                    <a:pt x="656" y="2379"/>
                  </a:lnTo>
                  <a:lnTo>
                    <a:pt x="629" y="2363"/>
                  </a:lnTo>
                  <a:lnTo>
                    <a:pt x="602" y="2347"/>
                  </a:lnTo>
                  <a:lnTo>
                    <a:pt x="576" y="2329"/>
                  </a:lnTo>
                  <a:lnTo>
                    <a:pt x="550" y="2311"/>
                  </a:lnTo>
                  <a:lnTo>
                    <a:pt x="525" y="2292"/>
                  </a:lnTo>
                  <a:lnTo>
                    <a:pt x="500" y="2274"/>
                  </a:lnTo>
                  <a:lnTo>
                    <a:pt x="475" y="2254"/>
                  </a:lnTo>
                  <a:lnTo>
                    <a:pt x="451" y="2234"/>
                  </a:lnTo>
                  <a:lnTo>
                    <a:pt x="428" y="2213"/>
                  </a:lnTo>
                  <a:lnTo>
                    <a:pt x="405" y="2192"/>
                  </a:lnTo>
                  <a:lnTo>
                    <a:pt x="383" y="2170"/>
                  </a:lnTo>
                  <a:lnTo>
                    <a:pt x="362" y="2148"/>
                  </a:lnTo>
                  <a:lnTo>
                    <a:pt x="340" y="2125"/>
                  </a:lnTo>
                  <a:lnTo>
                    <a:pt x="319" y="2102"/>
                  </a:lnTo>
                  <a:lnTo>
                    <a:pt x="299" y="2078"/>
                  </a:lnTo>
                  <a:lnTo>
                    <a:pt x="279" y="2053"/>
                  </a:lnTo>
                  <a:lnTo>
                    <a:pt x="261" y="2028"/>
                  </a:lnTo>
                  <a:lnTo>
                    <a:pt x="242" y="2003"/>
                  </a:lnTo>
                  <a:lnTo>
                    <a:pt x="224" y="1977"/>
                  </a:lnTo>
                  <a:lnTo>
                    <a:pt x="206" y="1951"/>
                  </a:lnTo>
                  <a:lnTo>
                    <a:pt x="190" y="1924"/>
                  </a:lnTo>
                  <a:lnTo>
                    <a:pt x="174" y="1897"/>
                  </a:lnTo>
                  <a:lnTo>
                    <a:pt x="158" y="1869"/>
                  </a:lnTo>
                  <a:lnTo>
                    <a:pt x="144" y="1841"/>
                  </a:lnTo>
                  <a:lnTo>
                    <a:pt x="129" y="1813"/>
                  </a:lnTo>
                  <a:lnTo>
                    <a:pt x="116" y="1785"/>
                  </a:lnTo>
                  <a:lnTo>
                    <a:pt x="103" y="1756"/>
                  </a:lnTo>
                  <a:lnTo>
                    <a:pt x="92" y="1726"/>
                  </a:lnTo>
                  <a:lnTo>
                    <a:pt x="80" y="1696"/>
                  </a:lnTo>
                  <a:lnTo>
                    <a:pt x="70" y="1666"/>
                  </a:lnTo>
                  <a:lnTo>
                    <a:pt x="59" y="1636"/>
                  </a:lnTo>
                  <a:lnTo>
                    <a:pt x="50" y="1605"/>
                  </a:lnTo>
                  <a:lnTo>
                    <a:pt x="42" y="1574"/>
                  </a:lnTo>
                  <a:lnTo>
                    <a:pt x="34" y="1543"/>
                  </a:lnTo>
                  <a:lnTo>
                    <a:pt x="27" y="1511"/>
                  </a:lnTo>
                  <a:lnTo>
                    <a:pt x="21" y="1479"/>
                  </a:lnTo>
                  <a:lnTo>
                    <a:pt x="16" y="1447"/>
                  </a:lnTo>
                  <a:lnTo>
                    <a:pt x="11" y="1415"/>
                  </a:lnTo>
                  <a:lnTo>
                    <a:pt x="7" y="1381"/>
                  </a:lnTo>
                  <a:lnTo>
                    <a:pt x="4" y="1349"/>
                  </a:lnTo>
                  <a:lnTo>
                    <a:pt x="2" y="1316"/>
                  </a:lnTo>
                  <a:lnTo>
                    <a:pt x="1" y="1282"/>
                  </a:lnTo>
                  <a:lnTo>
                    <a:pt x="1" y="1249"/>
                  </a:lnTo>
                  <a:lnTo>
                    <a:pt x="1" y="1249"/>
                  </a:lnTo>
                  <a:lnTo>
                    <a:pt x="2" y="1194"/>
                  </a:lnTo>
                  <a:lnTo>
                    <a:pt x="5" y="1139"/>
                  </a:lnTo>
                  <a:lnTo>
                    <a:pt x="10" y="1085"/>
                  </a:lnTo>
                  <a:lnTo>
                    <a:pt x="19" y="1033"/>
                  </a:lnTo>
                  <a:lnTo>
                    <a:pt x="28" y="981"/>
                  </a:lnTo>
                  <a:lnTo>
                    <a:pt x="41" y="929"/>
                  </a:lnTo>
                  <a:lnTo>
                    <a:pt x="54" y="878"/>
                  </a:lnTo>
                  <a:lnTo>
                    <a:pt x="70" y="829"/>
                  </a:lnTo>
                  <a:lnTo>
                    <a:pt x="88" y="780"/>
                  </a:lnTo>
                  <a:lnTo>
                    <a:pt x="107" y="731"/>
                  </a:lnTo>
                  <a:lnTo>
                    <a:pt x="129" y="684"/>
                  </a:lnTo>
                  <a:lnTo>
                    <a:pt x="152" y="638"/>
                  </a:lnTo>
                  <a:lnTo>
                    <a:pt x="178" y="593"/>
                  </a:lnTo>
                  <a:lnTo>
                    <a:pt x="204" y="549"/>
                  </a:lnTo>
                  <a:lnTo>
                    <a:pt x="233" y="507"/>
                  </a:lnTo>
                  <a:lnTo>
                    <a:pt x="263" y="465"/>
                  </a:lnTo>
                  <a:lnTo>
                    <a:pt x="295" y="424"/>
                  </a:lnTo>
                  <a:lnTo>
                    <a:pt x="328" y="386"/>
                  </a:lnTo>
                  <a:lnTo>
                    <a:pt x="363" y="348"/>
                  </a:lnTo>
                  <a:lnTo>
                    <a:pt x="398" y="312"/>
                  </a:lnTo>
                  <a:lnTo>
                    <a:pt x="436" y="277"/>
                  </a:lnTo>
                  <a:lnTo>
                    <a:pt x="474" y="243"/>
                  </a:lnTo>
                  <a:lnTo>
                    <a:pt x="515" y="212"/>
                  </a:lnTo>
                  <a:lnTo>
                    <a:pt x="557" y="181"/>
                  </a:lnTo>
                  <a:lnTo>
                    <a:pt x="598" y="152"/>
                  </a:lnTo>
                  <a:lnTo>
                    <a:pt x="642" y="125"/>
                  </a:lnTo>
                  <a:lnTo>
                    <a:pt x="687" y="100"/>
                  </a:lnTo>
                  <a:lnTo>
                    <a:pt x="733" y="76"/>
                  </a:lnTo>
                  <a:lnTo>
                    <a:pt x="780" y="54"/>
                  </a:lnTo>
                  <a:lnTo>
                    <a:pt x="828" y="34"/>
                  </a:lnTo>
                  <a:lnTo>
                    <a:pt x="877" y="17"/>
                  </a:lnTo>
                  <a:lnTo>
                    <a:pt x="927" y="0"/>
                  </a:lnTo>
                  <a:close/>
                </a:path>
              </a:pathLst>
            </a:custGeom>
            <a:solidFill>
              <a:srgbClr val="3D10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5" name="Freeform 1173">
              <a:extLst>
                <a:ext uri="{FF2B5EF4-FFF2-40B4-BE49-F238E27FC236}">
                  <a16:creationId xmlns:a16="http://schemas.microsoft.com/office/drawing/2014/main" id="{351EFC75-33E8-4474-9EA5-C7B05AF01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7270" y="1703347"/>
              <a:ext cx="358639" cy="556938"/>
            </a:xfrm>
            <a:custGeom>
              <a:avLst/>
              <a:gdLst>
                <a:gd name="T0" fmla="*/ 914 w 1643"/>
                <a:gd name="T1" fmla="*/ 3 h 2553"/>
                <a:gd name="T2" fmla="*/ 722 w 1643"/>
                <a:gd name="T3" fmla="*/ 81 h 2553"/>
                <a:gd name="T4" fmla="*/ 547 w 1643"/>
                <a:gd name="T5" fmla="*/ 187 h 2553"/>
                <a:gd name="T6" fmla="*/ 392 w 1643"/>
                <a:gd name="T7" fmla="*/ 317 h 2553"/>
                <a:gd name="T8" fmla="*/ 258 w 1643"/>
                <a:gd name="T9" fmla="*/ 470 h 2553"/>
                <a:gd name="T10" fmla="*/ 150 w 1643"/>
                <a:gd name="T11" fmla="*/ 642 h 2553"/>
                <a:gd name="T12" fmla="*/ 69 w 1643"/>
                <a:gd name="T13" fmla="*/ 831 h 2553"/>
                <a:gd name="T14" fmla="*/ 18 w 1643"/>
                <a:gd name="T15" fmla="*/ 1034 h 2553"/>
                <a:gd name="T16" fmla="*/ 0 w 1643"/>
                <a:gd name="T17" fmla="*/ 1249 h 2553"/>
                <a:gd name="T18" fmla="*/ 4 w 1643"/>
                <a:gd name="T19" fmla="*/ 1349 h 2553"/>
                <a:gd name="T20" fmla="*/ 21 w 1643"/>
                <a:gd name="T21" fmla="*/ 1479 h 2553"/>
                <a:gd name="T22" fmla="*/ 50 w 1643"/>
                <a:gd name="T23" fmla="*/ 1605 h 2553"/>
                <a:gd name="T24" fmla="*/ 91 w 1643"/>
                <a:gd name="T25" fmla="*/ 1726 h 2553"/>
                <a:gd name="T26" fmla="*/ 143 w 1643"/>
                <a:gd name="T27" fmla="*/ 1842 h 2553"/>
                <a:gd name="T28" fmla="*/ 205 w 1643"/>
                <a:gd name="T29" fmla="*/ 1952 h 2553"/>
                <a:gd name="T30" fmla="*/ 278 w 1643"/>
                <a:gd name="T31" fmla="*/ 2054 h 2553"/>
                <a:gd name="T32" fmla="*/ 361 w 1643"/>
                <a:gd name="T33" fmla="*/ 2149 h 2553"/>
                <a:gd name="T34" fmla="*/ 451 w 1643"/>
                <a:gd name="T35" fmla="*/ 2234 h 2553"/>
                <a:gd name="T36" fmla="*/ 550 w 1643"/>
                <a:gd name="T37" fmla="*/ 2312 h 2553"/>
                <a:gd name="T38" fmla="*/ 656 w 1643"/>
                <a:gd name="T39" fmla="*/ 2380 h 2553"/>
                <a:gd name="T40" fmla="*/ 768 w 1643"/>
                <a:gd name="T41" fmla="*/ 2437 h 2553"/>
                <a:gd name="T42" fmla="*/ 887 w 1643"/>
                <a:gd name="T43" fmla="*/ 2484 h 2553"/>
                <a:gd name="T44" fmla="*/ 1010 w 1643"/>
                <a:gd name="T45" fmla="*/ 2520 h 2553"/>
                <a:gd name="T46" fmla="*/ 1138 w 1643"/>
                <a:gd name="T47" fmla="*/ 2543 h 2553"/>
                <a:gd name="T48" fmla="*/ 1271 w 1643"/>
                <a:gd name="T49" fmla="*/ 2553 h 2553"/>
                <a:gd name="T50" fmla="*/ 1387 w 1643"/>
                <a:gd name="T51" fmla="*/ 2551 h 2553"/>
                <a:gd name="T52" fmla="*/ 1550 w 1643"/>
                <a:gd name="T53" fmla="*/ 2530 h 2553"/>
                <a:gd name="T54" fmla="*/ 1643 w 1643"/>
                <a:gd name="T55" fmla="*/ 2508 h 2553"/>
                <a:gd name="T56" fmla="*/ 1519 w 1643"/>
                <a:gd name="T57" fmla="*/ 2534 h 2553"/>
                <a:gd name="T58" fmla="*/ 1348 w 1643"/>
                <a:gd name="T59" fmla="*/ 2552 h 2553"/>
                <a:gd name="T60" fmla="*/ 1237 w 1643"/>
                <a:gd name="T61" fmla="*/ 2551 h 2553"/>
                <a:gd name="T62" fmla="*/ 1106 w 1643"/>
                <a:gd name="T63" fmla="*/ 2537 h 2553"/>
                <a:gd name="T64" fmla="*/ 979 w 1643"/>
                <a:gd name="T65" fmla="*/ 2511 h 2553"/>
                <a:gd name="T66" fmla="*/ 857 w 1643"/>
                <a:gd name="T67" fmla="*/ 2473 h 2553"/>
                <a:gd name="T68" fmla="*/ 740 w 1643"/>
                <a:gd name="T69" fmla="*/ 2424 h 2553"/>
                <a:gd name="T70" fmla="*/ 629 w 1643"/>
                <a:gd name="T71" fmla="*/ 2363 h 2553"/>
                <a:gd name="T72" fmla="*/ 525 w 1643"/>
                <a:gd name="T73" fmla="*/ 2292 h 2553"/>
                <a:gd name="T74" fmla="*/ 428 w 1643"/>
                <a:gd name="T75" fmla="*/ 2213 h 2553"/>
                <a:gd name="T76" fmla="*/ 340 w 1643"/>
                <a:gd name="T77" fmla="*/ 2125 h 2553"/>
                <a:gd name="T78" fmla="*/ 261 w 1643"/>
                <a:gd name="T79" fmla="*/ 2028 h 2553"/>
                <a:gd name="T80" fmla="*/ 190 w 1643"/>
                <a:gd name="T81" fmla="*/ 1924 h 2553"/>
                <a:gd name="T82" fmla="*/ 129 w 1643"/>
                <a:gd name="T83" fmla="*/ 1813 h 2553"/>
                <a:gd name="T84" fmla="*/ 80 w 1643"/>
                <a:gd name="T85" fmla="*/ 1696 h 2553"/>
                <a:gd name="T86" fmla="*/ 42 w 1643"/>
                <a:gd name="T87" fmla="*/ 1574 h 2553"/>
                <a:gd name="T88" fmla="*/ 16 w 1643"/>
                <a:gd name="T89" fmla="*/ 1447 h 2553"/>
                <a:gd name="T90" fmla="*/ 2 w 1643"/>
                <a:gd name="T91" fmla="*/ 1316 h 2553"/>
                <a:gd name="T92" fmla="*/ 2 w 1643"/>
                <a:gd name="T93" fmla="*/ 1194 h 2553"/>
                <a:gd name="T94" fmla="*/ 28 w 1643"/>
                <a:gd name="T95" fmla="*/ 981 h 2553"/>
                <a:gd name="T96" fmla="*/ 88 w 1643"/>
                <a:gd name="T97" fmla="*/ 780 h 2553"/>
                <a:gd name="T98" fmla="*/ 178 w 1643"/>
                <a:gd name="T99" fmla="*/ 593 h 2553"/>
                <a:gd name="T100" fmla="*/ 295 w 1643"/>
                <a:gd name="T101" fmla="*/ 424 h 2553"/>
                <a:gd name="T102" fmla="*/ 436 w 1643"/>
                <a:gd name="T103" fmla="*/ 277 h 2553"/>
                <a:gd name="T104" fmla="*/ 598 w 1643"/>
                <a:gd name="T105" fmla="*/ 152 h 2553"/>
                <a:gd name="T106" fmla="*/ 780 w 1643"/>
                <a:gd name="T107" fmla="*/ 54 h 2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43" h="2553">
                  <a:moveTo>
                    <a:pt x="927" y="0"/>
                  </a:moveTo>
                  <a:lnTo>
                    <a:pt x="927" y="0"/>
                  </a:lnTo>
                  <a:lnTo>
                    <a:pt x="914" y="3"/>
                  </a:lnTo>
                  <a:lnTo>
                    <a:pt x="914" y="3"/>
                  </a:lnTo>
                  <a:lnTo>
                    <a:pt x="864" y="20"/>
                  </a:lnTo>
                  <a:lnTo>
                    <a:pt x="816" y="39"/>
                  </a:lnTo>
                  <a:lnTo>
                    <a:pt x="769" y="58"/>
                  </a:lnTo>
                  <a:lnTo>
                    <a:pt x="722" y="81"/>
                  </a:lnTo>
                  <a:lnTo>
                    <a:pt x="678" y="105"/>
                  </a:lnTo>
                  <a:lnTo>
                    <a:pt x="633" y="130"/>
                  </a:lnTo>
                  <a:lnTo>
                    <a:pt x="590" y="157"/>
                  </a:lnTo>
                  <a:lnTo>
                    <a:pt x="547" y="187"/>
                  </a:lnTo>
                  <a:lnTo>
                    <a:pt x="507" y="217"/>
                  </a:lnTo>
                  <a:lnTo>
                    <a:pt x="467" y="248"/>
                  </a:lnTo>
                  <a:lnTo>
                    <a:pt x="429" y="283"/>
                  </a:lnTo>
                  <a:lnTo>
                    <a:pt x="392" y="317"/>
                  </a:lnTo>
                  <a:lnTo>
                    <a:pt x="356" y="353"/>
                  </a:lnTo>
                  <a:lnTo>
                    <a:pt x="322" y="391"/>
                  </a:lnTo>
                  <a:lnTo>
                    <a:pt x="290" y="430"/>
                  </a:lnTo>
                  <a:lnTo>
                    <a:pt x="258" y="470"/>
                  </a:lnTo>
                  <a:lnTo>
                    <a:pt x="229" y="511"/>
                  </a:lnTo>
                  <a:lnTo>
                    <a:pt x="201" y="554"/>
                  </a:lnTo>
                  <a:lnTo>
                    <a:pt x="174" y="597"/>
                  </a:lnTo>
                  <a:lnTo>
                    <a:pt x="150" y="642"/>
                  </a:lnTo>
                  <a:lnTo>
                    <a:pt x="126" y="688"/>
                  </a:lnTo>
                  <a:lnTo>
                    <a:pt x="105" y="735"/>
                  </a:lnTo>
                  <a:lnTo>
                    <a:pt x="85" y="783"/>
                  </a:lnTo>
                  <a:lnTo>
                    <a:pt x="69" y="831"/>
                  </a:lnTo>
                  <a:lnTo>
                    <a:pt x="53" y="881"/>
                  </a:lnTo>
                  <a:lnTo>
                    <a:pt x="39" y="931"/>
                  </a:lnTo>
                  <a:lnTo>
                    <a:pt x="27" y="982"/>
                  </a:lnTo>
                  <a:lnTo>
                    <a:pt x="18" y="1034"/>
                  </a:lnTo>
                  <a:lnTo>
                    <a:pt x="10" y="1087"/>
                  </a:lnTo>
                  <a:lnTo>
                    <a:pt x="4" y="1140"/>
                  </a:lnTo>
                  <a:lnTo>
                    <a:pt x="1" y="1194"/>
                  </a:lnTo>
                  <a:lnTo>
                    <a:pt x="0" y="1249"/>
                  </a:lnTo>
                  <a:lnTo>
                    <a:pt x="0" y="1249"/>
                  </a:lnTo>
                  <a:lnTo>
                    <a:pt x="0" y="1282"/>
                  </a:lnTo>
                  <a:lnTo>
                    <a:pt x="2" y="1316"/>
                  </a:lnTo>
                  <a:lnTo>
                    <a:pt x="4" y="1349"/>
                  </a:lnTo>
                  <a:lnTo>
                    <a:pt x="6" y="1381"/>
                  </a:lnTo>
                  <a:lnTo>
                    <a:pt x="10" y="1415"/>
                  </a:lnTo>
                  <a:lnTo>
                    <a:pt x="15" y="1447"/>
                  </a:lnTo>
                  <a:lnTo>
                    <a:pt x="21" y="1479"/>
                  </a:lnTo>
                  <a:lnTo>
                    <a:pt x="26" y="1511"/>
                  </a:lnTo>
                  <a:lnTo>
                    <a:pt x="33" y="1543"/>
                  </a:lnTo>
                  <a:lnTo>
                    <a:pt x="41" y="1574"/>
                  </a:lnTo>
                  <a:lnTo>
                    <a:pt x="50" y="1605"/>
                  </a:lnTo>
                  <a:lnTo>
                    <a:pt x="58" y="1636"/>
                  </a:lnTo>
                  <a:lnTo>
                    <a:pt x="69" y="1667"/>
                  </a:lnTo>
                  <a:lnTo>
                    <a:pt x="79" y="1696"/>
                  </a:lnTo>
                  <a:lnTo>
                    <a:pt x="91" y="1726"/>
                  </a:lnTo>
                  <a:lnTo>
                    <a:pt x="102" y="1756"/>
                  </a:lnTo>
                  <a:lnTo>
                    <a:pt x="116" y="1785"/>
                  </a:lnTo>
                  <a:lnTo>
                    <a:pt x="129" y="1814"/>
                  </a:lnTo>
                  <a:lnTo>
                    <a:pt x="143" y="1842"/>
                  </a:lnTo>
                  <a:lnTo>
                    <a:pt x="157" y="1870"/>
                  </a:lnTo>
                  <a:lnTo>
                    <a:pt x="173" y="1897"/>
                  </a:lnTo>
                  <a:lnTo>
                    <a:pt x="189" y="1924"/>
                  </a:lnTo>
                  <a:lnTo>
                    <a:pt x="205" y="1952"/>
                  </a:lnTo>
                  <a:lnTo>
                    <a:pt x="223" y="1978"/>
                  </a:lnTo>
                  <a:lnTo>
                    <a:pt x="241" y="2004"/>
                  </a:lnTo>
                  <a:lnTo>
                    <a:pt x="260" y="2029"/>
                  </a:lnTo>
                  <a:lnTo>
                    <a:pt x="278" y="2054"/>
                  </a:lnTo>
                  <a:lnTo>
                    <a:pt x="298" y="2078"/>
                  </a:lnTo>
                  <a:lnTo>
                    <a:pt x="319" y="2102"/>
                  </a:lnTo>
                  <a:lnTo>
                    <a:pt x="340" y="2126"/>
                  </a:lnTo>
                  <a:lnTo>
                    <a:pt x="361" y="2149"/>
                  </a:lnTo>
                  <a:lnTo>
                    <a:pt x="383" y="2170"/>
                  </a:lnTo>
                  <a:lnTo>
                    <a:pt x="404" y="2192"/>
                  </a:lnTo>
                  <a:lnTo>
                    <a:pt x="427" y="2214"/>
                  </a:lnTo>
                  <a:lnTo>
                    <a:pt x="451" y="2234"/>
                  </a:lnTo>
                  <a:lnTo>
                    <a:pt x="475" y="2255"/>
                  </a:lnTo>
                  <a:lnTo>
                    <a:pt x="499" y="2275"/>
                  </a:lnTo>
                  <a:lnTo>
                    <a:pt x="524" y="2293"/>
                  </a:lnTo>
                  <a:lnTo>
                    <a:pt x="550" y="2312"/>
                  </a:lnTo>
                  <a:lnTo>
                    <a:pt x="575" y="2330"/>
                  </a:lnTo>
                  <a:lnTo>
                    <a:pt x="601" y="2348"/>
                  </a:lnTo>
                  <a:lnTo>
                    <a:pt x="629" y="2364"/>
                  </a:lnTo>
                  <a:lnTo>
                    <a:pt x="656" y="2380"/>
                  </a:lnTo>
                  <a:lnTo>
                    <a:pt x="683" y="2396"/>
                  </a:lnTo>
                  <a:lnTo>
                    <a:pt x="711" y="2410"/>
                  </a:lnTo>
                  <a:lnTo>
                    <a:pt x="739" y="2424"/>
                  </a:lnTo>
                  <a:lnTo>
                    <a:pt x="768" y="2437"/>
                  </a:lnTo>
                  <a:lnTo>
                    <a:pt x="797" y="2451"/>
                  </a:lnTo>
                  <a:lnTo>
                    <a:pt x="827" y="2462"/>
                  </a:lnTo>
                  <a:lnTo>
                    <a:pt x="857" y="2474"/>
                  </a:lnTo>
                  <a:lnTo>
                    <a:pt x="887" y="2484"/>
                  </a:lnTo>
                  <a:lnTo>
                    <a:pt x="917" y="2495"/>
                  </a:lnTo>
                  <a:lnTo>
                    <a:pt x="948" y="2503"/>
                  </a:lnTo>
                  <a:lnTo>
                    <a:pt x="979" y="2512"/>
                  </a:lnTo>
                  <a:lnTo>
                    <a:pt x="1010" y="2520"/>
                  </a:lnTo>
                  <a:lnTo>
                    <a:pt x="1042" y="2527"/>
                  </a:lnTo>
                  <a:lnTo>
                    <a:pt x="1074" y="2532"/>
                  </a:lnTo>
                  <a:lnTo>
                    <a:pt x="1106" y="2538"/>
                  </a:lnTo>
                  <a:lnTo>
                    <a:pt x="1138" y="2543"/>
                  </a:lnTo>
                  <a:lnTo>
                    <a:pt x="1172" y="2547"/>
                  </a:lnTo>
                  <a:lnTo>
                    <a:pt x="1204" y="2549"/>
                  </a:lnTo>
                  <a:lnTo>
                    <a:pt x="1237" y="2551"/>
                  </a:lnTo>
                  <a:lnTo>
                    <a:pt x="1271" y="2553"/>
                  </a:lnTo>
                  <a:lnTo>
                    <a:pt x="1304" y="2553"/>
                  </a:lnTo>
                  <a:lnTo>
                    <a:pt x="1304" y="2553"/>
                  </a:lnTo>
                  <a:lnTo>
                    <a:pt x="1347" y="2552"/>
                  </a:lnTo>
                  <a:lnTo>
                    <a:pt x="1387" y="2551"/>
                  </a:lnTo>
                  <a:lnTo>
                    <a:pt x="1429" y="2547"/>
                  </a:lnTo>
                  <a:lnTo>
                    <a:pt x="1470" y="2543"/>
                  </a:lnTo>
                  <a:lnTo>
                    <a:pt x="1510" y="2537"/>
                  </a:lnTo>
                  <a:lnTo>
                    <a:pt x="1550" y="2530"/>
                  </a:lnTo>
                  <a:lnTo>
                    <a:pt x="1590" y="2522"/>
                  </a:lnTo>
                  <a:lnTo>
                    <a:pt x="1629" y="2512"/>
                  </a:lnTo>
                  <a:lnTo>
                    <a:pt x="1629" y="2512"/>
                  </a:lnTo>
                  <a:lnTo>
                    <a:pt x="1643" y="2508"/>
                  </a:lnTo>
                  <a:lnTo>
                    <a:pt x="1643" y="2508"/>
                  </a:lnTo>
                  <a:lnTo>
                    <a:pt x="1602" y="2518"/>
                  </a:lnTo>
                  <a:lnTo>
                    <a:pt x="1560" y="2527"/>
                  </a:lnTo>
                  <a:lnTo>
                    <a:pt x="1519" y="2534"/>
                  </a:lnTo>
                  <a:lnTo>
                    <a:pt x="1477" y="2541"/>
                  </a:lnTo>
                  <a:lnTo>
                    <a:pt x="1434" y="2546"/>
                  </a:lnTo>
                  <a:lnTo>
                    <a:pt x="1392" y="2550"/>
                  </a:lnTo>
                  <a:lnTo>
                    <a:pt x="1348" y="2552"/>
                  </a:lnTo>
                  <a:lnTo>
                    <a:pt x="1304" y="2552"/>
                  </a:lnTo>
                  <a:lnTo>
                    <a:pt x="1304" y="2552"/>
                  </a:lnTo>
                  <a:lnTo>
                    <a:pt x="1271" y="2552"/>
                  </a:lnTo>
                  <a:lnTo>
                    <a:pt x="1237" y="2551"/>
                  </a:lnTo>
                  <a:lnTo>
                    <a:pt x="1204" y="2549"/>
                  </a:lnTo>
                  <a:lnTo>
                    <a:pt x="1172" y="2546"/>
                  </a:lnTo>
                  <a:lnTo>
                    <a:pt x="1138" y="2542"/>
                  </a:lnTo>
                  <a:lnTo>
                    <a:pt x="1106" y="2537"/>
                  </a:lnTo>
                  <a:lnTo>
                    <a:pt x="1074" y="2532"/>
                  </a:lnTo>
                  <a:lnTo>
                    <a:pt x="1042" y="2526"/>
                  </a:lnTo>
                  <a:lnTo>
                    <a:pt x="1010" y="2519"/>
                  </a:lnTo>
                  <a:lnTo>
                    <a:pt x="979" y="2511"/>
                  </a:lnTo>
                  <a:lnTo>
                    <a:pt x="948" y="2503"/>
                  </a:lnTo>
                  <a:lnTo>
                    <a:pt x="917" y="2494"/>
                  </a:lnTo>
                  <a:lnTo>
                    <a:pt x="887" y="2483"/>
                  </a:lnTo>
                  <a:lnTo>
                    <a:pt x="857" y="2473"/>
                  </a:lnTo>
                  <a:lnTo>
                    <a:pt x="827" y="2461"/>
                  </a:lnTo>
                  <a:lnTo>
                    <a:pt x="797" y="2450"/>
                  </a:lnTo>
                  <a:lnTo>
                    <a:pt x="768" y="2437"/>
                  </a:lnTo>
                  <a:lnTo>
                    <a:pt x="740" y="2424"/>
                  </a:lnTo>
                  <a:lnTo>
                    <a:pt x="712" y="2409"/>
                  </a:lnTo>
                  <a:lnTo>
                    <a:pt x="684" y="2395"/>
                  </a:lnTo>
                  <a:lnTo>
                    <a:pt x="656" y="2379"/>
                  </a:lnTo>
                  <a:lnTo>
                    <a:pt x="629" y="2363"/>
                  </a:lnTo>
                  <a:lnTo>
                    <a:pt x="602" y="2347"/>
                  </a:lnTo>
                  <a:lnTo>
                    <a:pt x="576" y="2329"/>
                  </a:lnTo>
                  <a:lnTo>
                    <a:pt x="550" y="2311"/>
                  </a:lnTo>
                  <a:lnTo>
                    <a:pt x="525" y="2292"/>
                  </a:lnTo>
                  <a:lnTo>
                    <a:pt x="500" y="2274"/>
                  </a:lnTo>
                  <a:lnTo>
                    <a:pt x="475" y="2254"/>
                  </a:lnTo>
                  <a:lnTo>
                    <a:pt x="451" y="2234"/>
                  </a:lnTo>
                  <a:lnTo>
                    <a:pt x="428" y="2213"/>
                  </a:lnTo>
                  <a:lnTo>
                    <a:pt x="405" y="2192"/>
                  </a:lnTo>
                  <a:lnTo>
                    <a:pt x="383" y="2170"/>
                  </a:lnTo>
                  <a:lnTo>
                    <a:pt x="362" y="2148"/>
                  </a:lnTo>
                  <a:lnTo>
                    <a:pt x="340" y="2125"/>
                  </a:lnTo>
                  <a:lnTo>
                    <a:pt x="319" y="2102"/>
                  </a:lnTo>
                  <a:lnTo>
                    <a:pt x="299" y="2078"/>
                  </a:lnTo>
                  <a:lnTo>
                    <a:pt x="279" y="2053"/>
                  </a:lnTo>
                  <a:lnTo>
                    <a:pt x="261" y="2028"/>
                  </a:lnTo>
                  <a:lnTo>
                    <a:pt x="242" y="2003"/>
                  </a:lnTo>
                  <a:lnTo>
                    <a:pt x="224" y="1977"/>
                  </a:lnTo>
                  <a:lnTo>
                    <a:pt x="206" y="1951"/>
                  </a:lnTo>
                  <a:lnTo>
                    <a:pt x="190" y="1924"/>
                  </a:lnTo>
                  <a:lnTo>
                    <a:pt x="174" y="1897"/>
                  </a:lnTo>
                  <a:lnTo>
                    <a:pt x="158" y="1869"/>
                  </a:lnTo>
                  <a:lnTo>
                    <a:pt x="144" y="1841"/>
                  </a:lnTo>
                  <a:lnTo>
                    <a:pt x="129" y="1813"/>
                  </a:lnTo>
                  <a:lnTo>
                    <a:pt x="116" y="1785"/>
                  </a:lnTo>
                  <a:lnTo>
                    <a:pt x="103" y="1756"/>
                  </a:lnTo>
                  <a:lnTo>
                    <a:pt x="92" y="1726"/>
                  </a:lnTo>
                  <a:lnTo>
                    <a:pt x="80" y="1696"/>
                  </a:lnTo>
                  <a:lnTo>
                    <a:pt x="70" y="1666"/>
                  </a:lnTo>
                  <a:lnTo>
                    <a:pt x="59" y="1636"/>
                  </a:lnTo>
                  <a:lnTo>
                    <a:pt x="50" y="1605"/>
                  </a:lnTo>
                  <a:lnTo>
                    <a:pt x="42" y="1574"/>
                  </a:lnTo>
                  <a:lnTo>
                    <a:pt x="34" y="1543"/>
                  </a:lnTo>
                  <a:lnTo>
                    <a:pt x="27" y="1511"/>
                  </a:lnTo>
                  <a:lnTo>
                    <a:pt x="21" y="1479"/>
                  </a:lnTo>
                  <a:lnTo>
                    <a:pt x="16" y="1447"/>
                  </a:lnTo>
                  <a:lnTo>
                    <a:pt x="11" y="1415"/>
                  </a:lnTo>
                  <a:lnTo>
                    <a:pt x="7" y="1381"/>
                  </a:lnTo>
                  <a:lnTo>
                    <a:pt x="4" y="1349"/>
                  </a:lnTo>
                  <a:lnTo>
                    <a:pt x="2" y="1316"/>
                  </a:lnTo>
                  <a:lnTo>
                    <a:pt x="1" y="1282"/>
                  </a:lnTo>
                  <a:lnTo>
                    <a:pt x="1" y="1249"/>
                  </a:lnTo>
                  <a:lnTo>
                    <a:pt x="1" y="1249"/>
                  </a:lnTo>
                  <a:lnTo>
                    <a:pt x="2" y="1194"/>
                  </a:lnTo>
                  <a:lnTo>
                    <a:pt x="5" y="1139"/>
                  </a:lnTo>
                  <a:lnTo>
                    <a:pt x="10" y="1085"/>
                  </a:lnTo>
                  <a:lnTo>
                    <a:pt x="19" y="1033"/>
                  </a:lnTo>
                  <a:lnTo>
                    <a:pt x="28" y="981"/>
                  </a:lnTo>
                  <a:lnTo>
                    <a:pt x="41" y="929"/>
                  </a:lnTo>
                  <a:lnTo>
                    <a:pt x="54" y="878"/>
                  </a:lnTo>
                  <a:lnTo>
                    <a:pt x="70" y="829"/>
                  </a:lnTo>
                  <a:lnTo>
                    <a:pt x="88" y="780"/>
                  </a:lnTo>
                  <a:lnTo>
                    <a:pt x="107" y="731"/>
                  </a:lnTo>
                  <a:lnTo>
                    <a:pt x="129" y="684"/>
                  </a:lnTo>
                  <a:lnTo>
                    <a:pt x="152" y="638"/>
                  </a:lnTo>
                  <a:lnTo>
                    <a:pt x="178" y="593"/>
                  </a:lnTo>
                  <a:lnTo>
                    <a:pt x="204" y="549"/>
                  </a:lnTo>
                  <a:lnTo>
                    <a:pt x="233" y="507"/>
                  </a:lnTo>
                  <a:lnTo>
                    <a:pt x="263" y="465"/>
                  </a:lnTo>
                  <a:lnTo>
                    <a:pt x="295" y="424"/>
                  </a:lnTo>
                  <a:lnTo>
                    <a:pt x="328" y="386"/>
                  </a:lnTo>
                  <a:lnTo>
                    <a:pt x="363" y="348"/>
                  </a:lnTo>
                  <a:lnTo>
                    <a:pt x="398" y="312"/>
                  </a:lnTo>
                  <a:lnTo>
                    <a:pt x="436" y="277"/>
                  </a:lnTo>
                  <a:lnTo>
                    <a:pt x="474" y="243"/>
                  </a:lnTo>
                  <a:lnTo>
                    <a:pt x="515" y="212"/>
                  </a:lnTo>
                  <a:lnTo>
                    <a:pt x="557" y="181"/>
                  </a:lnTo>
                  <a:lnTo>
                    <a:pt x="598" y="152"/>
                  </a:lnTo>
                  <a:lnTo>
                    <a:pt x="642" y="125"/>
                  </a:lnTo>
                  <a:lnTo>
                    <a:pt x="687" y="100"/>
                  </a:lnTo>
                  <a:lnTo>
                    <a:pt x="733" y="76"/>
                  </a:lnTo>
                  <a:lnTo>
                    <a:pt x="780" y="54"/>
                  </a:lnTo>
                  <a:lnTo>
                    <a:pt x="828" y="34"/>
                  </a:lnTo>
                  <a:lnTo>
                    <a:pt x="877" y="17"/>
                  </a:lnTo>
                  <a:lnTo>
                    <a:pt x="92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6" name="Freeform 1174">
              <a:extLst>
                <a:ext uri="{FF2B5EF4-FFF2-40B4-BE49-F238E27FC236}">
                  <a16:creationId xmlns:a16="http://schemas.microsoft.com/office/drawing/2014/main" id="{54BF57EB-2EDF-41B9-8478-5EC93C55F5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97926" y="1690912"/>
              <a:ext cx="568718" cy="568718"/>
            </a:xfrm>
            <a:custGeom>
              <a:avLst/>
              <a:gdLst>
                <a:gd name="T0" fmla="*/ 1129 w 2607"/>
                <a:gd name="T1" fmla="*/ 2440 h 2607"/>
                <a:gd name="T2" fmla="*/ 909 w 2607"/>
                <a:gd name="T3" fmla="*/ 2383 h 2607"/>
                <a:gd name="T4" fmla="*/ 708 w 2607"/>
                <a:gd name="T5" fmla="*/ 2287 h 2607"/>
                <a:gd name="T6" fmla="*/ 531 w 2607"/>
                <a:gd name="T7" fmla="*/ 2155 h 2607"/>
                <a:gd name="T8" fmla="*/ 383 w 2607"/>
                <a:gd name="T9" fmla="*/ 1991 h 2607"/>
                <a:gd name="T10" fmla="*/ 268 w 2607"/>
                <a:gd name="T11" fmla="*/ 1801 h 2607"/>
                <a:gd name="T12" fmla="*/ 190 w 2607"/>
                <a:gd name="T13" fmla="*/ 1591 h 2607"/>
                <a:gd name="T14" fmla="*/ 155 w 2607"/>
                <a:gd name="T15" fmla="*/ 1362 h 2607"/>
                <a:gd name="T16" fmla="*/ 164 w 2607"/>
                <a:gd name="T17" fmla="*/ 1157 h 2607"/>
                <a:gd name="T18" fmla="*/ 215 w 2607"/>
                <a:gd name="T19" fmla="*/ 935 h 2607"/>
                <a:gd name="T20" fmla="*/ 306 w 2607"/>
                <a:gd name="T21" fmla="*/ 732 h 2607"/>
                <a:gd name="T22" fmla="*/ 435 w 2607"/>
                <a:gd name="T23" fmla="*/ 551 h 2607"/>
                <a:gd name="T24" fmla="*/ 594 w 2607"/>
                <a:gd name="T25" fmla="*/ 399 h 2607"/>
                <a:gd name="T26" fmla="*/ 781 w 2607"/>
                <a:gd name="T27" fmla="*/ 280 h 2607"/>
                <a:gd name="T28" fmla="*/ 989 w 2607"/>
                <a:gd name="T29" fmla="*/ 198 h 2607"/>
                <a:gd name="T30" fmla="*/ 1215 w 2607"/>
                <a:gd name="T31" fmla="*/ 157 h 2607"/>
                <a:gd name="T32" fmla="*/ 1421 w 2607"/>
                <a:gd name="T33" fmla="*/ 159 h 2607"/>
                <a:gd name="T34" fmla="*/ 1645 w 2607"/>
                <a:gd name="T35" fmla="*/ 205 h 2607"/>
                <a:gd name="T36" fmla="*/ 1851 w 2607"/>
                <a:gd name="T37" fmla="*/ 293 h 2607"/>
                <a:gd name="T38" fmla="*/ 2035 w 2607"/>
                <a:gd name="T39" fmla="*/ 417 h 2607"/>
                <a:gd name="T40" fmla="*/ 2190 w 2607"/>
                <a:gd name="T41" fmla="*/ 572 h 2607"/>
                <a:gd name="T42" fmla="*/ 2314 w 2607"/>
                <a:gd name="T43" fmla="*/ 756 h 2607"/>
                <a:gd name="T44" fmla="*/ 2402 w 2607"/>
                <a:gd name="T45" fmla="*/ 962 h 2607"/>
                <a:gd name="T46" fmla="*/ 2448 w 2607"/>
                <a:gd name="T47" fmla="*/ 1186 h 2607"/>
                <a:gd name="T48" fmla="*/ 2450 w 2607"/>
                <a:gd name="T49" fmla="*/ 1391 h 2607"/>
                <a:gd name="T50" fmla="*/ 2409 w 2607"/>
                <a:gd name="T51" fmla="*/ 1618 h 2607"/>
                <a:gd name="T52" fmla="*/ 2328 w 2607"/>
                <a:gd name="T53" fmla="*/ 1826 h 2607"/>
                <a:gd name="T54" fmla="*/ 2208 w 2607"/>
                <a:gd name="T55" fmla="*/ 2013 h 2607"/>
                <a:gd name="T56" fmla="*/ 2056 w 2607"/>
                <a:gd name="T57" fmla="*/ 2172 h 2607"/>
                <a:gd name="T58" fmla="*/ 1875 w 2607"/>
                <a:gd name="T59" fmla="*/ 2301 h 2607"/>
                <a:gd name="T60" fmla="*/ 1672 w 2607"/>
                <a:gd name="T61" fmla="*/ 2392 h 2607"/>
                <a:gd name="T62" fmla="*/ 1450 w 2607"/>
                <a:gd name="T63" fmla="*/ 2444 h 2607"/>
                <a:gd name="T64" fmla="*/ 1254 w 2607"/>
                <a:gd name="T65" fmla="*/ 1 h 2607"/>
                <a:gd name="T66" fmla="*/ 926 w 2607"/>
                <a:gd name="T67" fmla="*/ 55 h 2607"/>
                <a:gd name="T68" fmla="*/ 556 w 2607"/>
                <a:gd name="T69" fmla="*/ 236 h 2607"/>
                <a:gd name="T70" fmla="*/ 262 w 2607"/>
                <a:gd name="T71" fmla="*/ 520 h 2607"/>
                <a:gd name="T72" fmla="*/ 69 w 2607"/>
                <a:gd name="T73" fmla="*/ 884 h 2607"/>
                <a:gd name="T74" fmla="*/ 0 w 2607"/>
                <a:gd name="T75" fmla="*/ 1304 h 2607"/>
                <a:gd name="T76" fmla="*/ 20 w 2607"/>
                <a:gd name="T77" fmla="*/ 1534 h 2607"/>
                <a:gd name="T78" fmla="*/ 91 w 2607"/>
                <a:gd name="T79" fmla="*/ 1781 h 2607"/>
                <a:gd name="T80" fmla="*/ 205 w 2607"/>
                <a:gd name="T81" fmla="*/ 2006 h 2607"/>
                <a:gd name="T82" fmla="*/ 361 w 2607"/>
                <a:gd name="T83" fmla="*/ 2203 h 2607"/>
                <a:gd name="T84" fmla="*/ 549 w 2607"/>
                <a:gd name="T85" fmla="*/ 2366 h 2607"/>
                <a:gd name="T86" fmla="*/ 767 w 2607"/>
                <a:gd name="T87" fmla="*/ 2492 h 2607"/>
                <a:gd name="T88" fmla="*/ 1009 w 2607"/>
                <a:gd name="T89" fmla="*/ 2574 h 2607"/>
                <a:gd name="T90" fmla="*/ 1270 w 2607"/>
                <a:gd name="T91" fmla="*/ 2607 h 2607"/>
                <a:gd name="T92" fmla="*/ 1559 w 2607"/>
                <a:gd name="T93" fmla="*/ 2582 h 2607"/>
                <a:gd name="T94" fmla="*/ 1890 w 2607"/>
                <a:gd name="T95" fmla="*/ 2467 h 2607"/>
                <a:gd name="T96" fmla="*/ 2229 w 2607"/>
                <a:gd name="T97" fmla="*/ 2221 h 2607"/>
                <a:gd name="T98" fmla="*/ 2473 w 2607"/>
                <a:gd name="T99" fmla="*/ 1880 h 2607"/>
                <a:gd name="T100" fmla="*/ 2597 w 2607"/>
                <a:gd name="T101" fmla="*/ 1470 h 2607"/>
                <a:gd name="T102" fmla="*/ 2601 w 2607"/>
                <a:gd name="T103" fmla="*/ 1170 h 2607"/>
                <a:gd name="T104" fmla="*/ 2549 w 2607"/>
                <a:gd name="T105" fmla="*/ 916 h 2607"/>
                <a:gd name="T106" fmla="*/ 2450 w 2607"/>
                <a:gd name="T107" fmla="*/ 683 h 2607"/>
                <a:gd name="T108" fmla="*/ 2309 w 2607"/>
                <a:gd name="T109" fmla="*/ 474 h 2607"/>
                <a:gd name="T110" fmla="*/ 2133 w 2607"/>
                <a:gd name="T111" fmla="*/ 298 h 2607"/>
                <a:gd name="T112" fmla="*/ 1924 w 2607"/>
                <a:gd name="T113" fmla="*/ 157 h 2607"/>
                <a:gd name="T114" fmla="*/ 1691 w 2607"/>
                <a:gd name="T115" fmla="*/ 58 h 2607"/>
                <a:gd name="T116" fmla="*/ 1436 w 2607"/>
                <a:gd name="T117" fmla="*/ 6 h 2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607" h="2607">
                  <a:moveTo>
                    <a:pt x="1303" y="2453"/>
                  </a:moveTo>
                  <a:lnTo>
                    <a:pt x="1303" y="2453"/>
                  </a:lnTo>
                  <a:lnTo>
                    <a:pt x="1274" y="2453"/>
                  </a:lnTo>
                  <a:lnTo>
                    <a:pt x="1245" y="2452"/>
                  </a:lnTo>
                  <a:lnTo>
                    <a:pt x="1215" y="2450"/>
                  </a:lnTo>
                  <a:lnTo>
                    <a:pt x="1186" y="2448"/>
                  </a:lnTo>
                  <a:lnTo>
                    <a:pt x="1157" y="2444"/>
                  </a:lnTo>
                  <a:lnTo>
                    <a:pt x="1129" y="2440"/>
                  </a:lnTo>
                  <a:lnTo>
                    <a:pt x="1101" y="2435"/>
                  </a:lnTo>
                  <a:lnTo>
                    <a:pt x="1073" y="2430"/>
                  </a:lnTo>
                  <a:lnTo>
                    <a:pt x="1044" y="2424"/>
                  </a:lnTo>
                  <a:lnTo>
                    <a:pt x="1016" y="2417"/>
                  </a:lnTo>
                  <a:lnTo>
                    <a:pt x="989" y="2409"/>
                  </a:lnTo>
                  <a:lnTo>
                    <a:pt x="962" y="2402"/>
                  </a:lnTo>
                  <a:lnTo>
                    <a:pt x="935" y="2392"/>
                  </a:lnTo>
                  <a:lnTo>
                    <a:pt x="909" y="2383"/>
                  </a:lnTo>
                  <a:lnTo>
                    <a:pt x="883" y="2374"/>
                  </a:lnTo>
                  <a:lnTo>
                    <a:pt x="857" y="2363"/>
                  </a:lnTo>
                  <a:lnTo>
                    <a:pt x="831" y="2352"/>
                  </a:lnTo>
                  <a:lnTo>
                    <a:pt x="806" y="2339"/>
                  </a:lnTo>
                  <a:lnTo>
                    <a:pt x="781" y="2328"/>
                  </a:lnTo>
                  <a:lnTo>
                    <a:pt x="756" y="2314"/>
                  </a:lnTo>
                  <a:lnTo>
                    <a:pt x="732" y="2301"/>
                  </a:lnTo>
                  <a:lnTo>
                    <a:pt x="708" y="2287"/>
                  </a:lnTo>
                  <a:lnTo>
                    <a:pt x="685" y="2271"/>
                  </a:lnTo>
                  <a:lnTo>
                    <a:pt x="661" y="2257"/>
                  </a:lnTo>
                  <a:lnTo>
                    <a:pt x="639" y="2241"/>
                  </a:lnTo>
                  <a:lnTo>
                    <a:pt x="616" y="2224"/>
                  </a:lnTo>
                  <a:lnTo>
                    <a:pt x="594" y="2208"/>
                  </a:lnTo>
                  <a:lnTo>
                    <a:pt x="572" y="2190"/>
                  </a:lnTo>
                  <a:lnTo>
                    <a:pt x="551" y="2172"/>
                  </a:lnTo>
                  <a:lnTo>
                    <a:pt x="531" y="2155"/>
                  </a:lnTo>
                  <a:lnTo>
                    <a:pt x="511" y="2136"/>
                  </a:lnTo>
                  <a:lnTo>
                    <a:pt x="491" y="2116"/>
                  </a:lnTo>
                  <a:lnTo>
                    <a:pt x="472" y="2096"/>
                  </a:lnTo>
                  <a:lnTo>
                    <a:pt x="453" y="2076"/>
                  </a:lnTo>
                  <a:lnTo>
                    <a:pt x="435" y="2056"/>
                  </a:lnTo>
                  <a:lnTo>
                    <a:pt x="417" y="2035"/>
                  </a:lnTo>
                  <a:lnTo>
                    <a:pt x="399" y="2013"/>
                  </a:lnTo>
                  <a:lnTo>
                    <a:pt x="383" y="1991"/>
                  </a:lnTo>
                  <a:lnTo>
                    <a:pt x="366" y="1969"/>
                  </a:lnTo>
                  <a:lnTo>
                    <a:pt x="350" y="1946"/>
                  </a:lnTo>
                  <a:lnTo>
                    <a:pt x="336" y="1923"/>
                  </a:lnTo>
                  <a:lnTo>
                    <a:pt x="321" y="1899"/>
                  </a:lnTo>
                  <a:lnTo>
                    <a:pt x="306" y="1875"/>
                  </a:lnTo>
                  <a:lnTo>
                    <a:pt x="293" y="1851"/>
                  </a:lnTo>
                  <a:lnTo>
                    <a:pt x="280" y="1826"/>
                  </a:lnTo>
                  <a:lnTo>
                    <a:pt x="268" y="1801"/>
                  </a:lnTo>
                  <a:lnTo>
                    <a:pt x="255" y="1776"/>
                  </a:lnTo>
                  <a:lnTo>
                    <a:pt x="244" y="1750"/>
                  </a:lnTo>
                  <a:lnTo>
                    <a:pt x="234" y="1725"/>
                  </a:lnTo>
                  <a:lnTo>
                    <a:pt x="224" y="1698"/>
                  </a:lnTo>
                  <a:lnTo>
                    <a:pt x="215" y="1672"/>
                  </a:lnTo>
                  <a:lnTo>
                    <a:pt x="205" y="1645"/>
                  </a:lnTo>
                  <a:lnTo>
                    <a:pt x="198" y="1618"/>
                  </a:lnTo>
                  <a:lnTo>
                    <a:pt x="190" y="1591"/>
                  </a:lnTo>
                  <a:lnTo>
                    <a:pt x="183" y="1562"/>
                  </a:lnTo>
                  <a:lnTo>
                    <a:pt x="177" y="1535"/>
                  </a:lnTo>
                  <a:lnTo>
                    <a:pt x="172" y="1507"/>
                  </a:lnTo>
                  <a:lnTo>
                    <a:pt x="167" y="1478"/>
                  </a:lnTo>
                  <a:lnTo>
                    <a:pt x="164" y="1450"/>
                  </a:lnTo>
                  <a:lnTo>
                    <a:pt x="159" y="1421"/>
                  </a:lnTo>
                  <a:lnTo>
                    <a:pt x="157" y="1391"/>
                  </a:lnTo>
                  <a:lnTo>
                    <a:pt x="155" y="1362"/>
                  </a:lnTo>
                  <a:lnTo>
                    <a:pt x="154" y="1333"/>
                  </a:lnTo>
                  <a:lnTo>
                    <a:pt x="154" y="1304"/>
                  </a:lnTo>
                  <a:lnTo>
                    <a:pt x="154" y="1304"/>
                  </a:lnTo>
                  <a:lnTo>
                    <a:pt x="154" y="1274"/>
                  </a:lnTo>
                  <a:lnTo>
                    <a:pt x="155" y="1244"/>
                  </a:lnTo>
                  <a:lnTo>
                    <a:pt x="157" y="1215"/>
                  </a:lnTo>
                  <a:lnTo>
                    <a:pt x="159" y="1186"/>
                  </a:lnTo>
                  <a:lnTo>
                    <a:pt x="164" y="1157"/>
                  </a:lnTo>
                  <a:lnTo>
                    <a:pt x="167" y="1129"/>
                  </a:lnTo>
                  <a:lnTo>
                    <a:pt x="172" y="1101"/>
                  </a:lnTo>
                  <a:lnTo>
                    <a:pt x="177" y="1072"/>
                  </a:lnTo>
                  <a:lnTo>
                    <a:pt x="183" y="1044"/>
                  </a:lnTo>
                  <a:lnTo>
                    <a:pt x="190" y="1016"/>
                  </a:lnTo>
                  <a:lnTo>
                    <a:pt x="198" y="989"/>
                  </a:lnTo>
                  <a:lnTo>
                    <a:pt x="205" y="962"/>
                  </a:lnTo>
                  <a:lnTo>
                    <a:pt x="215" y="935"/>
                  </a:lnTo>
                  <a:lnTo>
                    <a:pt x="224" y="909"/>
                  </a:lnTo>
                  <a:lnTo>
                    <a:pt x="234" y="883"/>
                  </a:lnTo>
                  <a:lnTo>
                    <a:pt x="244" y="857"/>
                  </a:lnTo>
                  <a:lnTo>
                    <a:pt x="255" y="831"/>
                  </a:lnTo>
                  <a:lnTo>
                    <a:pt x="268" y="806"/>
                  </a:lnTo>
                  <a:lnTo>
                    <a:pt x="280" y="781"/>
                  </a:lnTo>
                  <a:lnTo>
                    <a:pt x="293" y="756"/>
                  </a:lnTo>
                  <a:lnTo>
                    <a:pt x="306" y="732"/>
                  </a:lnTo>
                  <a:lnTo>
                    <a:pt x="321" y="708"/>
                  </a:lnTo>
                  <a:lnTo>
                    <a:pt x="336" y="685"/>
                  </a:lnTo>
                  <a:lnTo>
                    <a:pt x="350" y="661"/>
                  </a:lnTo>
                  <a:lnTo>
                    <a:pt x="366" y="639"/>
                  </a:lnTo>
                  <a:lnTo>
                    <a:pt x="383" y="616"/>
                  </a:lnTo>
                  <a:lnTo>
                    <a:pt x="399" y="594"/>
                  </a:lnTo>
                  <a:lnTo>
                    <a:pt x="417" y="572"/>
                  </a:lnTo>
                  <a:lnTo>
                    <a:pt x="435" y="551"/>
                  </a:lnTo>
                  <a:lnTo>
                    <a:pt x="453" y="530"/>
                  </a:lnTo>
                  <a:lnTo>
                    <a:pt x="472" y="511"/>
                  </a:lnTo>
                  <a:lnTo>
                    <a:pt x="491" y="491"/>
                  </a:lnTo>
                  <a:lnTo>
                    <a:pt x="511" y="472"/>
                  </a:lnTo>
                  <a:lnTo>
                    <a:pt x="531" y="453"/>
                  </a:lnTo>
                  <a:lnTo>
                    <a:pt x="551" y="434"/>
                  </a:lnTo>
                  <a:lnTo>
                    <a:pt x="572" y="417"/>
                  </a:lnTo>
                  <a:lnTo>
                    <a:pt x="594" y="399"/>
                  </a:lnTo>
                  <a:lnTo>
                    <a:pt x="616" y="382"/>
                  </a:lnTo>
                  <a:lnTo>
                    <a:pt x="639" y="366"/>
                  </a:lnTo>
                  <a:lnTo>
                    <a:pt x="661" y="350"/>
                  </a:lnTo>
                  <a:lnTo>
                    <a:pt x="685" y="335"/>
                  </a:lnTo>
                  <a:lnTo>
                    <a:pt x="708" y="321"/>
                  </a:lnTo>
                  <a:lnTo>
                    <a:pt x="732" y="306"/>
                  </a:lnTo>
                  <a:lnTo>
                    <a:pt x="756" y="293"/>
                  </a:lnTo>
                  <a:lnTo>
                    <a:pt x="781" y="280"/>
                  </a:lnTo>
                  <a:lnTo>
                    <a:pt x="806" y="268"/>
                  </a:lnTo>
                  <a:lnTo>
                    <a:pt x="831" y="255"/>
                  </a:lnTo>
                  <a:lnTo>
                    <a:pt x="857" y="244"/>
                  </a:lnTo>
                  <a:lnTo>
                    <a:pt x="883" y="233"/>
                  </a:lnTo>
                  <a:lnTo>
                    <a:pt x="909" y="224"/>
                  </a:lnTo>
                  <a:lnTo>
                    <a:pt x="935" y="215"/>
                  </a:lnTo>
                  <a:lnTo>
                    <a:pt x="962" y="205"/>
                  </a:lnTo>
                  <a:lnTo>
                    <a:pt x="989" y="198"/>
                  </a:lnTo>
                  <a:lnTo>
                    <a:pt x="1016" y="190"/>
                  </a:lnTo>
                  <a:lnTo>
                    <a:pt x="1044" y="183"/>
                  </a:lnTo>
                  <a:lnTo>
                    <a:pt x="1073" y="177"/>
                  </a:lnTo>
                  <a:lnTo>
                    <a:pt x="1101" y="172"/>
                  </a:lnTo>
                  <a:lnTo>
                    <a:pt x="1129" y="167"/>
                  </a:lnTo>
                  <a:lnTo>
                    <a:pt x="1157" y="163"/>
                  </a:lnTo>
                  <a:lnTo>
                    <a:pt x="1186" y="159"/>
                  </a:lnTo>
                  <a:lnTo>
                    <a:pt x="1215" y="157"/>
                  </a:lnTo>
                  <a:lnTo>
                    <a:pt x="1245" y="155"/>
                  </a:lnTo>
                  <a:lnTo>
                    <a:pt x="1274" y="154"/>
                  </a:lnTo>
                  <a:lnTo>
                    <a:pt x="1303" y="154"/>
                  </a:lnTo>
                  <a:lnTo>
                    <a:pt x="1303" y="154"/>
                  </a:lnTo>
                  <a:lnTo>
                    <a:pt x="1333" y="154"/>
                  </a:lnTo>
                  <a:lnTo>
                    <a:pt x="1362" y="155"/>
                  </a:lnTo>
                  <a:lnTo>
                    <a:pt x="1392" y="157"/>
                  </a:lnTo>
                  <a:lnTo>
                    <a:pt x="1421" y="159"/>
                  </a:lnTo>
                  <a:lnTo>
                    <a:pt x="1450" y="163"/>
                  </a:lnTo>
                  <a:lnTo>
                    <a:pt x="1478" y="167"/>
                  </a:lnTo>
                  <a:lnTo>
                    <a:pt x="1506" y="172"/>
                  </a:lnTo>
                  <a:lnTo>
                    <a:pt x="1534" y="177"/>
                  </a:lnTo>
                  <a:lnTo>
                    <a:pt x="1563" y="183"/>
                  </a:lnTo>
                  <a:lnTo>
                    <a:pt x="1591" y="190"/>
                  </a:lnTo>
                  <a:lnTo>
                    <a:pt x="1618" y="198"/>
                  </a:lnTo>
                  <a:lnTo>
                    <a:pt x="1645" y="205"/>
                  </a:lnTo>
                  <a:lnTo>
                    <a:pt x="1672" y="215"/>
                  </a:lnTo>
                  <a:lnTo>
                    <a:pt x="1698" y="224"/>
                  </a:lnTo>
                  <a:lnTo>
                    <a:pt x="1724" y="233"/>
                  </a:lnTo>
                  <a:lnTo>
                    <a:pt x="1750" y="244"/>
                  </a:lnTo>
                  <a:lnTo>
                    <a:pt x="1776" y="255"/>
                  </a:lnTo>
                  <a:lnTo>
                    <a:pt x="1801" y="268"/>
                  </a:lnTo>
                  <a:lnTo>
                    <a:pt x="1826" y="280"/>
                  </a:lnTo>
                  <a:lnTo>
                    <a:pt x="1851" y="293"/>
                  </a:lnTo>
                  <a:lnTo>
                    <a:pt x="1875" y="306"/>
                  </a:lnTo>
                  <a:lnTo>
                    <a:pt x="1899" y="321"/>
                  </a:lnTo>
                  <a:lnTo>
                    <a:pt x="1923" y="335"/>
                  </a:lnTo>
                  <a:lnTo>
                    <a:pt x="1946" y="350"/>
                  </a:lnTo>
                  <a:lnTo>
                    <a:pt x="1969" y="366"/>
                  </a:lnTo>
                  <a:lnTo>
                    <a:pt x="1991" y="382"/>
                  </a:lnTo>
                  <a:lnTo>
                    <a:pt x="2013" y="399"/>
                  </a:lnTo>
                  <a:lnTo>
                    <a:pt x="2035" y="417"/>
                  </a:lnTo>
                  <a:lnTo>
                    <a:pt x="2056" y="434"/>
                  </a:lnTo>
                  <a:lnTo>
                    <a:pt x="2076" y="453"/>
                  </a:lnTo>
                  <a:lnTo>
                    <a:pt x="2096" y="472"/>
                  </a:lnTo>
                  <a:lnTo>
                    <a:pt x="2116" y="491"/>
                  </a:lnTo>
                  <a:lnTo>
                    <a:pt x="2136" y="511"/>
                  </a:lnTo>
                  <a:lnTo>
                    <a:pt x="2155" y="530"/>
                  </a:lnTo>
                  <a:lnTo>
                    <a:pt x="2172" y="551"/>
                  </a:lnTo>
                  <a:lnTo>
                    <a:pt x="2190" y="572"/>
                  </a:lnTo>
                  <a:lnTo>
                    <a:pt x="2208" y="594"/>
                  </a:lnTo>
                  <a:lnTo>
                    <a:pt x="2224" y="616"/>
                  </a:lnTo>
                  <a:lnTo>
                    <a:pt x="2241" y="639"/>
                  </a:lnTo>
                  <a:lnTo>
                    <a:pt x="2257" y="661"/>
                  </a:lnTo>
                  <a:lnTo>
                    <a:pt x="2271" y="685"/>
                  </a:lnTo>
                  <a:lnTo>
                    <a:pt x="2287" y="708"/>
                  </a:lnTo>
                  <a:lnTo>
                    <a:pt x="2301" y="732"/>
                  </a:lnTo>
                  <a:lnTo>
                    <a:pt x="2314" y="756"/>
                  </a:lnTo>
                  <a:lnTo>
                    <a:pt x="2328" y="781"/>
                  </a:lnTo>
                  <a:lnTo>
                    <a:pt x="2339" y="806"/>
                  </a:lnTo>
                  <a:lnTo>
                    <a:pt x="2352" y="831"/>
                  </a:lnTo>
                  <a:lnTo>
                    <a:pt x="2363" y="857"/>
                  </a:lnTo>
                  <a:lnTo>
                    <a:pt x="2374" y="883"/>
                  </a:lnTo>
                  <a:lnTo>
                    <a:pt x="2383" y="909"/>
                  </a:lnTo>
                  <a:lnTo>
                    <a:pt x="2392" y="935"/>
                  </a:lnTo>
                  <a:lnTo>
                    <a:pt x="2402" y="962"/>
                  </a:lnTo>
                  <a:lnTo>
                    <a:pt x="2409" y="989"/>
                  </a:lnTo>
                  <a:lnTo>
                    <a:pt x="2417" y="1016"/>
                  </a:lnTo>
                  <a:lnTo>
                    <a:pt x="2424" y="1044"/>
                  </a:lnTo>
                  <a:lnTo>
                    <a:pt x="2430" y="1072"/>
                  </a:lnTo>
                  <a:lnTo>
                    <a:pt x="2435" y="1101"/>
                  </a:lnTo>
                  <a:lnTo>
                    <a:pt x="2440" y="1129"/>
                  </a:lnTo>
                  <a:lnTo>
                    <a:pt x="2444" y="1157"/>
                  </a:lnTo>
                  <a:lnTo>
                    <a:pt x="2448" y="1186"/>
                  </a:lnTo>
                  <a:lnTo>
                    <a:pt x="2450" y="1215"/>
                  </a:lnTo>
                  <a:lnTo>
                    <a:pt x="2452" y="1244"/>
                  </a:lnTo>
                  <a:lnTo>
                    <a:pt x="2453" y="1274"/>
                  </a:lnTo>
                  <a:lnTo>
                    <a:pt x="2453" y="1304"/>
                  </a:lnTo>
                  <a:lnTo>
                    <a:pt x="2453" y="1304"/>
                  </a:lnTo>
                  <a:lnTo>
                    <a:pt x="2453" y="1333"/>
                  </a:lnTo>
                  <a:lnTo>
                    <a:pt x="2452" y="1362"/>
                  </a:lnTo>
                  <a:lnTo>
                    <a:pt x="2450" y="1391"/>
                  </a:lnTo>
                  <a:lnTo>
                    <a:pt x="2448" y="1421"/>
                  </a:lnTo>
                  <a:lnTo>
                    <a:pt x="2444" y="1450"/>
                  </a:lnTo>
                  <a:lnTo>
                    <a:pt x="2440" y="1478"/>
                  </a:lnTo>
                  <a:lnTo>
                    <a:pt x="2435" y="1507"/>
                  </a:lnTo>
                  <a:lnTo>
                    <a:pt x="2430" y="1535"/>
                  </a:lnTo>
                  <a:lnTo>
                    <a:pt x="2424" y="1562"/>
                  </a:lnTo>
                  <a:lnTo>
                    <a:pt x="2417" y="1591"/>
                  </a:lnTo>
                  <a:lnTo>
                    <a:pt x="2409" y="1618"/>
                  </a:lnTo>
                  <a:lnTo>
                    <a:pt x="2402" y="1645"/>
                  </a:lnTo>
                  <a:lnTo>
                    <a:pt x="2392" y="1672"/>
                  </a:lnTo>
                  <a:lnTo>
                    <a:pt x="2383" y="1698"/>
                  </a:lnTo>
                  <a:lnTo>
                    <a:pt x="2374" y="1725"/>
                  </a:lnTo>
                  <a:lnTo>
                    <a:pt x="2363" y="1750"/>
                  </a:lnTo>
                  <a:lnTo>
                    <a:pt x="2352" y="1776"/>
                  </a:lnTo>
                  <a:lnTo>
                    <a:pt x="2339" y="1801"/>
                  </a:lnTo>
                  <a:lnTo>
                    <a:pt x="2328" y="1826"/>
                  </a:lnTo>
                  <a:lnTo>
                    <a:pt x="2314" y="1851"/>
                  </a:lnTo>
                  <a:lnTo>
                    <a:pt x="2301" y="1875"/>
                  </a:lnTo>
                  <a:lnTo>
                    <a:pt x="2287" y="1899"/>
                  </a:lnTo>
                  <a:lnTo>
                    <a:pt x="2271" y="1923"/>
                  </a:lnTo>
                  <a:lnTo>
                    <a:pt x="2257" y="1946"/>
                  </a:lnTo>
                  <a:lnTo>
                    <a:pt x="2241" y="1969"/>
                  </a:lnTo>
                  <a:lnTo>
                    <a:pt x="2224" y="1991"/>
                  </a:lnTo>
                  <a:lnTo>
                    <a:pt x="2208" y="2013"/>
                  </a:lnTo>
                  <a:lnTo>
                    <a:pt x="2190" y="2035"/>
                  </a:lnTo>
                  <a:lnTo>
                    <a:pt x="2172" y="2056"/>
                  </a:lnTo>
                  <a:lnTo>
                    <a:pt x="2155" y="2076"/>
                  </a:lnTo>
                  <a:lnTo>
                    <a:pt x="2136" y="2096"/>
                  </a:lnTo>
                  <a:lnTo>
                    <a:pt x="2116" y="2116"/>
                  </a:lnTo>
                  <a:lnTo>
                    <a:pt x="2096" y="2136"/>
                  </a:lnTo>
                  <a:lnTo>
                    <a:pt x="2076" y="2155"/>
                  </a:lnTo>
                  <a:lnTo>
                    <a:pt x="2056" y="2172"/>
                  </a:lnTo>
                  <a:lnTo>
                    <a:pt x="2035" y="2190"/>
                  </a:lnTo>
                  <a:lnTo>
                    <a:pt x="2013" y="2208"/>
                  </a:lnTo>
                  <a:lnTo>
                    <a:pt x="1991" y="2224"/>
                  </a:lnTo>
                  <a:lnTo>
                    <a:pt x="1969" y="2241"/>
                  </a:lnTo>
                  <a:lnTo>
                    <a:pt x="1946" y="2257"/>
                  </a:lnTo>
                  <a:lnTo>
                    <a:pt x="1923" y="2271"/>
                  </a:lnTo>
                  <a:lnTo>
                    <a:pt x="1899" y="2287"/>
                  </a:lnTo>
                  <a:lnTo>
                    <a:pt x="1875" y="2301"/>
                  </a:lnTo>
                  <a:lnTo>
                    <a:pt x="1851" y="2314"/>
                  </a:lnTo>
                  <a:lnTo>
                    <a:pt x="1826" y="2328"/>
                  </a:lnTo>
                  <a:lnTo>
                    <a:pt x="1801" y="2339"/>
                  </a:lnTo>
                  <a:lnTo>
                    <a:pt x="1776" y="2352"/>
                  </a:lnTo>
                  <a:lnTo>
                    <a:pt x="1750" y="2363"/>
                  </a:lnTo>
                  <a:lnTo>
                    <a:pt x="1724" y="2374"/>
                  </a:lnTo>
                  <a:lnTo>
                    <a:pt x="1698" y="2383"/>
                  </a:lnTo>
                  <a:lnTo>
                    <a:pt x="1672" y="2392"/>
                  </a:lnTo>
                  <a:lnTo>
                    <a:pt x="1645" y="2402"/>
                  </a:lnTo>
                  <a:lnTo>
                    <a:pt x="1618" y="2409"/>
                  </a:lnTo>
                  <a:lnTo>
                    <a:pt x="1591" y="2417"/>
                  </a:lnTo>
                  <a:lnTo>
                    <a:pt x="1563" y="2424"/>
                  </a:lnTo>
                  <a:lnTo>
                    <a:pt x="1534" y="2430"/>
                  </a:lnTo>
                  <a:lnTo>
                    <a:pt x="1506" y="2435"/>
                  </a:lnTo>
                  <a:lnTo>
                    <a:pt x="1478" y="2440"/>
                  </a:lnTo>
                  <a:lnTo>
                    <a:pt x="1450" y="2444"/>
                  </a:lnTo>
                  <a:lnTo>
                    <a:pt x="1421" y="2448"/>
                  </a:lnTo>
                  <a:lnTo>
                    <a:pt x="1392" y="2450"/>
                  </a:lnTo>
                  <a:lnTo>
                    <a:pt x="1362" y="2452"/>
                  </a:lnTo>
                  <a:lnTo>
                    <a:pt x="1333" y="2453"/>
                  </a:lnTo>
                  <a:lnTo>
                    <a:pt x="1303" y="2453"/>
                  </a:lnTo>
                  <a:close/>
                  <a:moveTo>
                    <a:pt x="1303" y="0"/>
                  </a:moveTo>
                  <a:lnTo>
                    <a:pt x="1303" y="0"/>
                  </a:lnTo>
                  <a:lnTo>
                    <a:pt x="1254" y="1"/>
                  </a:lnTo>
                  <a:lnTo>
                    <a:pt x="1206" y="3"/>
                  </a:lnTo>
                  <a:lnTo>
                    <a:pt x="1158" y="8"/>
                  </a:lnTo>
                  <a:lnTo>
                    <a:pt x="1110" y="14"/>
                  </a:lnTo>
                  <a:lnTo>
                    <a:pt x="1063" y="22"/>
                  </a:lnTo>
                  <a:lnTo>
                    <a:pt x="1016" y="31"/>
                  </a:lnTo>
                  <a:lnTo>
                    <a:pt x="970" y="43"/>
                  </a:lnTo>
                  <a:lnTo>
                    <a:pt x="926" y="55"/>
                  </a:lnTo>
                  <a:lnTo>
                    <a:pt x="926" y="55"/>
                  </a:lnTo>
                  <a:lnTo>
                    <a:pt x="876" y="72"/>
                  </a:lnTo>
                  <a:lnTo>
                    <a:pt x="827" y="89"/>
                  </a:lnTo>
                  <a:lnTo>
                    <a:pt x="779" y="109"/>
                  </a:lnTo>
                  <a:lnTo>
                    <a:pt x="732" y="131"/>
                  </a:lnTo>
                  <a:lnTo>
                    <a:pt x="686" y="155"/>
                  </a:lnTo>
                  <a:lnTo>
                    <a:pt x="641" y="180"/>
                  </a:lnTo>
                  <a:lnTo>
                    <a:pt x="597" y="207"/>
                  </a:lnTo>
                  <a:lnTo>
                    <a:pt x="556" y="236"/>
                  </a:lnTo>
                  <a:lnTo>
                    <a:pt x="514" y="267"/>
                  </a:lnTo>
                  <a:lnTo>
                    <a:pt x="473" y="298"/>
                  </a:lnTo>
                  <a:lnTo>
                    <a:pt x="435" y="332"/>
                  </a:lnTo>
                  <a:lnTo>
                    <a:pt x="397" y="367"/>
                  </a:lnTo>
                  <a:lnTo>
                    <a:pt x="362" y="403"/>
                  </a:lnTo>
                  <a:lnTo>
                    <a:pt x="327" y="441"/>
                  </a:lnTo>
                  <a:lnTo>
                    <a:pt x="294" y="479"/>
                  </a:lnTo>
                  <a:lnTo>
                    <a:pt x="262" y="520"/>
                  </a:lnTo>
                  <a:lnTo>
                    <a:pt x="232" y="562"/>
                  </a:lnTo>
                  <a:lnTo>
                    <a:pt x="203" y="604"/>
                  </a:lnTo>
                  <a:lnTo>
                    <a:pt x="177" y="648"/>
                  </a:lnTo>
                  <a:lnTo>
                    <a:pt x="151" y="693"/>
                  </a:lnTo>
                  <a:lnTo>
                    <a:pt x="128" y="739"/>
                  </a:lnTo>
                  <a:lnTo>
                    <a:pt x="106" y="786"/>
                  </a:lnTo>
                  <a:lnTo>
                    <a:pt x="87" y="835"/>
                  </a:lnTo>
                  <a:lnTo>
                    <a:pt x="69" y="884"/>
                  </a:lnTo>
                  <a:lnTo>
                    <a:pt x="53" y="933"/>
                  </a:lnTo>
                  <a:lnTo>
                    <a:pt x="40" y="984"/>
                  </a:lnTo>
                  <a:lnTo>
                    <a:pt x="27" y="1036"/>
                  </a:lnTo>
                  <a:lnTo>
                    <a:pt x="18" y="1088"/>
                  </a:lnTo>
                  <a:lnTo>
                    <a:pt x="9" y="1140"/>
                  </a:lnTo>
                  <a:lnTo>
                    <a:pt x="4" y="1194"/>
                  </a:lnTo>
                  <a:lnTo>
                    <a:pt x="1" y="1249"/>
                  </a:lnTo>
                  <a:lnTo>
                    <a:pt x="0" y="1304"/>
                  </a:lnTo>
                  <a:lnTo>
                    <a:pt x="0" y="1304"/>
                  </a:lnTo>
                  <a:lnTo>
                    <a:pt x="0" y="1337"/>
                  </a:lnTo>
                  <a:lnTo>
                    <a:pt x="1" y="1371"/>
                  </a:lnTo>
                  <a:lnTo>
                    <a:pt x="3" y="1404"/>
                  </a:lnTo>
                  <a:lnTo>
                    <a:pt x="6" y="1436"/>
                  </a:lnTo>
                  <a:lnTo>
                    <a:pt x="10" y="1470"/>
                  </a:lnTo>
                  <a:lnTo>
                    <a:pt x="15" y="1502"/>
                  </a:lnTo>
                  <a:lnTo>
                    <a:pt x="20" y="1534"/>
                  </a:lnTo>
                  <a:lnTo>
                    <a:pt x="26" y="1566"/>
                  </a:lnTo>
                  <a:lnTo>
                    <a:pt x="33" y="1598"/>
                  </a:lnTo>
                  <a:lnTo>
                    <a:pt x="41" y="1629"/>
                  </a:lnTo>
                  <a:lnTo>
                    <a:pt x="49" y="1660"/>
                  </a:lnTo>
                  <a:lnTo>
                    <a:pt x="58" y="1691"/>
                  </a:lnTo>
                  <a:lnTo>
                    <a:pt x="69" y="1721"/>
                  </a:lnTo>
                  <a:lnTo>
                    <a:pt x="79" y="1751"/>
                  </a:lnTo>
                  <a:lnTo>
                    <a:pt x="91" y="1781"/>
                  </a:lnTo>
                  <a:lnTo>
                    <a:pt x="102" y="1811"/>
                  </a:lnTo>
                  <a:lnTo>
                    <a:pt x="115" y="1840"/>
                  </a:lnTo>
                  <a:lnTo>
                    <a:pt x="128" y="1868"/>
                  </a:lnTo>
                  <a:lnTo>
                    <a:pt x="143" y="1896"/>
                  </a:lnTo>
                  <a:lnTo>
                    <a:pt x="157" y="1924"/>
                  </a:lnTo>
                  <a:lnTo>
                    <a:pt x="173" y="1952"/>
                  </a:lnTo>
                  <a:lnTo>
                    <a:pt x="189" y="1979"/>
                  </a:lnTo>
                  <a:lnTo>
                    <a:pt x="205" y="2006"/>
                  </a:lnTo>
                  <a:lnTo>
                    <a:pt x="223" y="2032"/>
                  </a:lnTo>
                  <a:lnTo>
                    <a:pt x="241" y="2058"/>
                  </a:lnTo>
                  <a:lnTo>
                    <a:pt x="260" y="2083"/>
                  </a:lnTo>
                  <a:lnTo>
                    <a:pt x="278" y="2108"/>
                  </a:lnTo>
                  <a:lnTo>
                    <a:pt x="298" y="2133"/>
                  </a:lnTo>
                  <a:lnTo>
                    <a:pt x="318" y="2157"/>
                  </a:lnTo>
                  <a:lnTo>
                    <a:pt x="339" y="2180"/>
                  </a:lnTo>
                  <a:lnTo>
                    <a:pt x="361" y="2203"/>
                  </a:lnTo>
                  <a:lnTo>
                    <a:pt x="382" y="2225"/>
                  </a:lnTo>
                  <a:lnTo>
                    <a:pt x="404" y="2247"/>
                  </a:lnTo>
                  <a:lnTo>
                    <a:pt x="427" y="2268"/>
                  </a:lnTo>
                  <a:lnTo>
                    <a:pt x="450" y="2289"/>
                  </a:lnTo>
                  <a:lnTo>
                    <a:pt x="474" y="2309"/>
                  </a:lnTo>
                  <a:lnTo>
                    <a:pt x="499" y="2329"/>
                  </a:lnTo>
                  <a:lnTo>
                    <a:pt x="524" y="2347"/>
                  </a:lnTo>
                  <a:lnTo>
                    <a:pt x="549" y="2366"/>
                  </a:lnTo>
                  <a:lnTo>
                    <a:pt x="575" y="2384"/>
                  </a:lnTo>
                  <a:lnTo>
                    <a:pt x="601" y="2402"/>
                  </a:lnTo>
                  <a:lnTo>
                    <a:pt x="628" y="2418"/>
                  </a:lnTo>
                  <a:lnTo>
                    <a:pt x="655" y="2434"/>
                  </a:lnTo>
                  <a:lnTo>
                    <a:pt x="683" y="2450"/>
                  </a:lnTo>
                  <a:lnTo>
                    <a:pt x="711" y="2464"/>
                  </a:lnTo>
                  <a:lnTo>
                    <a:pt x="739" y="2479"/>
                  </a:lnTo>
                  <a:lnTo>
                    <a:pt x="767" y="2492"/>
                  </a:lnTo>
                  <a:lnTo>
                    <a:pt x="796" y="2505"/>
                  </a:lnTo>
                  <a:lnTo>
                    <a:pt x="826" y="2516"/>
                  </a:lnTo>
                  <a:lnTo>
                    <a:pt x="856" y="2528"/>
                  </a:lnTo>
                  <a:lnTo>
                    <a:pt x="886" y="2538"/>
                  </a:lnTo>
                  <a:lnTo>
                    <a:pt x="916" y="2549"/>
                  </a:lnTo>
                  <a:lnTo>
                    <a:pt x="947" y="2558"/>
                  </a:lnTo>
                  <a:lnTo>
                    <a:pt x="978" y="2566"/>
                  </a:lnTo>
                  <a:lnTo>
                    <a:pt x="1009" y="2574"/>
                  </a:lnTo>
                  <a:lnTo>
                    <a:pt x="1041" y="2581"/>
                  </a:lnTo>
                  <a:lnTo>
                    <a:pt x="1073" y="2587"/>
                  </a:lnTo>
                  <a:lnTo>
                    <a:pt x="1105" y="2592"/>
                  </a:lnTo>
                  <a:lnTo>
                    <a:pt x="1137" y="2597"/>
                  </a:lnTo>
                  <a:lnTo>
                    <a:pt x="1171" y="2601"/>
                  </a:lnTo>
                  <a:lnTo>
                    <a:pt x="1203" y="2604"/>
                  </a:lnTo>
                  <a:lnTo>
                    <a:pt x="1236" y="2606"/>
                  </a:lnTo>
                  <a:lnTo>
                    <a:pt x="1270" y="2607"/>
                  </a:lnTo>
                  <a:lnTo>
                    <a:pt x="1303" y="2607"/>
                  </a:lnTo>
                  <a:lnTo>
                    <a:pt x="1303" y="2607"/>
                  </a:lnTo>
                  <a:lnTo>
                    <a:pt x="1347" y="2607"/>
                  </a:lnTo>
                  <a:lnTo>
                    <a:pt x="1391" y="2605"/>
                  </a:lnTo>
                  <a:lnTo>
                    <a:pt x="1433" y="2601"/>
                  </a:lnTo>
                  <a:lnTo>
                    <a:pt x="1476" y="2596"/>
                  </a:lnTo>
                  <a:lnTo>
                    <a:pt x="1518" y="2589"/>
                  </a:lnTo>
                  <a:lnTo>
                    <a:pt x="1559" y="2582"/>
                  </a:lnTo>
                  <a:lnTo>
                    <a:pt x="1601" y="2573"/>
                  </a:lnTo>
                  <a:lnTo>
                    <a:pt x="1642" y="2563"/>
                  </a:lnTo>
                  <a:lnTo>
                    <a:pt x="1642" y="2563"/>
                  </a:lnTo>
                  <a:lnTo>
                    <a:pt x="1693" y="2548"/>
                  </a:lnTo>
                  <a:lnTo>
                    <a:pt x="1744" y="2531"/>
                  </a:lnTo>
                  <a:lnTo>
                    <a:pt x="1794" y="2512"/>
                  </a:lnTo>
                  <a:lnTo>
                    <a:pt x="1843" y="2490"/>
                  </a:lnTo>
                  <a:lnTo>
                    <a:pt x="1890" y="2467"/>
                  </a:lnTo>
                  <a:lnTo>
                    <a:pt x="1937" y="2442"/>
                  </a:lnTo>
                  <a:lnTo>
                    <a:pt x="1983" y="2416"/>
                  </a:lnTo>
                  <a:lnTo>
                    <a:pt x="2026" y="2388"/>
                  </a:lnTo>
                  <a:lnTo>
                    <a:pt x="2070" y="2358"/>
                  </a:lnTo>
                  <a:lnTo>
                    <a:pt x="2112" y="2326"/>
                  </a:lnTo>
                  <a:lnTo>
                    <a:pt x="2153" y="2292"/>
                  </a:lnTo>
                  <a:lnTo>
                    <a:pt x="2191" y="2258"/>
                  </a:lnTo>
                  <a:lnTo>
                    <a:pt x="2229" y="2221"/>
                  </a:lnTo>
                  <a:lnTo>
                    <a:pt x="2265" y="2183"/>
                  </a:lnTo>
                  <a:lnTo>
                    <a:pt x="2300" y="2144"/>
                  </a:lnTo>
                  <a:lnTo>
                    <a:pt x="2333" y="2102"/>
                  </a:lnTo>
                  <a:lnTo>
                    <a:pt x="2364" y="2061"/>
                  </a:lnTo>
                  <a:lnTo>
                    <a:pt x="2394" y="2018"/>
                  </a:lnTo>
                  <a:lnTo>
                    <a:pt x="2421" y="1973"/>
                  </a:lnTo>
                  <a:lnTo>
                    <a:pt x="2449" y="1927"/>
                  </a:lnTo>
                  <a:lnTo>
                    <a:pt x="2473" y="1880"/>
                  </a:lnTo>
                  <a:lnTo>
                    <a:pt x="2495" y="1832"/>
                  </a:lnTo>
                  <a:lnTo>
                    <a:pt x="2516" y="1783"/>
                  </a:lnTo>
                  <a:lnTo>
                    <a:pt x="2534" y="1733"/>
                  </a:lnTo>
                  <a:lnTo>
                    <a:pt x="2551" y="1682"/>
                  </a:lnTo>
                  <a:lnTo>
                    <a:pt x="2565" y="1630"/>
                  </a:lnTo>
                  <a:lnTo>
                    <a:pt x="2578" y="1578"/>
                  </a:lnTo>
                  <a:lnTo>
                    <a:pt x="2588" y="1524"/>
                  </a:lnTo>
                  <a:lnTo>
                    <a:pt x="2597" y="1470"/>
                  </a:lnTo>
                  <a:lnTo>
                    <a:pt x="2603" y="1415"/>
                  </a:lnTo>
                  <a:lnTo>
                    <a:pt x="2606" y="1359"/>
                  </a:lnTo>
                  <a:lnTo>
                    <a:pt x="2607" y="1304"/>
                  </a:lnTo>
                  <a:lnTo>
                    <a:pt x="2607" y="1304"/>
                  </a:lnTo>
                  <a:lnTo>
                    <a:pt x="2607" y="1270"/>
                  </a:lnTo>
                  <a:lnTo>
                    <a:pt x="2606" y="1236"/>
                  </a:lnTo>
                  <a:lnTo>
                    <a:pt x="2604" y="1203"/>
                  </a:lnTo>
                  <a:lnTo>
                    <a:pt x="2601" y="1170"/>
                  </a:lnTo>
                  <a:lnTo>
                    <a:pt x="2597" y="1137"/>
                  </a:lnTo>
                  <a:lnTo>
                    <a:pt x="2592" y="1105"/>
                  </a:lnTo>
                  <a:lnTo>
                    <a:pt x="2587" y="1072"/>
                  </a:lnTo>
                  <a:lnTo>
                    <a:pt x="2581" y="1041"/>
                  </a:lnTo>
                  <a:lnTo>
                    <a:pt x="2574" y="1009"/>
                  </a:lnTo>
                  <a:lnTo>
                    <a:pt x="2566" y="978"/>
                  </a:lnTo>
                  <a:lnTo>
                    <a:pt x="2558" y="947"/>
                  </a:lnTo>
                  <a:lnTo>
                    <a:pt x="2549" y="916"/>
                  </a:lnTo>
                  <a:lnTo>
                    <a:pt x="2538" y="886"/>
                  </a:lnTo>
                  <a:lnTo>
                    <a:pt x="2528" y="856"/>
                  </a:lnTo>
                  <a:lnTo>
                    <a:pt x="2516" y="825"/>
                  </a:lnTo>
                  <a:lnTo>
                    <a:pt x="2505" y="796"/>
                  </a:lnTo>
                  <a:lnTo>
                    <a:pt x="2492" y="767"/>
                  </a:lnTo>
                  <a:lnTo>
                    <a:pt x="2479" y="739"/>
                  </a:lnTo>
                  <a:lnTo>
                    <a:pt x="2464" y="711"/>
                  </a:lnTo>
                  <a:lnTo>
                    <a:pt x="2450" y="683"/>
                  </a:lnTo>
                  <a:lnTo>
                    <a:pt x="2434" y="654"/>
                  </a:lnTo>
                  <a:lnTo>
                    <a:pt x="2418" y="627"/>
                  </a:lnTo>
                  <a:lnTo>
                    <a:pt x="2402" y="601"/>
                  </a:lnTo>
                  <a:lnTo>
                    <a:pt x="2384" y="575"/>
                  </a:lnTo>
                  <a:lnTo>
                    <a:pt x="2366" y="549"/>
                  </a:lnTo>
                  <a:lnTo>
                    <a:pt x="2347" y="524"/>
                  </a:lnTo>
                  <a:lnTo>
                    <a:pt x="2329" y="499"/>
                  </a:lnTo>
                  <a:lnTo>
                    <a:pt x="2309" y="474"/>
                  </a:lnTo>
                  <a:lnTo>
                    <a:pt x="2289" y="450"/>
                  </a:lnTo>
                  <a:lnTo>
                    <a:pt x="2268" y="427"/>
                  </a:lnTo>
                  <a:lnTo>
                    <a:pt x="2246" y="404"/>
                  </a:lnTo>
                  <a:lnTo>
                    <a:pt x="2224" y="382"/>
                  </a:lnTo>
                  <a:lnTo>
                    <a:pt x="2203" y="360"/>
                  </a:lnTo>
                  <a:lnTo>
                    <a:pt x="2180" y="339"/>
                  </a:lnTo>
                  <a:lnTo>
                    <a:pt x="2157" y="318"/>
                  </a:lnTo>
                  <a:lnTo>
                    <a:pt x="2133" y="298"/>
                  </a:lnTo>
                  <a:lnTo>
                    <a:pt x="2108" y="278"/>
                  </a:lnTo>
                  <a:lnTo>
                    <a:pt x="2083" y="259"/>
                  </a:lnTo>
                  <a:lnTo>
                    <a:pt x="2058" y="241"/>
                  </a:lnTo>
                  <a:lnTo>
                    <a:pt x="2032" y="223"/>
                  </a:lnTo>
                  <a:lnTo>
                    <a:pt x="2006" y="205"/>
                  </a:lnTo>
                  <a:lnTo>
                    <a:pt x="1980" y="188"/>
                  </a:lnTo>
                  <a:lnTo>
                    <a:pt x="1952" y="173"/>
                  </a:lnTo>
                  <a:lnTo>
                    <a:pt x="1924" y="157"/>
                  </a:lnTo>
                  <a:lnTo>
                    <a:pt x="1896" y="143"/>
                  </a:lnTo>
                  <a:lnTo>
                    <a:pt x="1868" y="128"/>
                  </a:lnTo>
                  <a:lnTo>
                    <a:pt x="1840" y="114"/>
                  </a:lnTo>
                  <a:lnTo>
                    <a:pt x="1811" y="102"/>
                  </a:lnTo>
                  <a:lnTo>
                    <a:pt x="1781" y="90"/>
                  </a:lnTo>
                  <a:lnTo>
                    <a:pt x="1751" y="79"/>
                  </a:lnTo>
                  <a:lnTo>
                    <a:pt x="1721" y="69"/>
                  </a:lnTo>
                  <a:lnTo>
                    <a:pt x="1691" y="58"/>
                  </a:lnTo>
                  <a:lnTo>
                    <a:pt x="1661" y="49"/>
                  </a:lnTo>
                  <a:lnTo>
                    <a:pt x="1629" y="40"/>
                  </a:lnTo>
                  <a:lnTo>
                    <a:pt x="1598" y="33"/>
                  </a:lnTo>
                  <a:lnTo>
                    <a:pt x="1566" y="26"/>
                  </a:lnTo>
                  <a:lnTo>
                    <a:pt x="1534" y="20"/>
                  </a:lnTo>
                  <a:lnTo>
                    <a:pt x="1502" y="14"/>
                  </a:lnTo>
                  <a:lnTo>
                    <a:pt x="1470" y="10"/>
                  </a:lnTo>
                  <a:lnTo>
                    <a:pt x="1436" y="6"/>
                  </a:lnTo>
                  <a:lnTo>
                    <a:pt x="1404" y="3"/>
                  </a:lnTo>
                  <a:lnTo>
                    <a:pt x="1371" y="1"/>
                  </a:lnTo>
                  <a:lnTo>
                    <a:pt x="1337" y="0"/>
                  </a:lnTo>
                  <a:lnTo>
                    <a:pt x="1303" y="0"/>
                  </a:lnTo>
                  <a:close/>
                </a:path>
              </a:pathLst>
            </a:custGeom>
            <a:solidFill>
              <a:srgbClr val="F04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7" name="Freeform 1175">
              <a:extLst>
                <a:ext uri="{FF2B5EF4-FFF2-40B4-BE49-F238E27FC236}">
                  <a16:creationId xmlns:a16="http://schemas.microsoft.com/office/drawing/2014/main" id="{7DF81526-12CA-42DB-9418-AE84C8D31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31302" y="1724944"/>
              <a:ext cx="501309" cy="501309"/>
            </a:xfrm>
            <a:custGeom>
              <a:avLst/>
              <a:gdLst>
                <a:gd name="T0" fmla="*/ 1061 w 2299"/>
                <a:gd name="T1" fmla="*/ 2296 h 2299"/>
                <a:gd name="T2" fmla="*/ 919 w 2299"/>
                <a:gd name="T3" fmla="*/ 2276 h 2299"/>
                <a:gd name="T4" fmla="*/ 781 w 2299"/>
                <a:gd name="T5" fmla="*/ 2238 h 2299"/>
                <a:gd name="T6" fmla="*/ 652 w 2299"/>
                <a:gd name="T7" fmla="*/ 2185 h 2299"/>
                <a:gd name="T8" fmla="*/ 531 w 2299"/>
                <a:gd name="T9" fmla="*/ 2117 h 2299"/>
                <a:gd name="T10" fmla="*/ 418 w 2299"/>
                <a:gd name="T11" fmla="*/ 2036 h 2299"/>
                <a:gd name="T12" fmla="*/ 318 w 2299"/>
                <a:gd name="T13" fmla="*/ 1942 h 2299"/>
                <a:gd name="T14" fmla="*/ 229 w 2299"/>
                <a:gd name="T15" fmla="*/ 1837 h 2299"/>
                <a:gd name="T16" fmla="*/ 152 w 2299"/>
                <a:gd name="T17" fmla="*/ 1721 h 2299"/>
                <a:gd name="T18" fmla="*/ 90 w 2299"/>
                <a:gd name="T19" fmla="*/ 1596 h 2299"/>
                <a:gd name="T20" fmla="*/ 44 w 2299"/>
                <a:gd name="T21" fmla="*/ 1464 h 2299"/>
                <a:gd name="T22" fmla="*/ 13 w 2299"/>
                <a:gd name="T23" fmla="*/ 1324 h 2299"/>
                <a:gd name="T24" fmla="*/ 0 w 2299"/>
                <a:gd name="T25" fmla="*/ 1179 h 2299"/>
                <a:gd name="T26" fmla="*/ 3 w 2299"/>
                <a:gd name="T27" fmla="*/ 1061 h 2299"/>
                <a:gd name="T28" fmla="*/ 23 w 2299"/>
                <a:gd name="T29" fmla="*/ 918 h 2299"/>
                <a:gd name="T30" fmla="*/ 61 w 2299"/>
                <a:gd name="T31" fmla="*/ 781 h 2299"/>
                <a:gd name="T32" fmla="*/ 114 w 2299"/>
                <a:gd name="T33" fmla="*/ 652 h 2299"/>
                <a:gd name="T34" fmla="*/ 182 w 2299"/>
                <a:gd name="T35" fmla="*/ 531 h 2299"/>
                <a:gd name="T36" fmla="*/ 263 w 2299"/>
                <a:gd name="T37" fmla="*/ 418 h 2299"/>
                <a:gd name="T38" fmla="*/ 357 w 2299"/>
                <a:gd name="T39" fmla="*/ 318 h 2299"/>
                <a:gd name="T40" fmla="*/ 462 w 2299"/>
                <a:gd name="T41" fmla="*/ 228 h 2299"/>
                <a:gd name="T42" fmla="*/ 578 w 2299"/>
                <a:gd name="T43" fmla="*/ 152 h 2299"/>
                <a:gd name="T44" fmla="*/ 703 w 2299"/>
                <a:gd name="T45" fmla="*/ 90 h 2299"/>
                <a:gd name="T46" fmla="*/ 835 w 2299"/>
                <a:gd name="T47" fmla="*/ 44 h 2299"/>
                <a:gd name="T48" fmla="*/ 975 w 2299"/>
                <a:gd name="T49" fmla="*/ 13 h 2299"/>
                <a:gd name="T50" fmla="*/ 1120 w 2299"/>
                <a:gd name="T51" fmla="*/ 0 h 2299"/>
                <a:gd name="T52" fmla="*/ 1238 w 2299"/>
                <a:gd name="T53" fmla="*/ 3 h 2299"/>
                <a:gd name="T54" fmla="*/ 1380 w 2299"/>
                <a:gd name="T55" fmla="*/ 23 h 2299"/>
                <a:gd name="T56" fmla="*/ 1518 w 2299"/>
                <a:gd name="T57" fmla="*/ 61 h 2299"/>
                <a:gd name="T58" fmla="*/ 1647 w 2299"/>
                <a:gd name="T59" fmla="*/ 114 h 2299"/>
                <a:gd name="T60" fmla="*/ 1769 w 2299"/>
                <a:gd name="T61" fmla="*/ 181 h 2299"/>
                <a:gd name="T62" fmla="*/ 1881 w 2299"/>
                <a:gd name="T63" fmla="*/ 263 h 2299"/>
                <a:gd name="T64" fmla="*/ 1982 w 2299"/>
                <a:gd name="T65" fmla="*/ 357 h 2299"/>
                <a:gd name="T66" fmla="*/ 2070 w 2299"/>
                <a:gd name="T67" fmla="*/ 462 h 2299"/>
                <a:gd name="T68" fmla="*/ 2147 w 2299"/>
                <a:gd name="T69" fmla="*/ 578 h 2299"/>
                <a:gd name="T70" fmla="*/ 2209 w 2299"/>
                <a:gd name="T71" fmla="*/ 703 h 2299"/>
                <a:gd name="T72" fmla="*/ 2255 w 2299"/>
                <a:gd name="T73" fmla="*/ 835 h 2299"/>
                <a:gd name="T74" fmla="*/ 2286 w 2299"/>
                <a:gd name="T75" fmla="*/ 975 h 2299"/>
                <a:gd name="T76" fmla="*/ 2299 w 2299"/>
                <a:gd name="T77" fmla="*/ 1120 h 2299"/>
                <a:gd name="T78" fmla="*/ 2296 w 2299"/>
                <a:gd name="T79" fmla="*/ 1237 h 2299"/>
                <a:gd name="T80" fmla="*/ 2276 w 2299"/>
                <a:gd name="T81" fmla="*/ 1381 h 2299"/>
                <a:gd name="T82" fmla="*/ 2238 w 2299"/>
                <a:gd name="T83" fmla="*/ 1518 h 2299"/>
                <a:gd name="T84" fmla="*/ 2185 w 2299"/>
                <a:gd name="T85" fmla="*/ 1647 h 2299"/>
                <a:gd name="T86" fmla="*/ 2117 w 2299"/>
                <a:gd name="T87" fmla="*/ 1769 h 2299"/>
                <a:gd name="T88" fmla="*/ 2036 w 2299"/>
                <a:gd name="T89" fmla="*/ 1881 h 2299"/>
                <a:gd name="T90" fmla="*/ 1942 w 2299"/>
                <a:gd name="T91" fmla="*/ 1982 h 2299"/>
                <a:gd name="T92" fmla="*/ 1837 w 2299"/>
                <a:gd name="T93" fmla="*/ 2070 h 2299"/>
                <a:gd name="T94" fmla="*/ 1721 w 2299"/>
                <a:gd name="T95" fmla="*/ 2147 h 2299"/>
                <a:gd name="T96" fmla="*/ 1596 w 2299"/>
                <a:gd name="T97" fmla="*/ 2209 h 2299"/>
                <a:gd name="T98" fmla="*/ 1464 w 2299"/>
                <a:gd name="T99" fmla="*/ 2255 h 2299"/>
                <a:gd name="T100" fmla="*/ 1324 w 2299"/>
                <a:gd name="T101" fmla="*/ 2286 h 2299"/>
                <a:gd name="T102" fmla="*/ 1179 w 2299"/>
                <a:gd name="T103" fmla="*/ 2299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2299" h="2299">
                  <a:moveTo>
                    <a:pt x="1149" y="2299"/>
                  </a:moveTo>
                  <a:lnTo>
                    <a:pt x="1149" y="2299"/>
                  </a:lnTo>
                  <a:lnTo>
                    <a:pt x="1120" y="2299"/>
                  </a:lnTo>
                  <a:lnTo>
                    <a:pt x="1091" y="2298"/>
                  </a:lnTo>
                  <a:lnTo>
                    <a:pt x="1061" y="2296"/>
                  </a:lnTo>
                  <a:lnTo>
                    <a:pt x="1032" y="2294"/>
                  </a:lnTo>
                  <a:lnTo>
                    <a:pt x="1003" y="2290"/>
                  </a:lnTo>
                  <a:lnTo>
                    <a:pt x="975" y="2286"/>
                  </a:lnTo>
                  <a:lnTo>
                    <a:pt x="947" y="2281"/>
                  </a:lnTo>
                  <a:lnTo>
                    <a:pt x="919" y="2276"/>
                  </a:lnTo>
                  <a:lnTo>
                    <a:pt x="890" y="2270"/>
                  </a:lnTo>
                  <a:lnTo>
                    <a:pt x="862" y="2263"/>
                  </a:lnTo>
                  <a:lnTo>
                    <a:pt x="835" y="2255"/>
                  </a:lnTo>
                  <a:lnTo>
                    <a:pt x="808" y="2248"/>
                  </a:lnTo>
                  <a:lnTo>
                    <a:pt x="781" y="2238"/>
                  </a:lnTo>
                  <a:lnTo>
                    <a:pt x="755" y="2229"/>
                  </a:lnTo>
                  <a:lnTo>
                    <a:pt x="729" y="2220"/>
                  </a:lnTo>
                  <a:lnTo>
                    <a:pt x="703" y="2209"/>
                  </a:lnTo>
                  <a:lnTo>
                    <a:pt x="677" y="2198"/>
                  </a:lnTo>
                  <a:lnTo>
                    <a:pt x="652" y="2185"/>
                  </a:lnTo>
                  <a:lnTo>
                    <a:pt x="627" y="2174"/>
                  </a:lnTo>
                  <a:lnTo>
                    <a:pt x="602" y="2160"/>
                  </a:lnTo>
                  <a:lnTo>
                    <a:pt x="578" y="2147"/>
                  </a:lnTo>
                  <a:lnTo>
                    <a:pt x="554" y="2133"/>
                  </a:lnTo>
                  <a:lnTo>
                    <a:pt x="531" y="2117"/>
                  </a:lnTo>
                  <a:lnTo>
                    <a:pt x="507" y="2103"/>
                  </a:lnTo>
                  <a:lnTo>
                    <a:pt x="485" y="2087"/>
                  </a:lnTo>
                  <a:lnTo>
                    <a:pt x="462" y="2070"/>
                  </a:lnTo>
                  <a:lnTo>
                    <a:pt x="440" y="2054"/>
                  </a:lnTo>
                  <a:lnTo>
                    <a:pt x="418" y="2036"/>
                  </a:lnTo>
                  <a:lnTo>
                    <a:pt x="397" y="2018"/>
                  </a:lnTo>
                  <a:lnTo>
                    <a:pt x="377" y="2001"/>
                  </a:lnTo>
                  <a:lnTo>
                    <a:pt x="357" y="1982"/>
                  </a:lnTo>
                  <a:lnTo>
                    <a:pt x="337" y="1962"/>
                  </a:lnTo>
                  <a:lnTo>
                    <a:pt x="318" y="1942"/>
                  </a:lnTo>
                  <a:lnTo>
                    <a:pt x="299" y="1922"/>
                  </a:lnTo>
                  <a:lnTo>
                    <a:pt x="281" y="1902"/>
                  </a:lnTo>
                  <a:lnTo>
                    <a:pt x="263" y="1881"/>
                  </a:lnTo>
                  <a:lnTo>
                    <a:pt x="245" y="1859"/>
                  </a:lnTo>
                  <a:lnTo>
                    <a:pt x="229" y="1837"/>
                  </a:lnTo>
                  <a:lnTo>
                    <a:pt x="212" y="1815"/>
                  </a:lnTo>
                  <a:lnTo>
                    <a:pt x="196" y="1792"/>
                  </a:lnTo>
                  <a:lnTo>
                    <a:pt x="182" y="1769"/>
                  </a:lnTo>
                  <a:lnTo>
                    <a:pt x="167" y="1745"/>
                  </a:lnTo>
                  <a:lnTo>
                    <a:pt x="152" y="1721"/>
                  </a:lnTo>
                  <a:lnTo>
                    <a:pt x="139" y="1697"/>
                  </a:lnTo>
                  <a:lnTo>
                    <a:pt x="126" y="1672"/>
                  </a:lnTo>
                  <a:lnTo>
                    <a:pt x="114" y="1647"/>
                  </a:lnTo>
                  <a:lnTo>
                    <a:pt x="101" y="1622"/>
                  </a:lnTo>
                  <a:lnTo>
                    <a:pt x="90" y="1596"/>
                  </a:lnTo>
                  <a:lnTo>
                    <a:pt x="80" y="1571"/>
                  </a:lnTo>
                  <a:lnTo>
                    <a:pt x="70" y="1544"/>
                  </a:lnTo>
                  <a:lnTo>
                    <a:pt x="61" y="1518"/>
                  </a:lnTo>
                  <a:lnTo>
                    <a:pt x="51" y="1491"/>
                  </a:lnTo>
                  <a:lnTo>
                    <a:pt x="44" y="1464"/>
                  </a:lnTo>
                  <a:lnTo>
                    <a:pt x="36" y="1437"/>
                  </a:lnTo>
                  <a:lnTo>
                    <a:pt x="29" y="1408"/>
                  </a:lnTo>
                  <a:lnTo>
                    <a:pt x="23" y="1381"/>
                  </a:lnTo>
                  <a:lnTo>
                    <a:pt x="18" y="1353"/>
                  </a:lnTo>
                  <a:lnTo>
                    <a:pt x="13" y="1324"/>
                  </a:lnTo>
                  <a:lnTo>
                    <a:pt x="10" y="1296"/>
                  </a:lnTo>
                  <a:lnTo>
                    <a:pt x="5" y="1267"/>
                  </a:lnTo>
                  <a:lnTo>
                    <a:pt x="3" y="1237"/>
                  </a:lnTo>
                  <a:lnTo>
                    <a:pt x="1" y="1208"/>
                  </a:lnTo>
                  <a:lnTo>
                    <a:pt x="0" y="1179"/>
                  </a:lnTo>
                  <a:lnTo>
                    <a:pt x="0" y="1150"/>
                  </a:lnTo>
                  <a:lnTo>
                    <a:pt x="0" y="1150"/>
                  </a:lnTo>
                  <a:lnTo>
                    <a:pt x="0" y="1120"/>
                  </a:lnTo>
                  <a:lnTo>
                    <a:pt x="1" y="1090"/>
                  </a:lnTo>
                  <a:lnTo>
                    <a:pt x="3" y="1061"/>
                  </a:lnTo>
                  <a:lnTo>
                    <a:pt x="5" y="1032"/>
                  </a:lnTo>
                  <a:lnTo>
                    <a:pt x="10" y="1003"/>
                  </a:lnTo>
                  <a:lnTo>
                    <a:pt x="13" y="975"/>
                  </a:lnTo>
                  <a:lnTo>
                    <a:pt x="18" y="947"/>
                  </a:lnTo>
                  <a:lnTo>
                    <a:pt x="23" y="918"/>
                  </a:lnTo>
                  <a:lnTo>
                    <a:pt x="29" y="890"/>
                  </a:lnTo>
                  <a:lnTo>
                    <a:pt x="36" y="862"/>
                  </a:lnTo>
                  <a:lnTo>
                    <a:pt x="44" y="835"/>
                  </a:lnTo>
                  <a:lnTo>
                    <a:pt x="51" y="808"/>
                  </a:lnTo>
                  <a:lnTo>
                    <a:pt x="61" y="781"/>
                  </a:lnTo>
                  <a:lnTo>
                    <a:pt x="70" y="755"/>
                  </a:lnTo>
                  <a:lnTo>
                    <a:pt x="80" y="729"/>
                  </a:lnTo>
                  <a:lnTo>
                    <a:pt x="90" y="703"/>
                  </a:lnTo>
                  <a:lnTo>
                    <a:pt x="101" y="677"/>
                  </a:lnTo>
                  <a:lnTo>
                    <a:pt x="114" y="652"/>
                  </a:lnTo>
                  <a:lnTo>
                    <a:pt x="126" y="627"/>
                  </a:lnTo>
                  <a:lnTo>
                    <a:pt x="139" y="602"/>
                  </a:lnTo>
                  <a:lnTo>
                    <a:pt x="152" y="578"/>
                  </a:lnTo>
                  <a:lnTo>
                    <a:pt x="167" y="554"/>
                  </a:lnTo>
                  <a:lnTo>
                    <a:pt x="182" y="531"/>
                  </a:lnTo>
                  <a:lnTo>
                    <a:pt x="196" y="507"/>
                  </a:lnTo>
                  <a:lnTo>
                    <a:pt x="212" y="485"/>
                  </a:lnTo>
                  <a:lnTo>
                    <a:pt x="229" y="462"/>
                  </a:lnTo>
                  <a:lnTo>
                    <a:pt x="245" y="440"/>
                  </a:lnTo>
                  <a:lnTo>
                    <a:pt x="263" y="418"/>
                  </a:lnTo>
                  <a:lnTo>
                    <a:pt x="281" y="397"/>
                  </a:lnTo>
                  <a:lnTo>
                    <a:pt x="299" y="376"/>
                  </a:lnTo>
                  <a:lnTo>
                    <a:pt x="318" y="357"/>
                  </a:lnTo>
                  <a:lnTo>
                    <a:pt x="337" y="337"/>
                  </a:lnTo>
                  <a:lnTo>
                    <a:pt x="357" y="318"/>
                  </a:lnTo>
                  <a:lnTo>
                    <a:pt x="377" y="299"/>
                  </a:lnTo>
                  <a:lnTo>
                    <a:pt x="397" y="280"/>
                  </a:lnTo>
                  <a:lnTo>
                    <a:pt x="418" y="263"/>
                  </a:lnTo>
                  <a:lnTo>
                    <a:pt x="440" y="245"/>
                  </a:lnTo>
                  <a:lnTo>
                    <a:pt x="462" y="228"/>
                  </a:lnTo>
                  <a:lnTo>
                    <a:pt x="485" y="212"/>
                  </a:lnTo>
                  <a:lnTo>
                    <a:pt x="507" y="196"/>
                  </a:lnTo>
                  <a:lnTo>
                    <a:pt x="531" y="181"/>
                  </a:lnTo>
                  <a:lnTo>
                    <a:pt x="554" y="167"/>
                  </a:lnTo>
                  <a:lnTo>
                    <a:pt x="578" y="152"/>
                  </a:lnTo>
                  <a:lnTo>
                    <a:pt x="602" y="139"/>
                  </a:lnTo>
                  <a:lnTo>
                    <a:pt x="627" y="126"/>
                  </a:lnTo>
                  <a:lnTo>
                    <a:pt x="652" y="114"/>
                  </a:lnTo>
                  <a:lnTo>
                    <a:pt x="677" y="101"/>
                  </a:lnTo>
                  <a:lnTo>
                    <a:pt x="703" y="90"/>
                  </a:lnTo>
                  <a:lnTo>
                    <a:pt x="729" y="79"/>
                  </a:lnTo>
                  <a:lnTo>
                    <a:pt x="755" y="70"/>
                  </a:lnTo>
                  <a:lnTo>
                    <a:pt x="781" y="61"/>
                  </a:lnTo>
                  <a:lnTo>
                    <a:pt x="808" y="51"/>
                  </a:lnTo>
                  <a:lnTo>
                    <a:pt x="835" y="44"/>
                  </a:lnTo>
                  <a:lnTo>
                    <a:pt x="862" y="36"/>
                  </a:lnTo>
                  <a:lnTo>
                    <a:pt x="890" y="29"/>
                  </a:lnTo>
                  <a:lnTo>
                    <a:pt x="919" y="23"/>
                  </a:lnTo>
                  <a:lnTo>
                    <a:pt x="947" y="18"/>
                  </a:lnTo>
                  <a:lnTo>
                    <a:pt x="975" y="13"/>
                  </a:lnTo>
                  <a:lnTo>
                    <a:pt x="1003" y="9"/>
                  </a:lnTo>
                  <a:lnTo>
                    <a:pt x="1032" y="5"/>
                  </a:lnTo>
                  <a:lnTo>
                    <a:pt x="1061" y="3"/>
                  </a:lnTo>
                  <a:lnTo>
                    <a:pt x="1091" y="1"/>
                  </a:lnTo>
                  <a:lnTo>
                    <a:pt x="1120" y="0"/>
                  </a:lnTo>
                  <a:lnTo>
                    <a:pt x="1149" y="0"/>
                  </a:lnTo>
                  <a:lnTo>
                    <a:pt x="1149" y="0"/>
                  </a:lnTo>
                  <a:lnTo>
                    <a:pt x="1179" y="0"/>
                  </a:lnTo>
                  <a:lnTo>
                    <a:pt x="1208" y="1"/>
                  </a:lnTo>
                  <a:lnTo>
                    <a:pt x="1238" y="3"/>
                  </a:lnTo>
                  <a:lnTo>
                    <a:pt x="1267" y="5"/>
                  </a:lnTo>
                  <a:lnTo>
                    <a:pt x="1296" y="9"/>
                  </a:lnTo>
                  <a:lnTo>
                    <a:pt x="1324" y="13"/>
                  </a:lnTo>
                  <a:lnTo>
                    <a:pt x="1352" y="18"/>
                  </a:lnTo>
                  <a:lnTo>
                    <a:pt x="1380" y="23"/>
                  </a:lnTo>
                  <a:lnTo>
                    <a:pt x="1409" y="29"/>
                  </a:lnTo>
                  <a:lnTo>
                    <a:pt x="1437" y="36"/>
                  </a:lnTo>
                  <a:lnTo>
                    <a:pt x="1464" y="44"/>
                  </a:lnTo>
                  <a:lnTo>
                    <a:pt x="1491" y="51"/>
                  </a:lnTo>
                  <a:lnTo>
                    <a:pt x="1518" y="61"/>
                  </a:lnTo>
                  <a:lnTo>
                    <a:pt x="1544" y="70"/>
                  </a:lnTo>
                  <a:lnTo>
                    <a:pt x="1570" y="79"/>
                  </a:lnTo>
                  <a:lnTo>
                    <a:pt x="1596" y="90"/>
                  </a:lnTo>
                  <a:lnTo>
                    <a:pt x="1622" y="101"/>
                  </a:lnTo>
                  <a:lnTo>
                    <a:pt x="1647" y="114"/>
                  </a:lnTo>
                  <a:lnTo>
                    <a:pt x="1672" y="126"/>
                  </a:lnTo>
                  <a:lnTo>
                    <a:pt x="1697" y="139"/>
                  </a:lnTo>
                  <a:lnTo>
                    <a:pt x="1721" y="152"/>
                  </a:lnTo>
                  <a:lnTo>
                    <a:pt x="1745" y="167"/>
                  </a:lnTo>
                  <a:lnTo>
                    <a:pt x="1769" y="181"/>
                  </a:lnTo>
                  <a:lnTo>
                    <a:pt x="1792" y="196"/>
                  </a:lnTo>
                  <a:lnTo>
                    <a:pt x="1815" y="212"/>
                  </a:lnTo>
                  <a:lnTo>
                    <a:pt x="1837" y="228"/>
                  </a:lnTo>
                  <a:lnTo>
                    <a:pt x="1859" y="245"/>
                  </a:lnTo>
                  <a:lnTo>
                    <a:pt x="1881" y="263"/>
                  </a:lnTo>
                  <a:lnTo>
                    <a:pt x="1902" y="280"/>
                  </a:lnTo>
                  <a:lnTo>
                    <a:pt x="1922" y="299"/>
                  </a:lnTo>
                  <a:lnTo>
                    <a:pt x="1942" y="318"/>
                  </a:lnTo>
                  <a:lnTo>
                    <a:pt x="1962" y="337"/>
                  </a:lnTo>
                  <a:lnTo>
                    <a:pt x="1982" y="357"/>
                  </a:lnTo>
                  <a:lnTo>
                    <a:pt x="2001" y="376"/>
                  </a:lnTo>
                  <a:lnTo>
                    <a:pt x="2018" y="397"/>
                  </a:lnTo>
                  <a:lnTo>
                    <a:pt x="2036" y="418"/>
                  </a:lnTo>
                  <a:lnTo>
                    <a:pt x="2054" y="440"/>
                  </a:lnTo>
                  <a:lnTo>
                    <a:pt x="2070" y="462"/>
                  </a:lnTo>
                  <a:lnTo>
                    <a:pt x="2087" y="485"/>
                  </a:lnTo>
                  <a:lnTo>
                    <a:pt x="2103" y="507"/>
                  </a:lnTo>
                  <a:lnTo>
                    <a:pt x="2117" y="531"/>
                  </a:lnTo>
                  <a:lnTo>
                    <a:pt x="2133" y="554"/>
                  </a:lnTo>
                  <a:lnTo>
                    <a:pt x="2147" y="578"/>
                  </a:lnTo>
                  <a:lnTo>
                    <a:pt x="2160" y="602"/>
                  </a:lnTo>
                  <a:lnTo>
                    <a:pt x="2174" y="627"/>
                  </a:lnTo>
                  <a:lnTo>
                    <a:pt x="2185" y="652"/>
                  </a:lnTo>
                  <a:lnTo>
                    <a:pt x="2198" y="677"/>
                  </a:lnTo>
                  <a:lnTo>
                    <a:pt x="2209" y="703"/>
                  </a:lnTo>
                  <a:lnTo>
                    <a:pt x="2220" y="729"/>
                  </a:lnTo>
                  <a:lnTo>
                    <a:pt x="2229" y="755"/>
                  </a:lnTo>
                  <a:lnTo>
                    <a:pt x="2238" y="781"/>
                  </a:lnTo>
                  <a:lnTo>
                    <a:pt x="2248" y="808"/>
                  </a:lnTo>
                  <a:lnTo>
                    <a:pt x="2255" y="835"/>
                  </a:lnTo>
                  <a:lnTo>
                    <a:pt x="2263" y="862"/>
                  </a:lnTo>
                  <a:lnTo>
                    <a:pt x="2270" y="890"/>
                  </a:lnTo>
                  <a:lnTo>
                    <a:pt x="2276" y="918"/>
                  </a:lnTo>
                  <a:lnTo>
                    <a:pt x="2281" y="947"/>
                  </a:lnTo>
                  <a:lnTo>
                    <a:pt x="2286" y="975"/>
                  </a:lnTo>
                  <a:lnTo>
                    <a:pt x="2290" y="1003"/>
                  </a:lnTo>
                  <a:lnTo>
                    <a:pt x="2294" y="1032"/>
                  </a:lnTo>
                  <a:lnTo>
                    <a:pt x="2296" y="1061"/>
                  </a:lnTo>
                  <a:lnTo>
                    <a:pt x="2298" y="1090"/>
                  </a:lnTo>
                  <a:lnTo>
                    <a:pt x="2299" y="1120"/>
                  </a:lnTo>
                  <a:lnTo>
                    <a:pt x="2299" y="1150"/>
                  </a:lnTo>
                  <a:lnTo>
                    <a:pt x="2299" y="1150"/>
                  </a:lnTo>
                  <a:lnTo>
                    <a:pt x="2299" y="1179"/>
                  </a:lnTo>
                  <a:lnTo>
                    <a:pt x="2298" y="1208"/>
                  </a:lnTo>
                  <a:lnTo>
                    <a:pt x="2296" y="1237"/>
                  </a:lnTo>
                  <a:lnTo>
                    <a:pt x="2294" y="1267"/>
                  </a:lnTo>
                  <a:lnTo>
                    <a:pt x="2290" y="1296"/>
                  </a:lnTo>
                  <a:lnTo>
                    <a:pt x="2286" y="1324"/>
                  </a:lnTo>
                  <a:lnTo>
                    <a:pt x="2281" y="1353"/>
                  </a:lnTo>
                  <a:lnTo>
                    <a:pt x="2276" y="1381"/>
                  </a:lnTo>
                  <a:lnTo>
                    <a:pt x="2270" y="1408"/>
                  </a:lnTo>
                  <a:lnTo>
                    <a:pt x="2263" y="1437"/>
                  </a:lnTo>
                  <a:lnTo>
                    <a:pt x="2255" y="1464"/>
                  </a:lnTo>
                  <a:lnTo>
                    <a:pt x="2248" y="1491"/>
                  </a:lnTo>
                  <a:lnTo>
                    <a:pt x="2238" y="1518"/>
                  </a:lnTo>
                  <a:lnTo>
                    <a:pt x="2229" y="1544"/>
                  </a:lnTo>
                  <a:lnTo>
                    <a:pt x="2220" y="1571"/>
                  </a:lnTo>
                  <a:lnTo>
                    <a:pt x="2209" y="1596"/>
                  </a:lnTo>
                  <a:lnTo>
                    <a:pt x="2198" y="1622"/>
                  </a:lnTo>
                  <a:lnTo>
                    <a:pt x="2185" y="1647"/>
                  </a:lnTo>
                  <a:lnTo>
                    <a:pt x="2174" y="1672"/>
                  </a:lnTo>
                  <a:lnTo>
                    <a:pt x="2160" y="1697"/>
                  </a:lnTo>
                  <a:lnTo>
                    <a:pt x="2147" y="1721"/>
                  </a:lnTo>
                  <a:lnTo>
                    <a:pt x="2133" y="1745"/>
                  </a:lnTo>
                  <a:lnTo>
                    <a:pt x="2117" y="1769"/>
                  </a:lnTo>
                  <a:lnTo>
                    <a:pt x="2103" y="1792"/>
                  </a:lnTo>
                  <a:lnTo>
                    <a:pt x="2087" y="1815"/>
                  </a:lnTo>
                  <a:lnTo>
                    <a:pt x="2070" y="1837"/>
                  </a:lnTo>
                  <a:lnTo>
                    <a:pt x="2054" y="1859"/>
                  </a:lnTo>
                  <a:lnTo>
                    <a:pt x="2036" y="1881"/>
                  </a:lnTo>
                  <a:lnTo>
                    <a:pt x="2018" y="1902"/>
                  </a:lnTo>
                  <a:lnTo>
                    <a:pt x="2001" y="1922"/>
                  </a:lnTo>
                  <a:lnTo>
                    <a:pt x="1982" y="1942"/>
                  </a:lnTo>
                  <a:lnTo>
                    <a:pt x="1962" y="1962"/>
                  </a:lnTo>
                  <a:lnTo>
                    <a:pt x="1942" y="1982"/>
                  </a:lnTo>
                  <a:lnTo>
                    <a:pt x="1922" y="2001"/>
                  </a:lnTo>
                  <a:lnTo>
                    <a:pt x="1902" y="2018"/>
                  </a:lnTo>
                  <a:lnTo>
                    <a:pt x="1881" y="2036"/>
                  </a:lnTo>
                  <a:lnTo>
                    <a:pt x="1859" y="2054"/>
                  </a:lnTo>
                  <a:lnTo>
                    <a:pt x="1837" y="2070"/>
                  </a:lnTo>
                  <a:lnTo>
                    <a:pt x="1815" y="2087"/>
                  </a:lnTo>
                  <a:lnTo>
                    <a:pt x="1792" y="2103"/>
                  </a:lnTo>
                  <a:lnTo>
                    <a:pt x="1769" y="2117"/>
                  </a:lnTo>
                  <a:lnTo>
                    <a:pt x="1745" y="2133"/>
                  </a:lnTo>
                  <a:lnTo>
                    <a:pt x="1721" y="2147"/>
                  </a:lnTo>
                  <a:lnTo>
                    <a:pt x="1697" y="2160"/>
                  </a:lnTo>
                  <a:lnTo>
                    <a:pt x="1672" y="2174"/>
                  </a:lnTo>
                  <a:lnTo>
                    <a:pt x="1647" y="2185"/>
                  </a:lnTo>
                  <a:lnTo>
                    <a:pt x="1622" y="2198"/>
                  </a:lnTo>
                  <a:lnTo>
                    <a:pt x="1596" y="2209"/>
                  </a:lnTo>
                  <a:lnTo>
                    <a:pt x="1570" y="2220"/>
                  </a:lnTo>
                  <a:lnTo>
                    <a:pt x="1544" y="2229"/>
                  </a:lnTo>
                  <a:lnTo>
                    <a:pt x="1518" y="2238"/>
                  </a:lnTo>
                  <a:lnTo>
                    <a:pt x="1491" y="2248"/>
                  </a:lnTo>
                  <a:lnTo>
                    <a:pt x="1464" y="2255"/>
                  </a:lnTo>
                  <a:lnTo>
                    <a:pt x="1437" y="2263"/>
                  </a:lnTo>
                  <a:lnTo>
                    <a:pt x="1409" y="2270"/>
                  </a:lnTo>
                  <a:lnTo>
                    <a:pt x="1380" y="2276"/>
                  </a:lnTo>
                  <a:lnTo>
                    <a:pt x="1352" y="2281"/>
                  </a:lnTo>
                  <a:lnTo>
                    <a:pt x="1324" y="2286"/>
                  </a:lnTo>
                  <a:lnTo>
                    <a:pt x="1296" y="2290"/>
                  </a:lnTo>
                  <a:lnTo>
                    <a:pt x="1267" y="2294"/>
                  </a:lnTo>
                  <a:lnTo>
                    <a:pt x="1238" y="2296"/>
                  </a:lnTo>
                  <a:lnTo>
                    <a:pt x="1208" y="2298"/>
                  </a:lnTo>
                  <a:lnTo>
                    <a:pt x="1179" y="2299"/>
                  </a:lnTo>
                  <a:lnTo>
                    <a:pt x="1149" y="229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8" name="Freeform 1176">
              <a:extLst>
                <a:ext uri="{FF2B5EF4-FFF2-40B4-BE49-F238E27FC236}">
                  <a16:creationId xmlns:a16="http://schemas.microsoft.com/office/drawing/2014/main" id="{370A81EE-7DB6-410A-91D8-B1E88C8866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7925" y="1690912"/>
              <a:ext cx="568718" cy="568718"/>
            </a:xfrm>
            <a:custGeom>
              <a:avLst/>
              <a:gdLst>
                <a:gd name="T0" fmla="*/ 1206 w 2607"/>
                <a:gd name="T1" fmla="*/ 3 h 2607"/>
                <a:gd name="T2" fmla="*/ 1016 w 2607"/>
                <a:gd name="T3" fmla="*/ 31 h 2607"/>
                <a:gd name="T4" fmla="*/ 876 w 2607"/>
                <a:gd name="T5" fmla="*/ 72 h 2607"/>
                <a:gd name="T6" fmla="*/ 686 w 2607"/>
                <a:gd name="T7" fmla="*/ 155 h 2607"/>
                <a:gd name="T8" fmla="*/ 514 w 2607"/>
                <a:gd name="T9" fmla="*/ 267 h 2607"/>
                <a:gd name="T10" fmla="*/ 362 w 2607"/>
                <a:gd name="T11" fmla="*/ 403 h 2607"/>
                <a:gd name="T12" fmla="*/ 232 w 2607"/>
                <a:gd name="T13" fmla="*/ 562 h 2607"/>
                <a:gd name="T14" fmla="*/ 128 w 2607"/>
                <a:gd name="T15" fmla="*/ 739 h 2607"/>
                <a:gd name="T16" fmla="*/ 53 w 2607"/>
                <a:gd name="T17" fmla="*/ 933 h 2607"/>
                <a:gd name="T18" fmla="*/ 9 w 2607"/>
                <a:gd name="T19" fmla="*/ 1140 h 2607"/>
                <a:gd name="T20" fmla="*/ 0 w 2607"/>
                <a:gd name="T21" fmla="*/ 1304 h 2607"/>
                <a:gd name="T22" fmla="*/ 6 w 2607"/>
                <a:gd name="T23" fmla="*/ 1436 h 2607"/>
                <a:gd name="T24" fmla="*/ 26 w 2607"/>
                <a:gd name="T25" fmla="*/ 1566 h 2607"/>
                <a:gd name="T26" fmla="*/ 58 w 2607"/>
                <a:gd name="T27" fmla="*/ 1691 h 2607"/>
                <a:gd name="T28" fmla="*/ 102 w 2607"/>
                <a:gd name="T29" fmla="*/ 1811 h 2607"/>
                <a:gd name="T30" fmla="*/ 157 w 2607"/>
                <a:gd name="T31" fmla="*/ 1924 h 2607"/>
                <a:gd name="T32" fmla="*/ 223 w 2607"/>
                <a:gd name="T33" fmla="*/ 2032 h 2607"/>
                <a:gd name="T34" fmla="*/ 298 w 2607"/>
                <a:gd name="T35" fmla="*/ 2133 h 2607"/>
                <a:gd name="T36" fmla="*/ 382 w 2607"/>
                <a:gd name="T37" fmla="*/ 2225 h 2607"/>
                <a:gd name="T38" fmla="*/ 474 w 2607"/>
                <a:gd name="T39" fmla="*/ 2309 h 2607"/>
                <a:gd name="T40" fmla="*/ 575 w 2607"/>
                <a:gd name="T41" fmla="*/ 2384 h 2607"/>
                <a:gd name="T42" fmla="*/ 683 w 2607"/>
                <a:gd name="T43" fmla="*/ 2450 h 2607"/>
                <a:gd name="T44" fmla="*/ 796 w 2607"/>
                <a:gd name="T45" fmla="*/ 2505 h 2607"/>
                <a:gd name="T46" fmla="*/ 916 w 2607"/>
                <a:gd name="T47" fmla="*/ 2549 h 2607"/>
                <a:gd name="T48" fmla="*/ 1041 w 2607"/>
                <a:gd name="T49" fmla="*/ 2581 h 2607"/>
                <a:gd name="T50" fmla="*/ 1171 w 2607"/>
                <a:gd name="T51" fmla="*/ 2601 h 2607"/>
                <a:gd name="T52" fmla="*/ 1303 w 2607"/>
                <a:gd name="T53" fmla="*/ 2607 h 2607"/>
                <a:gd name="T54" fmla="*/ 1433 w 2607"/>
                <a:gd name="T55" fmla="*/ 2601 h 2607"/>
                <a:gd name="T56" fmla="*/ 1601 w 2607"/>
                <a:gd name="T57" fmla="*/ 2573 h 2607"/>
                <a:gd name="T58" fmla="*/ 1744 w 2607"/>
                <a:gd name="T59" fmla="*/ 2531 h 2607"/>
                <a:gd name="T60" fmla="*/ 1937 w 2607"/>
                <a:gd name="T61" fmla="*/ 2442 h 2607"/>
                <a:gd name="T62" fmla="*/ 2112 w 2607"/>
                <a:gd name="T63" fmla="*/ 2326 h 2607"/>
                <a:gd name="T64" fmla="*/ 2265 w 2607"/>
                <a:gd name="T65" fmla="*/ 2183 h 2607"/>
                <a:gd name="T66" fmla="*/ 2394 w 2607"/>
                <a:gd name="T67" fmla="*/ 2018 h 2607"/>
                <a:gd name="T68" fmla="*/ 2495 w 2607"/>
                <a:gd name="T69" fmla="*/ 1832 h 2607"/>
                <a:gd name="T70" fmla="*/ 2565 w 2607"/>
                <a:gd name="T71" fmla="*/ 1630 h 2607"/>
                <a:gd name="T72" fmla="*/ 2603 w 2607"/>
                <a:gd name="T73" fmla="*/ 1415 h 2607"/>
                <a:gd name="T74" fmla="*/ 2607 w 2607"/>
                <a:gd name="T75" fmla="*/ 1270 h 2607"/>
                <a:gd name="T76" fmla="*/ 2597 w 2607"/>
                <a:gd name="T77" fmla="*/ 1137 h 2607"/>
                <a:gd name="T78" fmla="*/ 2574 w 2607"/>
                <a:gd name="T79" fmla="*/ 1009 h 2607"/>
                <a:gd name="T80" fmla="*/ 2538 w 2607"/>
                <a:gd name="T81" fmla="*/ 886 h 2607"/>
                <a:gd name="T82" fmla="*/ 2492 w 2607"/>
                <a:gd name="T83" fmla="*/ 767 h 2607"/>
                <a:gd name="T84" fmla="*/ 2434 w 2607"/>
                <a:gd name="T85" fmla="*/ 654 h 2607"/>
                <a:gd name="T86" fmla="*/ 2366 w 2607"/>
                <a:gd name="T87" fmla="*/ 549 h 2607"/>
                <a:gd name="T88" fmla="*/ 2289 w 2607"/>
                <a:gd name="T89" fmla="*/ 450 h 2607"/>
                <a:gd name="T90" fmla="*/ 2203 w 2607"/>
                <a:gd name="T91" fmla="*/ 360 h 2607"/>
                <a:gd name="T92" fmla="*/ 2108 w 2607"/>
                <a:gd name="T93" fmla="*/ 278 h 2607"/>
                <a:gd name="T94" fmla="*/ 2006 w 2607"/>
                <a:gd name="T95" fmla="*/ 205 h 2607"/>
                <a:gd name="T96" fmla="*/ 1896 w 2607"/>
                <a:gd name="T97" fmla="*/ 143 h 2607"/>
                <a:gd name="T98" fmla="*/ 1781 w 2607"/>
                <a:gd name="T99" fmla="*/ 90 h 2607"/>
                <a:gd name="T100" fmla="*/ 1661 w 2607"/>
                <a:gd name="T101" fmla="*/ 49 h 2607"/>
                <a:gd name="T102" fmla="*/ 1534 w 2607"/>
                <a:gd name="T103" fmla="*/ 20 h 2607"/>
                <a:gd name="T104" fmla="*/ 1404 w 2607"/>
                <a:gd name="T105" fmla="*/ 3 h 26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607" h="2607">
                  <a:moveTo>
                    <a:pt x="1303" y="0"/>
                  </a:moveTo>
                  <a:lnTo>
                    <a:pt x="1303" y="0"/>
                  </a:lnTo>
                  <a:lnTo>
                    <a:pt x="1254" y="1"/>
                  </a:lnTo>
                  <a:lnTo>
                    <a:pt x="1206" y="3"/>
                  </a:lnTo>
                  <a:lnTo>
                    <a:pt x="1158" y="8"/>
                  </a:lnTo>
                  <a:lnTo>
                    <a:pt x="1110" y="14"/>
                  </a:lnTo>
                  <a:lnTo>
                    <a:pt x="1063" y="22"/>
                  </a:lnTo>
                  <a:lnTo>
                    <a:pt x="1016" y="31"/>
                  </a:lnTo>
                  <a:lnTo>
                    <a:pt x="970" y="43"/>
                  </a:lnTo>
                  <a:lnTo>
                    <a:pt x="926" y="55"/>
                  </a:lnTo>
                  <a:lnTo>
                    <a:pt x="926" y="55"/>
                  </a:lnTo>
                  <a:lnTo>
                    <a:pt x="876" y="72"/>
                  </a:lnTo>
                  <a:lnTo>
                    <a:pt x="827" y="89"/>
                  </a:lnTo>
                  <a:lnTo>
                    <a:pt x="779" y="109"/>
                  </a:lnTo>
                  <a:lnTo>
                    <a:pt x="732" y="131"/>
                  </a:lnTo>
                  <a:lnTo>
                    <a:pt x="686" y="155"/>
                  </a:lnTo>
                  <a:lnTo>
                    <a:pt x="641" y="180"/>
                  </a:lnTo>
                  <a:lnTo>
                    <a:pt x="597" y="207"/>
                  </a:lnTo>
                  <a:lnTo>
                    <a:pt x="556" y="236"/>
                  </a:lnTo>
                  <a:lnTo>
                    <a:pt x="514" y="267"/>
                  </a:lnTo>
                  <a:lnTo>
                    <a:pt x="473" y="298"/>
                  </a:lnTo>
                  <a:lnTo>
                    <a:pt x="435" y="332"/>
                  </a:lnTo>
                  <a:lnTo>
                    <a:pt x="397" y="367"/>
                  </a:lnTo>
                  <a:lnTo>
                    <a:pt x="362" y="403"/>
                  </a:lnTo>
                  <a:lnTo>
                    <a:pt x="327" y="441"/>
                  </a:lnTo>
                  <a:lnTo>
                    <a:pt x="294" y="479"/>
                  </a:lnTo>
                  <a:lnTo>
                    <a:pt x="262" y="520"/>
                  </a:lnTo>
                  <a:lnTo>
                    <a:pt x="232" y="562"/>
                  </a:lnTo>
                  <a:lnTo>
                    <a:pt x="203" y="604"/>
                  </a:lnTo>
                  <a:lnTo>
                    <a:pt x="177" y="648"/>
                  </a:lnTo>
                  <a:lnTo>
                    <a:pt x="151" y="693"/>
                  </a:lnTo>
                  <a:lnTo>
                    <a:pt x="128" y="739"/>
                  </a:lnTo>
                  <a:lnTo>
                    <a:pt x="106" y="786"/>
                  </a:lnTo>
                  <a:lnTo>
                    <a:pt x="87" y="835"/>
                  </a:lnTo>
                  <a:lnTo>
                    <a:pt x="69" y="884"/>
                  </a:lnTo>
                  <a:lnTo>
                    <a:pt x="53" y="933"/>
                  </a:lnTo>
                  <a:lnTo>
                    <a:pt x="40" y="984"/>
                  </a:lnTo>
                  <a:lnTo>
                    <a:pt x="27" y="1036"/>
                  </a:lnTo>
                  <a:lnTo>
                    <a:pt x="18" y="1088"/>
                  </a:lnTo>
                  <a:lnTo>
                    <a:pt x="9" y="1140"/>
                  </a:lnTo>
                  <a:lnTo>
                    <a:pt x="4" y="1194"/>
                  </a:lnTo>
                  <a:lnTo>
                    <a:pt x="1" y="1249"/>
                  </a:lnTo>
                  <a:lnTo>
                    <a:pt x="0" y="1304"/>
                  </a:lnTo>
                  <a:lnTo>
                    <a:pt x="0" y="1304"/>
                  </a:lnTo>
                  <a:lnTo>
                    <a:pt x="0" y="1337"/>
                  </a:lnTo>
                  <a:lnTo>
                    <a:pt x="1" y="1371"/>
                  </a:lnTo>
                  <a:lnTo>
                    <a:pt x="3" y="1404"/>
                  </a:lnTo>
                  <a:lnTo>
                    <a:pt x="6" y="1436"/>
                  </a:lnTo>
                  <a:lnTo>
                    <a:pt x="10" y="1470"/>
                  </a:lnTo>
                  <a:lnTo>
                    <a:pt x="15" y="1502"/>
                  </a:lnTo>
                  <a:lnTo>
                    <a:pt x="20" y="1534"/>
                  </a:lnTo>
                  <a:lnTo>
                    <a:pt x="26" y="1566"/>
                  </a:lnTo>
                  <a:lnTo>
                    <a:pt x="33" y="1598"/>
                  </a:lnTo>
                  <a:lnTo>
                    <a:pt x="41" y="1629"/>
                  </a:lnTo>
                  <a:lnTo>
                    <a:pt x="49" y="1660"/>
                  </a:lnTo>
                  <a:lnTo>
                    <a:pt x="58" y="1691"/>
                  </a:lnTo>
                  <a:lnTo>
                    <a:pt x="69" y="1721"/>
                  </a:lnTo>
                  <a:lnTo>
                    <a:pt x="79" y="1751"/>
                  </a:lnTo>
                  <a:lnTo>
                    <a:pt x="91" y="1781"/>
                  </a:lnTo>
                  <a:lnTo>
                    <a:pt x="102" y="1811"/>
                  </a:lnTo>
                  <a:lnTo>
                    <a:pt x="115" y="1840"/>
                  </a:lnTo>
                  <a:lnTo>
                    <a:pt x="128" y="1868"/>
                  </a:lnTo>
                  <a:lnTo>
                    <a:pt x="143" y="1896"/>
                  </a:lnTo>
                  <a:lnTo>
                    <a:pt x="157" y="1924"/>
                  </a:lnTo>
                  <a:lnTo>
                    <a:pt x="173" y="1952"/>
                  </a:lnTo>
                  <a:lnTo>
                    <a:pt x="189" y="1979"/>
                  </a:lnTo>
                  <a:lnTo>
                    <a:pt x="205" y="2006"/>
                  </a:lnTo>
                  <a:lnTo>
                    <a:pt x="223" y="2032"/>
                  </a:lnTo>
                  <a:lnTo>
                    <a:pt x="241" y="2058"/>
                  </a:lnTo>
                  <a:lnTo>
                    <a:pt x="260" y="2083"/>
                  </a:lnTo>
                  <a:lnTo>
                    <a:pt x="278" y="2108"/>
                  </a:lnTo>
                  <a:lnTo>
                    <a:pt x="298" y="2133"/>
                  </a:lnTo>
                  <a:lnTo>
                    <a:pt x="318" y="2157"/>
                  </a:lnTo>
                  <a:lnTo>
                    <a:pt x="339" y="2180"/>
                  </a:lnTo>
                  <a:lnTo>
                    <a:pt x="361" y="2203"/>
                  </a:lnTo>
                  <a:lnTo>
                    <a:pt x="382" y="2225"/>
                  </a:lnTo>
                  <a:lnTo>
                    <a:pt x="404" y="2247"/>
                  </a:lnTo>
                  <a:lnTo>
                    <a:pt x="427" y="2268"/>
                  </a:lnTo>
                  <a:lnTo>
                    <a:pt x="450" y="2289"/>
                  </a:lnTo>
                  <a:lnTo>
                    <a:pt x="474" y="2309"/>
                  </a:lnTo>
                  <a:lnTo>
                    <a:pt x="499" y="2329"/>
                  </a:lnTo>
                  <a:lnTo>
                    <a:pt x="524" y="2347"/>
                  </a:lnTo>
                  <a:lnTo>
                    <a:pt x="549" y="2366"/>
                  </a:lnTo>
                  <a:lnTo>
                    <a:pt x="575" y="2384"/>
                  </a:lnTo>
                  <a:lnTo>
                    <a:pt x="601" y="2402"/>
                  </a:lnTo>
                  <a:lnTo>
                    <a:pt x="628" y="2418"/>
                  </a:lnTo>
                  <a:lnTo>
                    <a:pt x="655" y="2434"/>
                  </a:lnTo>
                  <a:lnTo>
                    <a:pt x="683" y="2450"/>
                  </a:lnTo>
                  <a:lnTo>
                    <a:pt x="711" y="2464"/>
                  </a:lnTo>
                  <a:lnTo>
                    <a:pt x="739" y="2479"/>
                  </a:lnTo>
                  <a:lnTo>
                    <a:pt x="767" y="2492"/>
                  </a:lnTo>
                  <a:lnTo>
                    <a:pt x="796" y="2505"/>
                  </a:lnTo>
                  <a:lnTo>
                    <a:pt x="826" y="2516"/>
                  </a:lnTo>
                  <a:lnTo>
                    <a:pt x="856" y="2528"/>
                  </a:lnTo>
                  <a:lnTo>
                    <a:pt x="886" y="2538"/>
                  </a:lnTo>
                  <a:lnTo>
                    <a:pt x="916" y="2549"/>
                  </a:lnTo>
                  <a:lnTo>
                    <a:pt x="947" y="2558"/>
                  </a:lnTo>
                  <a:lnTo>
                    <a:pt x="978" y="2566"/>
                  </a:lnTo>
                  <a:lnTo>
                    <a:pt x="1009" y="2574"/>
                  </a:lnTo>
                  <a:lnTo>
                    <a:pt x="1041" y="2581"/>
                  </a:lnTo>
                  <a:lnTo>
                    <a:pt x="1073" y="2587"/>
                  </a:lnTo>
                  <a:lnTo>
                    <a:pt x="1105" y="2592"/>
                  </a:lnTo>
                  <a:lnTo>
                    <a:pt x="1137" y="2597"/>
                  </a:lnTo>
                  <a:lnTo>
                    <a:pt x="1171" y="2601"/>
                  </a:lnTo>
                  <a:lnTo>
                    <a:pt x="1203" y="2604"/>
                  </a:lnTo>
                  <a:lnTo>
                    <a:pt x="1236" y="2606"/>
                  </a:lnTo>
                  <a:lnTo>
                    <a:pt x="1270" y="2607"/>
                  </a:lnTo>
                  <a:lnTo>
                    <a:pt x="1303" y="2607"/>
                  </a:lnTo>
                  <a:lnTo>
                    <a:pt x="1303" y="2607"/>
                  </a:lnTo>
                  <a:lnTo>
                    <a:pt x="1347" y="2607"/>
                  </a:lnTo>
                  <a:lnTo>
                    <a:pt x="1391" y="2605"/>
                  </a:lnTo>
                  <a:lnTo>
                    <a:pt x="1433" y="2601"/>
                  </a:lnTo>
                  <a:lnTo>
                    <a:pt x="1476" y="2596"/>
                  </a:lnTo>
                  <a:lnTo>
                    <a:pt x="1518" y="2589"/>
                  </a:lnTo>
                  <a:lnTo>
                    <a:pt x="1559" y="2582"/>
                  </a:lnTo>
                  <a:lnTo>
                    <a:pt x="1601" y="2573"/>
                  </a:lnTo>
                  <a:lnTo>
                    <a:pt x="1642" y="2563"/>
                  </a:lnTo>
                  <a:lnTo>
                    <a:pt x="1642" y="2563"/>
                  </a:lnTo>
                  <a:lnTo>
                    <a:pt x="1693" y="2548"/>
                  </a:lnTo>
                  <a:lnTo>
                    <a:pt x="1744" y="2531"/>
                  </a:lnTo>
                  <a:lnTo>
                    <a:pt x="1794" y="2512"/>
                  </a:lnTo>
                  <a:lnTo>
                    <a:pt x="1843" y="2490"/>
                  </a:lnTo>
                  <a:lnTo>
                    <a:pt x="1890" y="2467"/>
                  </a:lnTo>
                  <a:lnTo>
                    <a:pt x="1937" y="2442"/>
                  </a:lnTo>
                  <a:lnTo>
                    <a:pt x="1983" y="2416"/>
                  </a:lnTo>
                  <a:lnTo>
                    <a:pt x="2026" y="2388"/>
                  </a:lnTo>
                  <a:lnTo>
                    <a:pt x="2070" y="2358"/>
                  </a:lnTo>
                  <a:lnTo>
                    <a:pt x="2112" y="2326"/>
                  </a:lnTo>
                  <a:lnTo>
                    <a:pt x="2153" y="2292"/>
                  </a:lnTo>
                  <a:lnTo>
                    <a:pt x="2191" y="2258"/>
                  </a:lnTo>
                  <a:lnTo>
                    <a:pt x="2229" y="2221"/>
                  </a:lnTo>
                  <a:lnTo>
                    <a:pt x="2265" y="2183"/>
                  </a:lnTo>
                  <a:lnTo>
                    <a:pt x="2300" y="2144"/>
                  </a:lnTo>
                  <a:lnTo>
                    <a:pt x="2333" y="2102"/>
                  </a:lnTo>
                  <a:lnTo>
                    <a:pt x="2364" y="2061"/>
                  </a:lnTo>
                  <a:lnTo>
                    <a:pt x="2394" y="2018"/>
                  </a:lnTo>
                  <a:lnTo>
                    <a:pt x="2421" y="1973"/>
                  </a:lnTo>
                  <a:lnTo>
                    <a:pt x="2449" y="1927"/>
                  </a:lnTo>
                  <a:lnTo>
                    <a:pt x="2473" y="1880"/>
                  </a:lnTo>
                  <a:lnTo>
                    <a:pt x="2495" y="1832"/>
                  </a:lnTo>
                  <a:lnTo>
                    <a:pt x="2516" y="1783"/>
                  </a:lnTo>
                  <a:lnTo>
                    <a:pt x="2534" y="1733"/>
                  </a:lnTo>
                  <a:lnTo>
                    <a:pt x="2551" y="1682"/>
                  </a:lnTo>
                  <a:lnTo>
                    <a:pt x="2565" y="1630"/>
                  </a:lnTo>
                  <a:lnTo>
                    <a:pt x="2578" y="1578"/>
                  </a:lnTo>
                  <a:lnTo>
                    <a:pt x="2588" y="1524"/>
                  </a:lnTo>
                  <a:lnTo>
                    <a:pt x="2597" y="1470"/>
                  </a:lnTo>
                  <a:lnTo>
                    <a:pt x="2603" y="1415"/>
                  </a:lnTo>
                  <a:lnTo>
                    <a:pt x="2606" y="1359"/>
                  </a:lnTo>
                  <a:lnTo>
                    <a:pt x="2607" y="1304"/>
                  </a:lnTo>
                  <a:lnTo>
                    <a:pt x="2607" y="1304"/>
                  </a:lnTo>
                  <a:lnTo>
                    <a:pt x="2607" y="1270"/>
                  </a:lnTo>
                  <a:lnTo>
                    <a:pt x="2606" y="1236"/>
                  </a:lnTo>
                  <a:lnTo>
                    <a:pt x="2604" y="1203"/>
                  </a:lnTo>
                  <a:lnTo>
                    <a:pt x="2601" y="1170"/>
                  </a:lnTo>
                  <a:lnTo>
                    <a:pt x="2597" y="1137"/>
                  </a:lnTo>
                  <a:lnTo>
                    <a:pt x="2592" y="1105"/>
                  </a:lnTo>
                  <a:lnTo>
                    <a:pt x="2587" y="1072"/>
                  </a:lnTo>
                  <a:lnTo>
                    <a:pt x="2581" y="1041"/>
                  </a:lnTo>
                  <a:lnTo>
                    <a:pt x="2574" y="1009"/>
                  </a:lnTo>
                  <a:lnTo>
                    <a:pt x="2566" y="978"/>
                  </a:lnTo>
                  <a:lnTo>
                    <a:pt x="2558" y="947"/>
                  </a:lnTo>
                  <a:lnTo>
                    <a:pt x="2549" y="916"/>
                  </a:lnTo>
                  <a:lnTo>
                    <a:pt x="2538" y="886"/>
                  </a:lnTo>
                  <a:lnTo>
                    <a:pt x="2528" y="856"/>
                  </a:lnTo>
                  <a:lnTo>
                    <a:pt x="2516" y="825"/>
                  </a:lnTo>
                  <a:lnTo>
                    <a:pt x="2505" y="796"/>
                  </a:lnTo>
                  <a:lnTo>
                    <a:pt x="2492" y="767"/>
                  </a:lnTo>
                  <a:lnTo>
                    <a:pt x="2479" y="739"/>
                  </a:lnTo>
                  <a:lnTo>
                    <a:pt x="2464" y="711"/>
                  </a:lnTo>
                  <a:lnTo>
                    <a:pt x="2450" y="683"/>
                  </a:lnTo>
                  <a:lnTo>
                    <a:pt x="2434" y="654"/>
                  </a:lnTo>
                  <a:lnTo>
                    <a:pt x="2418" y="627"/>
                  </a:lnTo>
                  <a:lnTo>
                    <a:pt x="2402" y="601"/>
                  </a:lnTo>
                  <a:lnTo>
                    <a:pt x="2384" y="575"/>
                  </a:lnTo>
                  <a:lnTo>
                    <a:pt x="2366" y="549"/>
                  </a:lnTo>
                  <a:lnTo>
                    <a:pt x="2347" y="524"/>
                  </a:lnTo>
                  <a:lnTo>
                    <a:pt x="2329" y="499"/>
                  </a:lnTo>
                  <a:lnTo>
                    <a:pt x="2309" y="474"/>
                  </a:lnTo>
                  <a:lnTo>
                    <a:pt x="2289" y="450"/>
                  </a:lnTo>
                  <a:lnTo>
                    <a:pt x="2268" y="427"/>
                  </a:lnTo>
                  <a:lnTo>
                    <a:pt x="2246" y="404"/>
                  </a:lnTo>
                  <a:lnTo>
                    <a:pt x="2224" y="382"/>
                  </a:lnTo>
                  <a:lnTo>
                    <a:pt x="2203" y="360"/>
                  </a:lnTo>
                  <a:lnTo>
                    <a:pt x="2180" y="339"/>
                  </a:lnTo>
                  <a:lnTo>
                    <a:pt x="2157" y="318"/>
                  </a:lnTo>
                  <a:lnTo>
                    <a:pt x="2133" y="298"/>
                  </a:lnTo>
                  <a:lnTo>
                    <a:pt x="2108" y="278"/>
                  </a:lnTo>
                  <a:lnTo>
                    <a:pt x="2083" y="259"/>
                  </a:lnTo>
                  <a:lnTo>
                    <a:pt x="2058" y="241"/>
                  </a:lnTo>
                  <a:lnTo>
                    <a:pt x="2032" y="223"/>
                  </a:lnTo>
                  <a:lnTo>
                    <a:pt x="2006" y="205"/>
                  </a:lnTo>
                  <a:lnTo>
                    <a:pt x="1980" y="188"/>
                  </a:lnTo>
                  <a:lnTo>
                    <a:pt x="1952" y="173"/>
                  </a:lnTo>
                  <a:lnTo>
                    <a:pt x="1924" y="157"/>
                  </a:lnTo>
                  <a:lnTo>
                    <a:pt x="1896" y="143"/>
                  </a:lnTo>
                  <a:lnTo>
                    <a:pt x="1868" y="128"/>
                  </a:lnTo>
                  <a:lnTo>
                    <a:pt x="1840" y="114"/>
                  </a:lnTo>
                  <a:lnTo>
                    <a:pt x="1811" y="102"/>
                  </a:lnTo>
                  <a:lnTo>
                    <a:pt x="1781" y="90"/>
                  </a:lnTo>
                  <a:lnTo>
                    <a:pt x="1751" y="79"/>
                  </a:lnTo>
                  <a:lnTo>
                    <a:pt x="1721" y="69"/>
                  </a:lnTo>
                  <a:lnTo>
                    <a:pt x="1691" y="58"/>
                  </a:lnTo>
                  <a:lnTo>
                    <a:pt x="1661" y="49"/>
                  </a:lnTo>
                  <a:lnTo>
                    <a:pt x="1629" y="40"/>
                  </a:lnTo>
                  <a:lnTo>
                    <a:pt x="1598" y="33"/>
                  </a:lnTo>
                  <a:lnTo>
                    <a:pt x="1566" y="26"/>
                  </a:lnTo>
                  <a:lnTo>
                    <a:pt x="1534" y="20"/>
                  </a:lnTo>
                  <a:lnTo>
                    <a:pt x="1502" y="14"/>
                  </a:lnTo>
                  <a:lnTo>
                    <a:pt x="1470" y="10"/>
                  </a:lnTo>
                  <a:lnTo>
                    <a:pt x="1436" y="6"/>
                  </a:lnTo>
                  <a:lnTo>
                    <a:pt x="1404" y="3"/>
                  </a:lnTo>
                  <a:lnTo>
                    <a:pt x="1371" y="1"/>
                  </a:lnTo>
                  <a:lnTo>
                    <a:pt x="1337" y="0"/>
                  </a:lnTo>
                  <a:lnTo>
                    <a:pt x="130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9" name="Freeform 1177">
              <a:extLst>
                <a:ext uri="{FF2B5EF4-FFF2-40B4-BE49-F238E27FC236}">
                  <a16:creationId xmlns:a16="http://schemas.microsoft.com/office/drawing/2014/main" id="{74FFC9F3-9BA9-4C22-9842-A6F227A382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576459" y="1769447"/>
              <a:ext cx="411649" cy="411649"/>
            </a:xfrm>
            <a:custGeom>
              <a:avLst/>
              <a:gdLst>
                <a:gd name="T0" fmla="*/ 823 w 1887"/>
                <a:gd name="T1" fmla="*/ 1725 h 1888"/>
                <a:gd name="T2" fmla="*/ 637 w 1887"/>
                <a:gd name="T3" fmla="*/ 1672 h 1888"/>
                <a:gd name="T4" fmla="*/ 472 w 1887"/>
                <a:gd name="T5" fmla="*/ 1577 h 1888"/>
                <a:gd name="T6" fmla="*/ 334 w 1887"/>
                <a:gd name="T7" fmla="*/ 1446 h 1888"/>
                <a:gd name="T8" fmla="*/ 232 w 1887"/>
                <a:gd name="T9" fmla="*/ 1287 h 1888"/>
                <a:gd name="T10" fmla="*/ 171 w 1887"/>
                <a:gd name="T11" fmla="*/ 1103 h 1888"/>
                <a:gd name="T12" fmla="*/ 154 w 1887"/>
                <a:gd name="T13" fmla="*/ 945 h 1888"/>
                <a:gd name="T14" fmla="*/ 179 w 1887"/>
                <a:gd name="T15" fmla="*/ 748 h 1888"/>
                <a:gd name="T16" fmla="*/ 250 w 1887"/>
                <a:gd name="T17" fmla="*/ 569 h 1888"/>
                <a:gd name="T18" fmla="*/ 359 w 1887"/>
                <a:gd name="T19" fmla="*/ 414 h 1888"/>
                <a:gd name="T20" fmla="*/ 502 w 1887"/>
                <a:gd name="T21" fmla="*/ 290 h 1888"/>
                <a:gd name="T22" fmla="*/ 672 w 1887"/>
                <a:gd name="T23" fmla="*/ 203 h 1888"/>
                <a:gd name="T24" fmla="*/ 863 w 1887"/>
                <a:gd name="T25" fmla="*/ 159 h 1888"/>
                <a:gd name="T26" fmla="*/ 1024 w 1887"/>
                <a:gd name="T27" fmla="*/ 159 h 1888"/>
                <a:gd name="T28" fmla="*/ 1215 w 1887"/>
                <a:gd name="T29" fmla="*/ 203 h 1888"/>
                <a:gd name="T30" fmla="*/ 1385 w 1887"/>
                <a:gd name="T31" fmla="*/ 290 h 1888"/>
                <a:gd name="T32" fmla="*/ 1528 w 1887"/>
                <a:gd name="T33" fmla="*/ 414 h 1888"/>
                <a:gd name="T34" fmla="*/ 1637 w 1887"/>
                <a:gd name="T35" fmla="*/ 569 h 1888"/>
                <a:gd name="T36" fmla="*/ 1708 w 1887"/>
                <a:gd name="T37" fmla="*/ 748 h 1888"/>
                <a:gd name="T38" fmla="*/ 1733 w 1887"/>
                <a:gd name="T39" fmla="*/ 945 h 1888"/>
                <a:gd name="T40" fmla="*/ 1716 w 1887"/>
                <a:gd name="T41" fmla="*/ 1103 h 1888"/>
                <a:gd name="T42" fmla="*/ 1655 w 1887"/>
                <a:gd name="T43" fmla="*/ 1287 h 1888"/>
                <a:gd name="T44" fmla="*/ 1553 w 1887"/>
                <a:gd name="T45" fmla="*/ 1446 h 1888"/>
                <a:gd name="T46" fmla="*/ 1415 w 1887"/>
                <a:gd name="T47" fmla="*/ 1577 h 1888"/>
                <a:gd name="T48" fmla="*/ 1251 w 1887"/>
                <a:gd name="T49" fmla="*/ 1672 h 1888"/>
                <a:gd name="T50" fmla="*/ 1064 w 1887"/>
                <a:gd name="T51" fmla="*/ 1725 h 1888"/>
                <a:gd name="T52" fmla="*/ 943 w 1887"/>
                <a:gd name="T53" fmla="*/ 0 h 1888"/>
                <a:gd name="T54" fmla="*/ 707 w 1887"/>
                <a:gd name="T55" fmla="*/ 30 h 1888"/>
                <a:gd name="T56" fmla="*/ 494 w 1887"/>
                <a:gd name="T57" fmla="*/ 114 h 1888"/>
                <a:gd name="T58" fmla="*/ 309 w 1887"/>
                <a:gd name="T59" fmla="*/ 245 h 1888"/>
                <a:gd name="T60" fmla="*/ 161 w 1887"/>
                <a:gd name="T61" fmla="*/ 416 h 1888"/>
                <a:gd name="T62" fmla="*/ 57 w 1887"/>
                <a:gd name="T63" fmla="*/ 620 h 1888"/>
                <a:gd name="T64" fmla="*/ 4 w 1887"/>
                <a:gd name="T65" fmla="*/ 848 h 1888"/>
                <a:gd name="T66" fmla="*/ 4 w 1887"/>
                <a:gd name="T67" fmla="*/ 1041 h 1888"/>
                <a:gd name="T68" fmla="*/ 57 w 1887"/>
                <a:gd name="T69" fmla="*/ 1269 h 1888"/>
                <a:gd name="T70" fmla="*/ 161 w 1887"/>
                <a:gd name="T71" fmla="*/ 1472 h 1888"/>
                <a:gd name="T72" fmla="*/ 309 w 1887"/>
                <a:gd name="T73" fmla="*/ 1643 h 1888"/>
                <a:gd name="T74" fmla="*/ 494 w 1887"/>
                <a:gd name="T75" fmla="*/ 1775 h 1888"/>
                <a:gd name="T76" fmla="*/ 707 w 1887"/>
                <a:gd name="T77" fmla="*/ 1859 h 1888"/>
                <a:gd name="T78" fmla="*/ 943 w 1887"/>
                <a:gd name="T79" fmla="*/ 1888 h 1888"/>
                <a:gd name="T80" fmla="*/ 1134 w 1887"/>
                <a:gd name="T81" fmla="*/ 1870 h 1888"/>
                <a:gd name="T82" fmla="*/ 1353 w 1887"/>
                <a:gd name="T83" fmla="*/ 1796 h 1888"/>
                <a:gd name="T84" fmla="*/ 1543 w 1887"/>
                <a:gd name="T85" fmla="*/ 1673 h 1888"/>
                <a:gd name="T86" fmla="*/ 1700 w 1887"/>
                <a:gd name="T87" fmla="*/ 1509 h 1888"/>
                <a:gd name="T88" fmla="*/ 1813 w 1887"/>
                <a:gd name="T89" fmla="*/ 1312 h 1888"/>
                <a:gd name="T90" fmla="*/ 1877 w 1887"/>
                <a:gd name="T91" fmla="*/ 1088 h 1888"/>
                <a:gd name="T92" fmla="*/ 1886 w 1887"/>
                <a:gd name="T93" fmla="*/ 896 h 1888"/>
                <a:gd name="T94" fmla="*/ 1846 w 1887"/>
                <a:gd name="T95" fmla="*/ 663 h 1888"/>
                <a:gd name="T96" fmla="*/ 1751 w 1887"/>
                <a:gd name="T97" fmla="*/ 455 h 1888"/>
                <a:gd name="T98" fmla="*/ 1611 w 1887"/>
                <a:gd name="T99" fmla="*/ 277 h 1888"/>
                <a:gd name="T100" fmla="*/ 1433 w 1887"/>
                <a:gd name="T101" fmla="*/ 137 h 1888"/>
                <a:gd name="T102" fmla="*/ 1224 w 1887"/>
                <a:gd name="T103" fmla="*/ 42 h 1888"/>
                <a:gd name="T104" fmla="*/ 992 w 1887"/>
                <a:gd name="T105" fmla="*/ 1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887" h="1888">
                  <a:moveTo>
                    <a:pt x="943" y="1734"/>
                  </a:moveTo>
                  <a:lnTo>
                    <a:pt x="943" y="1734"/>
                  </a:lnTo>
                  <a:lnTo>
                    <a:pt x="903" y="1733"/>
                  </a:lnTo>
                  <a:lnTo>
                    <a:pt x="863" y="1730"/>
                  </a:lnTo>
                  <a:lnTo>
                    <a:pt x="823" y="1725"/>
                  </a:lnTo>
                  <a:lnTo>
                    <a:pt x="785" y="1717"/>
                  </a:lnTo>
                  <a:lnTo>
                    <a:pt x="746" y="1709"/>
                  </a:lnTo>
                  <a:lnTo>
                    <a:pt x="710" y="1699"/>
                  </a:lnTo>
                  <a:lnTo>
                    <a:pt x="672" y="1686"/>
                  </a:lnTo>
                  <a:lnTo>
                    <a:pt x="637" y="1672"/>
                  </a:lnTo>
                  <a:lnTo>
                    <a:pt x="601" y="1656"/>
                  </a:lnTo>
                  <a:lnTo>
                    <a:pt x="568" y="1638"/>
                  </a:lnTo>
                  <a:lnTo>
                    <a:pt x="534" y="1619"/>
                  </a:lnTo>
                  <a:lnTo>
                    <a:pt x="502" y="1599"/>
                  </a:lnTo>
                  <a:lnTo>
                    <a:pt x="472" y="1577"/>
                  </a:lnTo>
                  <a:lnTo>
                    <a:pt x="442" y="1554"/>
                  </a:lnTo>
                  <a:lnTo>
                    <a:pt x="413" y="1529"/>
                  </a:lnTo>
                  <a:lnTo>
                    <a:pt x="385" y="1503"/>
                  </a:lnTo>
                  <a:lnTo>
                    <a:pt x="359" y="1475"/>
                  </a:lnTo>
                  <a:lnTo>
                    <a:pt x="334" y="1446"/>
                  </a:lnTo>
                  <a:lnTo>
                    <a:pt x="311" y="1416"/>
                  </a:lnTo>
                  <a:lnTo>
                    <a:pt x="289" y="1386"/>
                  </a:lnTo>
                  <a:lnTo>
                    <a:pt x="269" y="1354"/>
                  </a:lnTo>
                  <a:lnTo>
                    <a:pt x="250" y="1320"/>
                  </a:lnTo>
                  <a:lnTo>
                    <a:pt x="232" y="1287"/>
                  </a:lnTo>
                  <a:lnTo>
                    <a:pt x="216" y="1251"/>
                  </a:lnTo>
                  <a:lnTo>
                    <a:pt x="202" y="1216"/>
                  </a:lnTo>
                  <a:lnTo>
                    <a:pt x="189" y="1179"/>
                  </a:lnTo>
                  <a:lnTo>
                    <a:pt x="179" y="1142"/>
                  </a:lnTo>
                  <a:lnTo>
                    <a:pt x="171" y="1103"/>
                  </a:lnTo>
                  <a:lnTo>
                    <a:pt x="163" y="1065"/>
                  </a:lnTo>
                  <a:lnTo>
                    <a:pt x="158" y="1025"/>
                  </a:lnTo>
                  <a:lnTo>
                    <a:pt x="155" y="985"/>
                  </a:lnTo>
                  <a:lnTo>
                    <a:pt x="154" y="945"/>
                  </a:lnTo>
                  <a:lnTo>
                    <a:pt x="154" y="945"/>
                  </a:lnTo>
                  <a:lnTo>
                    <a:pt x="155" y="904"/>
                  </a:lnTo>
                  <a:lnTo>
                    <a:pt x="158" y="864"/>
                  </a:lnTo>
                  <a:lnTo>
                    <a:pt x="163" y="824"/>
                  </a:lnTo>
                  <a:lnTo>
                    <a:pt x="171" y="785"/>
                  </a:lnTo>
                  <a:lnTo>
                    <a:pt x="179" y="748"/>
                  </a:lnTo>
                  <a:lnTo>
                    <a:pt x="189" y="710"/>
                  </a:lnTo>
                  <a:lnTo>
                    <a:pt x="202" y="673"/>
                  </a:lnTo>
                  <a:lnTo>
                    <a:pt x="216" y="637"/>
                  </a:lnTo>
                  <a:lnTo>
                    <a:pt x="232" y="603"/>
                  </a:lnTo>
                  <a:lnTo>
                    <a:pt x="250" y="569"/>
                  </a:lnTo>
                  <a:lnTo>
                    <a:pt x="269" y="535"/>
                  </a:lnTo>
                  <a:lnTo>
                    <a:pt x="289" y="503"/>
                  </a:lnTo>
                  <a:lnTo>
                    <a:pt x="311" y="473"/>
                  </a:lnTo>
                  <a:lnTo>
                    <a:pt x="334" y="442"/>
                  </a:lnTo>
                  <a:lnTo>
                    <a:pt x="359" y="414"/>
                  </a:lnTo>
                  <a:lnTo>
                    <a:pt x="385" y="386"/>
                  </a:lnTo>
                  <a:lnTo>
                    <a:pt x="413" y="360"/>
                  </a:lnTo>
                  <a:lnTo>
                    <a:pt x="442" y="335"/>
                  </a:lnTo>
                  <a:lnTo>
                    <a:pt x="472" y="312"/>
                  </a:lnTo>
                  <a:lnTo>
                    <a:pt x="502" y="290"/>
                  </a:lnTo>
                  <a:lnTo>
                    <a:pt x="534" y="269"/>
                  </a:lnTo>
                  <a:lnTo>
                    <a:pt x="568" y="251"/>
                  </a:lnTo>
                  <a:lnTo>
                    <a:pt x="601" y="233"/>
                  </a:lnTo>
                  <a:lnTo>
                    <a:pt x="637" y="217"/>
                  </a:lnTo>
                  <a:lnTo>
                    <a:pt x="672" y="203"/>
                  </a:lnTo>
                  <a:lnTo>
                    <a:pt x="710" y="190"/>
                  </a:lnTo>
                  <a:lnTo>
                    <a:pt x="746" y="180"/>
                  </a:lnTo>
                  <a:lnTo>
                    <a:pt x="785" y="171"/>
                  </a:lnTo>
                  <a:lnTo>
                    <a:pt x="823" y="164"/>
                  </a:lnTo>
                  <a:lnTo>
                    <a:pt x="863" y="159"/>
                  </a:lnTo>
                  <a:lnTo>
                    <a:pt x="903" y="156"/>
                  </a:lnTo>
                  <a:lnTo>
                    <a:pt x="943" y="155"/>
                  </a:lnTo>
                  <a:lnTo>
                    <a:pt x="943" y="155"/>
                  </a:lnTo>
                  <a:lnTo>
                    <a:pt x="984" y="156"/>
                  </a:lnTo>
                  <a:lnTo>
                    <a:pt x="1024" y="159"/>
                  </a:lnTo>
                  <a:lnTo>
                    <a:pt x="1064" y="164"/>
                  </a:lnTo>
                  <a:lnTo>
                    <a:pt x="1102" y="171"/>
                  </a:lnTo>
                  <a:lnTo>
                    <a:pt x="1141" y="180"/>
                  </a:lnTo>
                  <a:lnTo>
                    <a:pt x="1178" y="190"/>
                  </a:lnTo>
                  <a:lnTo>
                    <a:pt x="1215" y="203"/>
                  </a:lnTo>
                  <a:lnTo>
                    <a:pt x="1251" y="217"/>
                  </a:lnTo>
                  <a:lnTo>
                    <a:pt x="1286" y="233"/>
                  </a:lnTo>
                  <a:lnTo>
                    <a:pt x="1319" y="251"/>
                  </a:lnTo>
                  <a:lnTo>
                    <a:pt x="1353" y="269"/>
                  </a:lnTo>
                  <a:lnTo>
                    <a:pt x="1385" y="290"/>
                  </a:lnTo>
                  <a:lnTo>
                    <a:pt x="1415" y="312"/>
                  </a:lnTo>
                  <a:lnTo>
                    <a:pt x="1445" y="335"/>
                  </a:lnTo>
                  <a:lnTo>
                    <a:pt x="1474" y="360"/>
                  </a:lnTo>
                  <a:lnTo>
                    <a:pt x="1502" y="386"/>
                  </a:lnTo>
                  <a:lnTo>
                    <a:pt x="1528" y="414"/>
                  </a:lnTo>
                  <a:lnTo>
                    <a:pt x="1553" y="442"/>
                  </a:lnTo>
                  <a:lnTo>
                    <a:pt x="1576" y="473"/>
                  </a:lnTo>
                  <a:lnTo>
                    <a:pt x="1598" y="503"/>
                  </a:lnTo>
                  <a:lnTo>
                    <a:pt x="1618" y="535"/>
                  </a:lnTo>
                  <a:lnTo>
                    <a:pt x="1637" y="569"/>
                  </a:lnTo>
                  <a:lnTo>
                    <a:pt x="1655" y="603"/>
                  </a:lnTo>
                  <a:lnTo>
                    <a:pt x="1671" y="637"/>
                  </a:lnTo>
                  <a:lnTo>
                    <a:pt x="1685" y="673"/>
                  </a:lnTo>
                  <a:lnTo>
                    <a:pt x="1698" y="710"/>
                  </a:lnTo>
                  <a:lnTo>
                    <a:pt x="1708" y="748"/>
                  </a:lnTo>
                  <a:lnTo>
                    <a:pt x="1716" y="785"/>
                  </a:lnTo>
                  <a:lnTo>
                    <a:pt x="1724" y="824"/>
                  </a:lnTo>
                  <a:lnTo>
                    <a:pt x="1729" y="864"/>
                  </a:lnTo>
                  <a:lnTo>
                    <a:pt x="1732" y="904"/>
                  </a:lnTo>
                  <a:lnTo>
                    <a:pt x="1733" y="945"/>
                  </a:lnTo>
                  <a:lnTo>
                    <a:pt x="1733" y="945"/>
                  </a:lnTo>
                  <a:lnTo>
                    <a:pt x="1732" y="985"/>
                  </a:lnTo>
                  <a:lnTo>
                    <a:pt x="1729" y="1025"/>
                  </a:lnTo>
                  <a:lnTo>
                    <a:pt x="1724" y="1065"/>
                  </a:lnTo>
                  <a:lnTo>
                    <a:pt x="1716" y="1103"/>
                  </a:lnTo>
                  <a:lnTo>
                    <a:pt x="1708" y="1142"/>
                  </a:lnTo>
                  <a:lnTo>
                    <a:pt x="1698" y="1179"/>
                  </a:lnTo>
                  <a:lnTo>
                    <a:pt x="1685" y="1216"/>
                  </a:lnTo>
                  <a:lnTo>
                    <a:pt x="1671" y="1251"/>
                  </a:lnTo>
                  <a:lnTo>
                    <a:pt x="1655" y="1287"/>
                  </a:lnTo>
                  <a:lnTo>
                    <a:pt x="1637" y="1320"/>
                  </a:lnTo>
                  <a:lnTo>
                    <a:pt x="1618" y="1354"/>
                  </a:lnTo>
                  <a:lnTo>
                    <a:pt x="1598" y="1386"/>
                  </a:lnTo>
                  <a:lnTo>
                    <a:pt x="1576" y="1416"/>
                  </a:lnTo>
                  <a:lnTo>
                    <a:pt x="1553" y="1446"/>
                  </a:lnTo>
                  <a:lnTo>
                    <a:pt x="1528" y="1475"/>
                  </a:lnTo>
                  <a:lnTo>
                    <a:pt x="1502" y="1503"/>
                  </a:lnTo>
                  <a:lnTo>
                    <a:pt x="1474" y="1529"/>
                  </a:lnTo>
                  <a:lnTo>
                    <a:pt x="1445" y="1554"/>
                  </a:lnTo>
                  <a:lnTo>
                    <a:pt x="1415" y="1577"/>
                  </a:lnTo>
                  <a:lnTo>
                    <a:pt x="1385" y="1599"/>
                  </a:lnTo>
                  <a:lnTo>
                    <a:pt x="1353" y="1619"/>
                  </a:lnTo>
                  <a:lnTo>
                    <a:pt x="1319" y="1638"/>
                  </a:lnTo>
                  <a:lnTo>
                    <a:pt x="1286" y="1656"/>
                  </a:lnTo>
                  <a:lnTo>
                    <a:pt x="1251" y="1672"/>
                  </a:lnTo>
                  <a:lnTo>
                    <a:pt x="1215" y="1686"/>
                  </a:lnTo>
                  <a:lnTo>
                    <a:pt x="1178" y="1699"/>
                  </a:lnTo>
                  <a:lnTo>
                    <a:pt x="1141" y="1709"/>
                  </a:lnTo>
                  <a:lnTo>
                    <a:pt x="1102" y="1717"/>
                  </a:lnTo>
                  <a:lnTo>
                    <a:pt x="1064" y="1725"/>
                  </a:lnTo>
                  <a:lnTo>
                    <a:pt x="1024" y="1730"/>
                  </a:lnTo>
                  <a:lnTo>
                    <a:pt x="984" y="1733"/>
                  </a:lnTo>
                  <a:lnTo>
                    <a:pt x="943" y="1734"/>
                  </a:lnTo>
                  <a:close/>
                  <a:moveTo>
                    <a:pt x="943" y="0"/>
                  </a:moveTo>
                  <a:lnTo>
                    <a:pt x="943" y="0"/>
                  </a:lnTo>
                  <a:lnTo>
                    <a:pt x="895" y="1"/>
                  </a:lnTo>
                  <a:lnTo>
                    <a:pt x="847" y="5"/>
                  </a:lnTo>
                  <a:lnTo>
                    <a:pt x="800" y="11"/>
                  </a:lnTo>
                  <a:lnTo>
                    <a:pt x="753" y="19"/>
                  </a:lnTo>
                  <a:lnTo>
                    <a:pt x="707" y="30"/>
                  </a:lnTo>
                  <a:lnTo>
                    <a:pt x="663" y="42"/>
                  </a:lnTo>
                  <a:lnTo>
                    <a:pt x="619" y="58"/>
                  </a:lnTo>
                  <a:lnTo>
                    <a:pt x="576" y="74"/>
                  </a:lnTo>
                  <a:lnTo>
                    <a:pt x="534" y="93"/>
                  </a:lnTo>
                  <a:lnTo>
                    <a:pt x="494" y="114"/>
                  </a:lnTo>
                  <a:lnTo>
                    <a:pt x="454" y="137"/>
                  </a:lnTo>
                  <a:lnTo>
                    <a:pt x="416" y="162"/>
                  </a:lnTo>
                  <a:lnTo>
                    <a:pt x="379" y="188"/>
                  </a:lnTo>
                  <a:lnTo>
                    <a:pt x="344" y="216"/>
                  </a:lnTo>
                  <a:lnTo>
                    <a:pt x="309" y="245"/>
                  </a:lnTo>
                  <a:lnTo>
                    <a:pt x="276" y="277"/>
                  </a:lnTo>
                  <a:lnTo>
                    <a:pt x="245" y="310"/>
                  </a:lnTo>
                  <a:lnTo>
                    <a:pt x="215" y="344"/>
                  </a:lnTo>
                  <a:lnTo>
                    <a:pt x="187" y="380"/>
                  </a:lnTo>
                  <a:lnTo>
                    <a:pt x="161" y="416"/>
                  </a:lnTo>
                  <a:lnTo>
                    <a:pt x="136" y="455"/>
                  </a:lnTo>
                  <a:lnTo>
                    <a:pt x="113" y="495"/>
                  </a:lnTo>
                  <a:lnTo>
                    <a:pt x="92" y="535"/>
                  </a:lnTo>
                  <a:lnTo>
                    <a:pt x="74" y="577"/>
                  </a:lnTo>
                  <a:lnTo>
                    <a:pt x="57" y="620"/>
                  </a:lnTo>
                  <a:lnTo>
                    <a:pt x="41" y="663"/>
                  </a:lnTo>
                  <a:lnTo>
                    <a:pt x="29" y="708"/>
                  </a:lnTo>
                  <a:lnTo>
                    <a:pt x="18" y="754"/>
                  </a:lnTo>
                  <a:lnTo>
                    <a:pt x="10" y="801"/>
                  </a:lnTo>
                  <a:lnTo>
                    <a:pt x="4" y="848"/>
                  </a:lnTo>
                  <a:lnTo>
                    <a:pt x="1" y="896"/>
                  </a:lnTo>
                  <a:lnTo>
                    <a:pt x="0" y="945"/>
                  </a:lnTo>
                  <a:lnTo>
                    <a:pt x="0" y="945"/>
                  </a:lnTo>
                  <a:lnTo>
                    <a:pt x="1" y="993"/>
                  </a:lnTo>
                  <a:lnTo>
                    <a:pt x="4" y="1041"/>
                  </a:lnTo>
                  <a:lnTo>
                    <a:pt x="10" y="1088"/>
                  </a:lnTo>
                  <a:lnTo>
                    <a:pt x="18" y="1135"/>
                  </a:lnTo>
                  <a:lnTo>
                    <a:pt x="29" y="1181"/>
                  </a:lnTo>
                  <a:lnTo>
                    <a:pt x="41" y="1225"/>
                  </a:lnTo>
                  <a:lnTo>
                    <a:pt x="57" y="1269"/>
                  </a:lnTo>
                  <a:lnTo>
                    <a:pt x="74" y="1312"/>
                  </a:lnTo>
                  <a:lnTo>
                    <a:pt x="92" y="1354"/>
                  </a:lnTo>
                  <a:lnTo>
                    <a:pt x="113" y="1394"/>
                  </a:lnTo>
                  <a:lnTo>
                    <a:pt x="136" y="1434"/>
                  </a:lnTo>
                  <a:lnTo>
                    <a:pt x="161" y="1472"/>
                  </a:lnTo>
                  <a:lnTo>
                    <a:pt x="187" y="1509"/>
                  </a:lnTo>
                  <a:lnTo>
                    <a:pt x="215" y="1544"/>
                  </a:lnTo>
                  <a:lnTo>
                    <a:pt x="245" y="1579"/>
                  </a:lnTo>
                  <a:lnTo>
                    <a:pt x="276" y="1612"/>
                  </a:lnTo>
                  <a:lnTo>
                    <a:pt x="309" y="1643"/>
                  </a:lnTo>
                  <a:lnTo>
                    <a:pt x="344" y="1673"/>
                  </a:lnTo>
                  <a:lnTo>
                    <a:pt x="379" y="1701"/>
                  </a:lnTo>
                  <a:lnTo>
                    <a:pt x="416" y="1728"/>
                  </a:lnTo>
                  <a:lnTo>
                    <a:pt x="454" y="1752"/>
                  </a:lnTo>
                  <a:lnTo>
                    <a:pt x="494" y="1775"/>
                  </a:lnTo>
                  <a:lnTo>
                    <a:pt x="534" y="1796"/>
                  </a:lnTo>
                  <a:lnTo>
                    <a:pt x="576" y="1814"/>
                  </a:lnTo>
                  <a:lnTo>
                    <a:pt x="619" y="1831"/>
                  </a:lnTo>
                  <a:lnTo>
                    <a:pt x="663" y="1847"/>
                  </a:lnTo>
                  <a:lnTo>
                    <a:pt x="707" y="1859"/>
                  </a:lnTo>
                  <a:lnTo>
                    <a:pt x="753" y="1870"/>
                  </a:lnTo>
                  <a:lnTo>
                    <a:pt x="800" y="1878"/>
                  </a:lnTo>
                  <a:lnTo>
                    <a:pt x="847" y="1884"/>
                  </a:lnTo>
                  <a:lnTo>
                    <a:pt x="895" y="1887"/>
                  </a:lnTo>
                  <a:lnTo>
                    <a:pt x="943" y="1888"/>
                  </a:lnTo>
                  <a:lnTo>
                    <a:pt x="943" y="1888"/>
                  </a:lnTo>
                  <a:lnTo>
                    <a:pt x="992" y="1887"/>
                  </a:lnTo>
                  <a:lnTo>
                    <a:pt x="1040" y="1884"/>
                  </a:lnTo>
                  <a:lnTo>
                    <a:pt x="1087" y="1878"/>
                  </a:lnTo>
                  <a:lnTo>
                    <a:pt x="1134" y="1870"/>
                  </a:lnTo>
                  <a:lnTo>
                    <a:pt x="1180" y="1859"/>
                  </a:lnTo>
                  <a:lnTo>
                    <a:pt x="1224" y="1847"/>
                  </a:lnTo>
                  <a:lnTo>
                    <a:pt x="1268" y="1831"/>
                  </a:lnTo>
                  <a:lnTo>
                    <a:pt x="1311" y="1814"/>
                  </a:lnTo>
                  <a:lnTo>
                    <a:pt x="1353" y="1796"/>
                  </a:lnTo>
                  <a:lnTo>
                    <a:pt x="1393" y="1775"/>
                  </a:lnTo>
                  <a:lnTo>
                    <a:pt x="1433" y="1752"/>
                  </a:lnTo>
                  <a:lnTo>
                    <a:pt x="1471" y="1728"/>
                  </a:lnTo>
                  <a:lnTo>
                    <a:pt x="1508" y="1701"/>
                  </a:lnTo>
                  <a:lnTo>
                    <a:pt x="1543" y="1673"/>
                  </a:lnTo>
                  <a:lnTo>
                    <a:pt x="1578" y="1643"/>
                  </a:lnTo>
                  <a:lnTo>
                    <a:pt x="1611" y="1612"/>
                  </a:lnTo>
                  <a:lnTo>
                    <a:pt x="1642" y="1579"/>
                  </a:lnTo>
                  <a:lnTo>
                    <a:pt x="1672" y="1544"/>
                  </a:lnTo>
                  <a:lnTo>
                    <a:pt x="1700" y="1509"/>
                  </a:lnTo>
                  <a:lnTo>
                    <a:pt x="1726" y="1472"/>
                  </a:lnTo>
                  <a:lnTo>
                    <a:pt x="1751" y="1434"/>
                  </a:lnTo>
                  <a:lnTo>
                    <a:pt x="1774" y="1394"/>
                  </a:lnTo>
                  <a:lnTo>
                    <a:pt x="1795" y="1354"/>
                  </a:lnTo>
                  <a:lnTo>
                    <a:pt x="1813" y="1312"/>
                  </a:lnTo>
                  <a:lnTo>
                    <a:pt x="1830" y="1269"/>
                  </a:lnTo>
                  <a:lnTo>
                    <a:pt x="1846" y="1225"/>
                  </a:lnTo>
                  <a:lnTo>
                    <a:pt x="1858" y="1181"/>
                  </a:lnTo>
                  <a:lnTo>
                    <a:pt x="1869" y="1135"/>
                  </a:lnTo>
                  <a:lnTo>
                    <a:pt x="1877" y="1088"/>
                  </a:lnTo>
                  <a:lnTo>
                    <a:pt x="1883" y="1041"/>
                  </a:lnTo>
                  <a:lnTo>
                    <a:pt x="1886" y="993"/>
                  </a:lnTo>
                  <a:lnTo>
                    <a:pt x="1887" y="945"/>
                  </a:lnTo>
                  <a:lnTo>
                    <a:pt x="1887" y="945"/>
                  </a:lnTo>
                  <a:lnTo>
                    <a:pt x="1886" y="896"/>
                  </a:lnTo>
                  <a:lnTo>
                    <a:pt x="1883" y="848"/>
                  </a:lnTo>
                  <a:lnTo>
                    <a:pt x="1877" y="801"/>
                  </a:lnTo>
                  <a:lnTo>
                    <a:pt x="1869" y="754"/>
                  </a:lnTo>
                  <a:lnTo>
                    <a:pt x="1858" y="708"/>
                  </a:lnTo>
                  <a:lnTo>
                    <a:pt x="1846" y="663"/>
                  </a:lnTo>
                  <a:lnTo>
                    <a:pt x="1830" y="620"/>
                  </a:lnTo>
                  <a:lnTo>
                    <a:pt x="1813" y="577"/>
                  </a:lnTo>
                  <a:lnTo>
                    <a:pt x="1795" y="535"/>
                  </a:lnTo>
                  <a:lnTo>
                    <a:pt x="1774" y="495"/>
                  </a:lnTo>
                  <a:lnTo>
                    <a:pt x="1751" y="455"/>
                  </a:lnTo>
                  <a:lnTo>
                    <a:pt x="1726" y="416"/>
                  </a:lnTo>
                  <a:lnTo>
                    <a:pt x="1700" y="380"/>
                  </a:lnTo>
                  <a:lnTo>
                    <a:pt x="1672" y="344"/>
                  </a:lnTo>
                  <a:lnTo>
                    <a:pt x="1642" y="310"/>
                  </a:lnTo>
                  <a:lnTo>
                    <a:pt x="1611" y="277"/>
                  </a:lnTo>
                  <a:lnTo>
                    <a:pt x="1578" y="245"/>
                  </a:lnTo>
                  <a:lnTo>
                    <a:pt x="1543" y="216"/>
                  </a:lnTo>
                  <a:lnTo>
                    <a:pt x="1508" y="188"/>
                  </a:lnTo>
                  <a:lnTo>
                    <a:pt x="1471" y="162"/>
                  </a:lnTo>
                  <a:lnTo>
                    <a:pt x="1433" y="137"/>
                  </a:lnTo>
                  <a:lnTo>
                    <a:pt x="1393" y="114"/>
                  </a:lnTo>
                  <a:lnTo>
                    <a:pt x="1353" y="93"/>
                  </a:lnTo>
                  <a:lnTo>
                    <a:pt x="1311" y="74"/>
                  </a:lnTo>
                  <a:lnTo>
                    <a:pt x="1268" y="58"/>
                  </a:lnTo>
                  <a:lnTo>
                    <a:pt x="1224" y="42"/>
                  </a:lnTo>
                  <a:lnTo>
                    <a:pt x="1180" y="30"/>
                  </a:lnTo>
                  <a:lnTo>
                    <a:pt x="1134" y="19"/>
                  </a:lnTo>
                  <a:lnTo>
                    <a:pt x="1087" y="11"/>
                  </a:lnTo>
                  <a:lnTo>
                    <a:pt x="1040" y="5"/>
                  </a:lnTo>
                  <a:lnTo>
                    <a:pt x="992" y="1"/>
                  </a:lnTo>
                  <a:lnTo>
                    <a:pt x="943" y="0"/>
                  </a:lnTo>
                  <a:close/>
                </a:path>
              </a:pathLst>
            </a:custGeom>
            <a:solidFill>
              <a:srgbClr val="F04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0" name="Freeform 1178">
              <a:extLst>
                <a:ext uri="{FF2B5EF4-FFF2-40B4-BE49-F238E27FC236}">
                  <a16:creationId xmlns:a16="http://schemas.microsoft.com/office/drawing/2014/main" id="{CA735A2D-6A1F-419E-94AC-00B6C08AD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836" y="1803478"/>
              <a:ext cx="344241" cy="344241"/>
            </a:xfrm>
            <a:custGeom>
              <a:avLst/>
              <a:gdLst>
                <a:gd name="T0" fmla="*/ 749 w 1579"/>
                <a:gd name="T1" fmla="*/ 1578 h 1579"/>
                <a:gd name="T2" fmla="*/ 631 w 1579"/>
                <a:gd name="T3" fmla="*/ 1562 h 1579"/>
                <a:gd name="T4" fmla="*/ 518 w 1579"/>
                <a:gd name="T5" fmla="*/ 1531 h 1579"/>
                <a:gd name="T6" fmla="*/ 414 w 1579"/>
                <a:gd name="T7" fmla="*/ 1483 h 1579"/>
                <a:gd name="T8" fmla="*/ 318 w 1579"/>
                <a:gd name="T9" fmla="*/ 1422 h 1579"/>
                <a:gd name="T10" fmla="*/ 231 w 1579"/>
                <a:gd name="T11" fmla="*/ 1348 h 1579"/>
                <a:gd name="T12" fmla="*/ 157 w 1579"/>
                <a:gd name="T13" fmla="*/ 1261 h 1579"/>
                <a:gd name="T14" fmla="*/ 96 w 1579"/>
                <a:gd name="T15" fmla="*/ 1165 h 1579"/>
                <a:gd name="T16" fmla="*/ 48 w 1579"/>
                <a:gd name="T17" fmla="*/ 1061 h 1579"/>
                <a:gd name="T18" fmla="*/ 17 w 1579"/>
                <a:gd name="T19" fmla="*/ 948 h 1579"/>
                <a:gd name="T20" fmla="*/ 1 w 1579"/>
                <a:gd name="T21" fmla="*/ 830 h 1579"/>
                <a:gd name="T22" fmla="*/ 1 w 1579"/>
                <a:gd name="T23" fmla="*/ 749 h 1579"/>
                <a:gd name="T24" fmla="*/ 17 w 1579"/>
                <a:gd name="T25" fmla="*/ 630 h 1579"/>
                <a:gd name="T26" fmla="*/ 48 w 1579"/>
                <a:gd name="T27" fmla="*/ 518 h 1579"/>
                <a:gd name="T28" fmla="*/ 96 w 1579"/>
                <a:gd name="T29" fmla="*/ 414 h 1579"/>
                <a:gd name="T30" fmla="*/ 157 w 1579"/>
                <a:gd name="T31" fmla="*/ 318 h 1579"/>
                <a:gd name="T32" fmla="*/ 231 w 1579"/>
                <a:gd name="T33" fmla="*/ 231 h 1579"/>
                <a:gd name="T34" fmla="*/ 318 w 1579"/>
                <a:gd name="T35" fmla="*/ 157 h 1579"/>
                <a:gd name="T36" fmla="*/ 414 w 1579"/>
                <a:gd name="T37" fmla="*/ 96 h 1579"/>
                <a:gd name="T38" fmla="*/ 518 w 1579"/>
                <a:gd name="T39" fmla="*/ 48 h 1579"/>
                <a:gd name="T40" fmla="*/ 631 w 1579"/>
                <a:gd name="T41" fmla="*/ 16 h 1579"/>
                <a:gd name="T42" fmla="*/ 749 w 1579"/>
                <a:gd name="T43" fmla="*/ 1 h 1579"/>
                <a:gd name="T44" fmla="*/ 830 w 1579"/>
                <a:gd name="T45" fmla="*/ 1 h 1579"/>
                <a:gd name="T46" fmla="*/ 948 w 1579"/>
                <a:gd name="T47" fmla="*/ 16 h 1579"/>
                <a:gd name="T48" fmla="*/ 1061 w 1579"/>
                <a:gd name="T49" fmla="*/ 48 h 1579"/>
                <a:gd name="T50" fmla="*/ 1165 w 1579"/>
                <a:gd name="T51" fmla="*/ 96 h 1579"/>
                <a:gd name="T52" fmla="*/ 1261 w 1579"/>
                <a:gd name="T53" fmla="*/ 157 h 1579"/>
                <a:gd name="T54" fmla="*/ 1348 w 1579"/>
                <a:gd name="T55" fmla="*/ 231 h 1579"/>
                <a:gd name="T56" fmla="*/ 1422 w 1579"/>
                <a:gd name="T57" fmla="*/ 318 h 1579"/>
                <a:gd name="T58" fmla="*/ 1483 w 1579"/>
                <a:gd name="T59" fmla="*/ 414 h 1579"/>
                <a:gd name="T60" fmla="*/ 1531 w 1579"/>
                <a:gd name="T61" fmla="*/ 518 h 1579"/>
                <a:gd name="T62" fmla="*/ 1562 w 1579"/>
                <a:gd name="T63" fmla="*/ 630 h 1579"/>
                <a:gd name="T64" fmla="*/ 1578 w 1579"/>
                <a:gd name="T65" fmla="*/ 749 h 1579"/>
                <a:gd name="T66" fmla="*/ 1578 w 1579"/>
                <a:gd name="T67" fmla="*/ 830 h 1579"/>
                <a:gd name="T68" fmla="*/ 1562 w 1579"/>
                <a:gd name="T69" fmla="*/ 948 h 1579"/>
                <a:gd name="T70" fmla="*/ 1531 w 1579"/>
                <a:gd name="T71" fmla="*/ 1061 h 1579"/>
                <a:gd name="T72" fmla="*/ 1483 w 1579"/>
                <a:gd name="T73" fmla="*/ 1165 h 1579"/>
                <a:gd name="T74" fmla="*/ 1422 w 1579"/>
                <a:gd name="T75" fmla="*/ 1261 h 1579"/>
                <a:gd name="T76" fmla="*/ 1348 w 1579"/>
                <a:gd name="T77" fmla="*/ 1348 h 1579"/>
                <a:gd name="T78" fmla="*/ 1261 w 1579"/>
                <a:gd name="T79" fmla="*/ 1422 h 1579"/>
                <a:gd name="T80" fmla="*/ 1165 w 1579"/>
                <a:gd name="T81" fmla="*/ 1483 h 1579"/>
                <a:gd name="T82" fmla="*/ 1061 w 1579"/>
                <a:gd name="T83" fmla="*/ 1531 h 1579"/>
                <a:gd name="T84" fmla="*/ 948 w 1579"/>
                <a:gd name="T85" fmla="*/ 1562 h 1579"/>
                <a:gd name="T86" fmla="*/ 830 w 1579"/>
                <a:gd name="T87" fmla="*/ 1578 h 1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79" h="1579">
                  <a:moveTo>
                    <a:pt x="789" y="1579"/>
                  </a:moveTo>
                  <a:lnTo>
                    <a:pt x="789" y="1579"/>
                  </a:lnTo>
                  <a:lnTo>
                    <a:pt x="749" y="1578"/>
                  </a:lnTo>
                  <a:lnTo>
                    <a:pt x="709" y="1575"/>
                  </a:lnTo>
                  <a:lnTo>
                    <a:pt x="669" y="1570"/>
                  </a:lnTo>
                  <a:lnTo>
                    <a:pt x="631" y="1562"/>
                  </a:lnTo>
                  <a:lnTo>
                    <a:pt x="592" y="1554"/>
                  </a:lnTo>
                  <a:lnTo>
                    <a:pt x="556" y="1544"/>
                  </a:lnTo>
                  <a:lnTo>
                    <a:pt x="518" y="1531"/>
                  </a:lnTo>
                  <a:lnTo>
                    <a:pt x="483" y="1517"/>
                  </a:lnTo>
                  <a:lnTo>
                    <a:pt x="447" y="1501"/>
                  </a:lnTo>
                  <a:lnTo>
                    <a:pt x="414" y="1483"/>
                  </a:lnTo>
                  <a:lnTo>
                    <a:pt x="380" y="1464"/>
                  </a:lnTo>
                  <a:lnTo>
                    <a:pt x="348" y="1444"/>
                  </a:lnTo>
                  <a:lnTo>
                    <a:pt x="318" y="1422"/>
                  </a:lnTo>
                  <a:lnTo>
                    <a:pt x="288" y="1399"/>
                  </a:lnTo>
                  <a:lnTo>
                    <a:pt x="259" y="1374"/>
                  </a:lnTo>
                  <a:lnTo>
                    <a:pt x="231" y="1348"/>
                  </a:lnTo>
                  <a:lnTo>
                    <a:pt x="205" y="1320"/>
                  </a:lnTo>
                  <a:lnTo>
                    <a:pt x="180" y="1291"/>
                  </a:lnTo>
                  <a:lnTo>
                    <a:pt x="157" y="1261"/>
                  </a:lnTo>
                  <a:lnTo>
                    <a:pt x="135" y="1231"/>
                  </a:lnTo>
                  <a:lnTo>
                    <a:pt x="115" y="1199"/>
                  </a:lnTo>
                  <a:lnTo>
                    <a:pt x="96" y="1165"/>
                  </a:lnTo>
                  <a:lnTo>
                    <a:pt x="78" y="1132"/>
                  </a:lnTo>
                  <a:lnTo>
                    <a:pt x="62" y="1096"/>
                  </a:lnTo>
                  <a:lnTo>
                    <a:pt x="48" y="1061"/>
                  </a:lnTo>
                  <a:lnTo>
                    <a:pt x="35" y="1024"/>
                  </a:lnTo>
                  <a:lnTo>
                    <a:pt x="25" y="987"/>
                  </a:lnTo>
                  <a:lnTo>
                    <a:pt x="17" y="948"/>
                  </a:lnTo>
                  <a:lnTo>
                    <a:pt x="9" y="910"/>
                  </a:lnTo>
                  <a:lnTo>
                    <a:pt x="4" y="870"/>
                  </a:lnTo>
                  <a:lnTo>
                    <a:pt x="1" y="830"/>
                  </a:lnTo>
                  <a:lnTo>
                    <a:pt x="0" y="790"/>
                  </a:lnTo>
                  <a:lnTo>
                    <a:pt x="0" y="790"/>
                  </a:lnTo>
                  <a:lnTo>
                    <a:pt x="1" y="749"/>
                  </a:lnTo>
                  <a:lnTo>
                    <a:pt x="4" y="709"/>
                  </a:lnTo>
                  <a:lnTo>
                    <a:pt x="9" y="669"/>
                  </a:lnTo>
                  <a:lnTo>
                    <a:pt x="17" y="630"/>
                  </a:lnTo>
                  <a:lnTo>
                    <a:pt x="25" y="593"/>
                  </a:lnTo>
                  <a:lnTo>
                    <a:pt x="35" y="555"/>
                  </a:lnTo>
                  <a:lnTo>
                    <a:pt x="48" y="518"/>
                  </a:lnTo>
                  <a:lnTo>
                    <a:pt x="62" y="482"/>
                  </a:lnTo>
                  <a:lnTo>
                    <a:pt x="78" y="448"/>
                  </a:lnTo>
                  <a:lnTo>
                    <a:pt x="96" y="414"/>
                  </a:lnTo>
                  <a:lnTo>
                    <a:pt x="115" y="380"/>
                  </a:lnTo>
                  <a:lnTo>
                    <a:pt x="135" y="348"/>
                  </a:lnTo>
                  <a:lnTo>
                    <a:pt x="157" y="318"/>
                  </a:lnTo>
                  <a:lnTo>
                    <a:pt x="180" y="287"/>
                  </a:lnTo>
                  <a:lnTo>
                    <a:pt x="205" y="259"/>
                  </a:lnTo>
                  <a:lnTo>
                    <a:pt x="231" y="231"/>
                  </a:lnTo>
                  <a:lnTo>
                    <a:pt x="259" y="205"/>
                  </a:lnTo>
                  <a:lnTo>
                    <a:pt x="288" y="180"/>
                  </a:lnTo>
                  <a:lnTo>
                    <a:pt x="318" y="157"/>
                  </a:lnTo>
                  <a:lnTo>
                    <a:pt x="348" y="135"/>
                  </a:lnTo>
                  <a:lnTo>
                    <a:pt x="380" y="114"/>
                  </a:lnTo>
                  <a:lnTo>
                    <a:pt x="414" y="96"/>
                  </a:lnTo>
                  <a:lnTo>
                    <a:pt x="447" y="78"/>
                  </a:lnTo>
                  <a:lnTo>
                    <a:pt x="483" y="62"/>
                  </a:lnTo>
                  <a:lnTo>
                    <a:pt x="518" y="48"/>
                  </a:lnTo>
                  <a:lnTo>
                    <a:pt x="556" y="35"/>
                  </a:lnTo>
                  <a:lnTo>
                    <a:pt x="592" y="25"/>
                  </a:lnTo>
                  <a:lnTo>
                    <a:pt x="631" y="16"/>
                  </a:lnTo>
                  <a:lnTo>
                    <a:pt x="669" y="9"/>
                  </a:lnTo>
                  <a:lnTo>
                    <a:pt x="709" y="4"/>
                  </a:lnTo>
                  <a:lnTo>
                    <a:pt x="749" y="1"/>
                  </a:lnTo>
                  <a:lnTo>
                    <a:pt x="789" y="0"/>
                  </a:lnTo>
                  <a:lnTo>
                    <a:pt x="789" y="0"/>
                  </a:lnTo>
                  <a:lnTo>
                    <a:pt x="830" y="1"/>
                  </a:lnTo>
                  <a:lnTo>
                    <a:pt x="870" y="4"/>
                  </a:lnTo>
                  <a:lnTo>
                    <a:pt x="910" y="9"/>
                  </a:lnTo>
                  <a:lnTo>
                    <a:pt x="948" y="16"/>
                  </a:lnTo>
                  <a:lnTo>
                    <a:pt x="987" y="25"/>
                  </a:lnTo>
                  <a:lnTo>
                    <a:pt x="1024" y="35"/>
                  </a:lnTo>
                  <a:lnTo>
                    <a:pt x="1061" y="48"/>
                  </a:lnTo>
                  <a:lnTo>
                    <a:pt x="1097" y="62"/>
                  </a:lnTo>
                  <a:lnTo>
                    <a:pt x="1132" y="78"/>
                  </a:lnTo>
                  <a:lnTo>
                    <a:pt x="1165" y="96"/>
                  </a:lnTo>
                  <a:lnTo>
                    <a:pt x="1199" y="114"/>
                  </a:lnTo>
                  <a:lnTo>
                    <a:pt x="1231" y="135"/>
                  </a:lnTo>
                  <a:lnTo>
                    <a:pt x="1261" y="157"/>
                  </a:lnTo>
                  <a:lnTo>
                    <a:pt x="1291" y="180"/>
                  </a:lnTo>
                  <a:lnTo>
                    <a:pt x="1320" y="205"/>
                  </a:lnTo>
                  <a:lnTo>
                    <a:pt x="1348" y="231"/>
                  </a:lnTo>
                  <a:lnTo>
                    <a:pt x="1374" y="259"/>
                  </a:lnTo>
                  <a:lnTo>
                    <a:pt x="1399" y="287"/>
                  </a:lnTo>
                  <a:lnTo>
                    <a:pt x="1422" y="318"/>
                  </a:lnTo>
                  <a:lnTo>
                    <a:pt x="1444" y="348"/>
                  </a:lnTo>
                  <a:lnTo>
                    <a:pt x="1464" y="380"/>
                  </a:lnTo>
                  <a:lnTo>
                    <a:pt x="1483" y="414"/>
                  </a:lnTo>
                  <a:lnTo>
                    <a:pt x="1501" y="448"/>
                  </a:lnTo>
                  <a:lnTo>
                    <a:pt x="1517" y="482"/>
                  </a:lnTo>
                  <a:lnTo>
                    <a:pt x="1531" y="518"/>
                  </a:lnTo>
                  <a:lnTo>
                    <a:pt x="1544" y="555"/>
                  </a:lnTo>
                  <a:lnTo>
                    <a:pt x="1554" y="593"/>
                  </a:lnTo>
                  <a:lnTo>
                    <a:pt x="1562" y="630"/>
                  </a:lnTo>
                  <a:lnTo>
                    <a:pt x="1570" y="669"/>
                  </a:lnTo>
                  <a:lnTo>
                    <a:pt x="1575" y="709"/>
                  </a:lnTo>
                  <a:lnTo>
                    <a:pt x="1578" y="749"/>
                  </a:lnTo>
                  <a:lnTo>
                    <a:pt x="1579" y="790"/>
                  </a:lnTo>
                  <a:lnTo>
                    <a:pt x="1579" y="790"/>
                  </a:lnTo>
                  <a:lnTo>
                    <a:pt x="1578" y="830"/>
                  </a:lnTo>
                  <a:lnTo>
                    <a:pt x="1575" y="870"/>
                  </a:lnTo>
                  <a:lnTo>
                    <a:pt x="1570" y="910"/>
                  </a:lnTo>
                  <a:lnTo>
                    <a:pt x="1562" y="948"/>
                  </a:lnTo>
                  <a:lnTo>
                    <a:pt x="1554" y="987"/>
                  </a:lnTo>
                  <a:lnTo>
                    <a:pt x="1544" y="1024"/>
                  </a:lnTo>
                  <a:lnTo>
                    <a:pt x="1531" y="1061"/>
                  </a:lnTo>
                  <a:lnTo>
                    <a:pt x="1517" y="1096"/>
                  </a:lnTo>
                  <a:lnTo>
                    <a:pt x="1501" y="1132"/>
                  </a:lnTo>
                  <a:lnTo>
                    <a:pt x="1483" y="1165"/>
                  </a:lnTo>
                  <a:lnTo>
                    <a:pt x="1464" y="1199"/>
                  </a:lnTo>
                  <a:lnTo>
                    <a:pt x="1444" y="1231"/>
                  </a:lnTo>
                  <a:lnTo>
                    <a:pt x="1422" y="1261"/>
                  </a:lnTo>
                  <a:lnTo>
                    <a:pt x="1399" y="1291"/>
                  </a:lnTo>
                  <a:lnTo>
                    <a:pt x="1374" y="1320"/>
                  </a:lnTo>
                  <a:lnTo>
                    <a:pt x="1348" y="1348"/>
                  </a:lnTo>
                  <a:lnTo>
                    <a:pt x="1320" y="1374"/>
                  </a:lnTo>
                  <a:lnTo>
                    <a:pt x="1291" y="1399"/>
                  </a:lnTo>
                  <a:lnTo>
                    <a:pt x="1261" y="1422"/>
                  </a:lnTo>
                  <a:lnTo>
                    <a:pt x="1231" y="1444"/>
                  </a:lnTo>
                  <a:lnTo>
                    <a:pt x="1199" y="1464"/>
                  </a:lnTo>
                  <a:lnTo>
                    <a:pt x="1165" y="1483"/>
                  </a:lnTo>
                  <a:lnTo>
                    <a:pt x="1132" y="1501"/>
                  </a:lnTo>
                  <a:lnTo>
                    <a:pt x="1097" y="1517"/>
                  </a:lnTo>
                  <a:lnTo>
                    <a:pt x="1061" y="1531"/>
                  </a:lnTo>
                  <a:lnTo>
                    <a:pt x="1024" y="1544"/>
                  </a:lnTo>
                  <a:lnTo>
                    <a:pt x="987" y="1554"/>
                  </a:lnTo>
                  <a:lnTo>
                    <a:pt x="948" y="1562"/>
                  </a:lnTo>
                  <a:lnTo>
                    <a:pt x="910" y="1570"/>
                  </a:lnTo>
                  <a:lnTo>
                    <a:pt x="870" y="1575"/>
                  </a:lnTo>
                  <a:lnTo>
                    <a:pt x="830" y="1578"/>
                  </a:lnTo>
                  <a:lnTo>
                    <a:pt x="789" y="15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1" name="Freeform 1179">
              <a:extLst>
                <a:ext uri="{FF2B5EF4-FFF2-40B4-BE49-F238E27FC236}">
                  <a16:creationId xmlns:a16="http://schemas.microsoft.com/office/drawing/2014/main" id="{72CEB966-A86A-45AA-8008-09E4F486CB5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6459" y="1769447"/>
              <a:ext cx="411649" cy="411649"/>
            </a:xfrm>
            <a:custGeom>
              <a:avLst/>
              <a:gdLst>
                <a:gd name="T0" fmla="*/ 895 w 1887"/>
                <a:gd name="T1" fmla="*/ 1 h 1888"/>
                <a:gd name="T2" fmla="*/ 753 w 1887"/>
                <a:gd name="T3" fmla="*/ 19 h 1888"/>
                <a:gd name="T4" fmla="*/ 619 w 1887"/>
                <a:gd name="T5" fmla="*/ 58 h 1888"/>
                <a:gd name="T6" fmla="*/ 494 w 1887"/>
                <a:gd name="T7" fmla="*/ 114 h 1888"/>
                <a:gd name="T8" fmla="*/ 379 w 1887"/>
                <a:gd name="T9" fmla="*/ 188 h 1888"/>
                <a:gd name="T10" fmla="*/ 276 w 1887"/>
                <a:gd name="T11" fmla="*/ 277 h 1888"/>
                <a:gd name="T12" fmla="*/ 187 w 1887"/>
                <a:gd name="T13" fmla="*/ 380 h 1888"/>
                <a:gd name="T14" fmla="*/ 113 w 1887"/>
                <a:gd name="T15" fmla="*/ 495 h 1888"/>
                <a:gd name="T16" fmla="*/ 57 w 1887"/>
                <a:gd name="T17" fmla="*/ 620 h 1888"/>
                <a:gd name="T18" fmla="*/ 18 w 1887"/>
                <a:gd name="T19" fmla="*/ 754 h 1888"/>
                <a:gd name="T20" fmla="*/ 1 w 1887"/>
                <a:gd name="T21" fmla="*/ 896 h 1888"/>
                <a:gd name="T22" fmla="*/ 1 w 1887"/>
                <a:gd name="T23" fmla="*/ 993 h 1888"/>
                <a:gd name="T24" fmla="*/ 18 w 1887"/>
                <a:gd name="T25" fmla="*/ 1135 h 1888"/>
                <a:gd name="T26" fmla="*/ 57 w 1887"/>
                <a:gd name="T27" fmla="*/ 1269 h 1888"/>
                <a:gd name="T28" fmla="*/ 113 w 1887"/>
                <a:gd name="T29" fmla="*/ 1394 h 1888"/>
                <a:gd name="T30" fmla="*/ 187 w 1887"/>
                <a:gd name="T31" fmla="*/ 1509 h 1888"/>
                <a:gd name="T32" fmla="*/ 276 w 1887"/>
                <a:gd name="T33" fmla="*/ 1612 h 1888"/>
                <a:gd name="T34" fmla="*/ 379 w 1887"/>
                <a:gd name="T35" fmla="*/ 1701 h 1888"/>
                <a:gd name="T36" fmla="*/ 494 w 1887"/>
                <a:gd name="T37" fmla="*/ 1775 h 1888"/>
                <a:gd name="T38" fmla="*/ 619 w 1887"/>
                <a:gd name="T39" fmla="*/ 1831 h 1888"/>
                <a:gd name="T40" fmla="*/ 753 w 1887"/>
                <a:gd name="T41" fmla="*/ 1870 h 1888"/>
                <a:gd name="T42" fmla="*/ 895 w 1887"/>
                <a:gd name="T43" fmla="*/ 1887 h 1888"/>
                <a:gd name="T44" fmla="*/ 992 w 1887"/>
                <a:gd name="T45" fmla="*/ 1887 h 1888"/>
                <a:gd name="T46" fmla="*/ 1134 w 1887"/>
                <a:gd name="T47" fmla="*/ 1870 h 1888"/>
                <a:gd name="T48" fmla="*/ 1268 w 1887"/>
                <a:gd name="T49" fmla="*/ 1831 h 1888"/>
                <a:gd name="T50" fmla="*/ 1393 w 1887"/>
                <a:gd name="T51" fmla="*/ 1775 h 1888"/>
                <a:gd name="T52" fmla="*/ 1508 w 1887"/>
                <a:gd name="T53" fmla="*/ 1701 h 1888"/>
                <a:gd name="T54" fmla="*/ 1611 w 1887"/>
                <a:gd name="T55" fmla="*/ 1612 h 1888"/>
                <a:gd name="T56" fmla="*/ 1700 w 1887"/>
                <a:gd name="T57" fmla="*/ 1509 h 1888"/>
                <a:gd name="T58" fmla="*/ 1774 w 1887"/>
                <a:gd name="T59" fmla="*/ 1394 h 1888"/>
                <a:gd name="T60" fmla="*/ 1830 w 1887"/>
                <a:gd name="T61" fmla="*/ 1269 h 1888"/>
                <a:gd name="T62" fmla="*/ 1869 w 1887"/>
                <a:gd name="T63" fmla="*/ 1135 h 1888"/>
                <a:gd name="T64" fmla="*/ 1886 w 1887"/>
                <a:gd name="T65" fmla="*/ 993 h 1888"/>
                <a:gd name="T66" fmla="*/ 1886 w 1887"/>
                <a:gd name="T67" fmla="*/ 896 h 1888"/>
                <a:gd name="T68" fmla="*/ 1869 w 1887"/>
                <a:gd name="T69" fmla="*/ 754 h 1888"/>
                <a:gd name="T70" fmla="*/ 1830 w 1887"/>
                <a:gd name="T71" fmla="*/ 620 h 1888"/>
                <a:gd name="T72" fmla="*/ 1774 w 1887"/>
                <a:gd name="T73" fmla="*/ 495 h 1888"/>
                <a:gd name="T74" fmla="*/ 1700 w 1887"/>
                <a:gd name="T75" fmla="*/ 380 h 1888"/>
                <a:gd name="T76" fmla="*/ 1611 w 1887"/>
                <a:gd name="T77" fmla="*/ 277 h 1888"/>
                <a:gd name="T78" fmla="*/ 1508 w 1887"/>
                <a:gd name="T79" fmla="*/ 188 h 1888"/>
                <a:gd name="T80" fmla="*/ 1393 w 1887"/>
                <a:gd name="T81" fmla="*/ 114 h 1888"/>
                <a:gd name="T82" fmla="*/ 1268 w 1887"/>
                <a:gd name="T83" fmla="*/ 58 h 1888"/>
                <a:gd name="T84" fmla="*/ 1134 w 1887"/>
                <a:gd name="T85" fmla="*/ 19 h 1888"/>
                <a:gd name="T86" fmla="*/ 992 w 1887"/>
                <a:gd name="T87" fmla="*/ 1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887" h="1888">
                  <a:moveTo>
                    <a:pt x="943" y="0"/>
                  </a:moveTo>
                  <a:lnTo>
                    <a:pt x="943" y="0"/>
                  </a:lnTo>
                  <a:lnTo>
                    <a:pt x="895" y="1"/>
                  </a:lnTo>
                  <a:lnTo>
                    <a:pt x="847" y="5"/>
                  </a:lnTo>
                  <a:lnTo>
                    <a:pt x="800" y="11"/>
                  </a:lnTo>
                  <a:lnTo>
                    <a:pt x="753" y="19"/>
                  </a:lnTo>
                  <a:lnTo>
                    <a:pt x="707" y="30"/>
                  </a:lnTo>
                  <a:lnTo>
                    <a:pt x="663" y="42"/>
                  </a:lnTo>
                  <a:lnTo>
                    <a:pt x="619" y="58"/>
                  </a:lnTo>
                  <a:lnTo>
                    <a:pt x="576" y="74"/>
                  </a:lnTo>
                  <a:lnTo>
                    <a:pt x="534" y="93"/>
                  </a:lnTo>
                  <a:lnTo>
                    <a:pt x="494" y="114"/>
                  </a:lnTo>
                  <a:lnTo>
                    <a:pt x="454" y="137"/>
                  </a:lnTo>
                  <a:lnTo>
                    <a:pt x="416" y="162"/>
                  </a:lnTo>
                  <a:lnTo>
                    <a:pt x="379" y="188"/>
                  </a:lnTo>
                  <a:lnTo>
                    <a:pt x="344" y="216"/>
                  </a:lnTo>
                  <a:lnTo>
                    <a:pt x="309" y="245"/>
                  </a:lnTo>
                  <a:lnTo>
                    <a:pt x="276" y="277"/>
                  </a:lnTo>
                  <a:lnTo>
                    <a:pt x="245" y="310"/>
                  </a:lnTo>
                  <a:lnTo>
                    <a:pt x="215" y="344"/>
                  </a:lnTo>
                  <a:lnTo>
                    <a:pt x="187" y="380"/>
                  </a:lnTo>
                  <a:lnTo>
                    <a:pt x="161" y="416"/>
                  </a:lnTo>
                  <a:lnTo>
                    <a:pt x="136" y="455"/>
                  </a:lnTo>
                  <a:lnTo>
                    <a:pt x="113" y="495"/>
                  </a:lnTo>
                  <a:lnTo>
                    <a:pt x="92" y="535"/>
                  </a:lnTo>
                  <a:lnTo>
                    <a:pt x="74" y="577"/>
                  </a:lnTo>
                  <a:lnTo>
                    <a:pt x="57" y="620"/>
                  </a:lnTo>
                  <a:lnTo>
                    <a:pt x="41" y="663"/>
                  </a:lnTo>
                  <a:lnTo>
                    <a:pt x="29" y="708"/>
                  </a:lnTo>
                  <a:lnTo>
                    <a:pt x="18" y="754"/>
                  </a:lnTo>
                  <a:lnTo>
                    <a:pt x="10" y="801"/>
                  </a:lnTo>
                  <a:lnTo>
                    <a:pt x="4" y="848"/>
                  </a:lnTo>
                  <a:lnTo>
                    <a:pt x="1" y="896"/>
                  </a:lnTo>
                  <a:lnTo>
                    <a:pt x="0" y="945"/>
                  </a:lnTo>
                  <a:lnTo>
                    <a:pt x="0" y="945"/>
                  </a:lnTo>
                  <a:lnTo>
                    <a:pt x="1" y="993"/>
                  </a:lnTo>
                  <a:lnTo>
                    <a:pt x="4" y="1041"/>
                  </a:lnTo>
                  <a:lnTo>
                    <a:pt x="10" y="1088"/>
                  </a:lnTo>
                  <a:lnTo>
                    <a:pt x="18" y="1135"/>
                  </a:lnTo>
                  <a:lnTo>
                    <a:pt x="29" y="1181"/>
                  </a:lnTo>
                  <a:lnTo>
                    <a:pt x="41" y="1225"/>
                  </a:lnTo>
                  <a:lnTo>
                    <a:pt x="57" y="1269"/>
                  </a:lnTo>
                  <a:lnTo>
                    <a:pt x="74" y="1312"/>
                  </a:lnTo>
                  <a:lnTo>
                    <a:pt x="92" y="1354"/>
                  </a:lnTo>
                  <a:lnTo>
                    <a:pt x="113" y="1394"/>
                  </a:lnTo>
                  <a:lnTo>
                    <a:pt x="136" y="1434"/>
                  </a:lnTo>
                  <a:lnTo>
                    <a:pt x="161" y="1472"/>
                  </a:lnTo>
                  <a:lnTo>
                    <a:pt x="187" y="1509"/>
                  </a:lnTo>
                  <a:lnTo>
                    <a:pt x="215" y="1544"/>
                  </a:lnTo>
                  <a:lnTo>
                    <a:pt x="245" y="1579"/>
                  </a:lnTo>
                  <a:lnTo>
                    <a:pt x="276" y="1612"/>
                  </a:lnTo>
                  <a:lnTo>
                    <a:pt x="309" y="1643"/>
                  </a:lnTo>
                  <a:lnTo>
                    <a:pt x="344" y="1673"/>
                  </a:lnTo>
                  <a:lnTo>
                    <a:pt x="379" y="1701"/>
                  </a:lnTo>
                  <a:lnTo>
                    <a:pt x="416" y="1728"/>
                  </a:lnTo>
                  <a:lnTo>
                    <a:pt x="454" y="1752"/>
                  </a:lnTo>
                  <a:lnTo>
                    <a:pt x="494" y="1775"/>
                  </a:lnTo>
                  <a:lnTo>
                    <a:pt x="534" y="1796"/>
                  </a:lnTo>
                  <a:lnTo>
                    <a:pt x="576" y="1814"/>
                  </a:lnTo>
                  <a:lnTo>
                    <a:pt x="619" y="1831"/>
                  </a:lnTo>
                  <a:lnTo>
                    <a:pt x="663" y="1847"/>
                  </a:lnTo>
                  <a:lnTo>
                    <a:pt x="707" y="1859"/>
                  </a:lnTo>
                  <a:lnTo>
                    <a:pt x="753" y="1870"/>
                  </a:lnTo>
                  <a:lnTo>
                    <a:pt x="800" y="1878"/>
                  </a:lnTo>
                  <a:lnTo>
                    <a:pt x="847" y="1884"/>
                  </a:lnTo>
                  <a:lnTo>
                    <a:pt x="895" y="1887"/>
                  </a:lnTo>
                  <a:lnTo>
                    <a:pt x="943" y="1888"/>
                  </a:lnTo>
                  <a:lnTo>
                    <a:pt x="943" y="1888"/>
                  </a:lnTo>
                  <a:lnTo>
                    <a:pt x="992" y="1887"/>
                  </a:lnTo>
                  <a:lnTo>
                    <a:pt x="1040" y="1884"/>
                  </a:lnTo>
                  <a:lnTo>
                    <a:pt x="1087" y="1878"/>
                  </a:lnTo>
                  <a:lnTo>
                    <a:pt x="1134" y="1870"/>
                  </a:lnTo>
                  <a:lnTo>
                    <a:pt x="1180" y="1859"/>
                  </a:lnTo>
                  <a:lnTo>
                    <a:pt x="1224" y="1847"/>
                  </a:lnTo>
                  <a:lnTo>
                    <a:pt x="1268" y="1831"/>
                  </a:lnTo>
                  <a:lnTo>
                    <a:pt x="1311" y="1814"/>
                  </a:lnTo>
                  <a:lnTo>
                    <a:pt x="1353" y="1796"/>
                  </a:lnTo>
                  <a:lnTo>
                    <a:pt x="1393" y="1775"/>
                  </a:lnTo>
                  <a:lnTo>
                    <a:pt x="1433" y="1752"/>
                  </a:lnTo>
                  <a:lnTo>
                    <a:pt x="1471" y="1728"/>
                  </a:lnTo>
                  <a:lnTo>
                    <a:pt x="1508" y="1701"/>
                  </a:lnTo>
                  <a:lnTo>
                    <a:pt x="1543" y="1673"/>
                  </a:lnTo>
                  <a:lnTo>
                    <a:pt x="1578" y="1643"/>
                  </a:lnTo>
                  <a:lnTo>
                    <a:pt x="1611" y="1612"/>
                  </a:lnTo>
                  <a:lnTo>
                    <a:pt x="1642" y="1579"/>
                  </a:lnTo>
                  <a:lnTo>
                    <a:pt x="1672" y="1544"/>
                  </a:lnTo>
                  <a:lnTo>
                    <a:pt x="1700" y="1509"/>
                  </a:lnTo>
                  <a:lnTo>
                    <a:pt x="1726" y="1472"/>
                  </a:lnTo>
                  <a:lnTo>
                    <a:pt x="1751" y="1434"/>
                  </a:lnTo>
                  <a:lnTo>
                    <a:pt x="1774" y="1394"/>
                  </a:lnTo>
                  <a:lnTo>
                    <a:pt x="1795" y="1354"/>
                  </a:lnTo>
                  <a:lnTo>
                    <a:pt x="1813" y="1312"/>
                  </a:lnTo>
                  <a:lnTo>
                    <a:pt x="1830" y="1269"/>
                  </a:lnTo>
                  <a:lnTo>
                    <a:pt x="1846" y="1225"/>
                  </a:lnTo>
                  <a:lnTo>
                    <a:pt x="1858" y="1181"/>
                  </a:lnTo>
                  <a:lnTo>
                    <a:pt x="1869" y="1135"/>
                  </a:lnTo>
                  <a:lnTo>
                    <a:pt x="1877" y="1088"/>
                  </a:lnTo>
                  <a:lnTo>
                    <a:pt x="1883" y="1041"/>
                  </a:lnTo>
                  <a:lnTo>
                    <a:pt x="1886" y="993"/>
                  </a:lnTo>
                  <a:lnTo>
                    <a:pt x="1887" y="945"/>
                  </a:lnTo>
                  <a:lnTo>
                    <a:pt x="1887" y="945"/>
                  </a:lnTo>
                  <a:lnTo>
                    <a:pt x="1886" y="896"/>
                  </a:lnTo>
                  <a:lnTo>
                    <a:pt x="1883" y="848"/>
                  </a:lnTo>
                  <a:lnTo>
                    <a:pt x="1877" y="801"/>
                  </a:lnTo>
                  <a:lnTo>
                    <a:pt x="1869" y="754"/>
                  </a:lnTo>
                  <a:lnTo>
                    <a:pt x="1858" y="708"/>
                  </a:lnTo>
                  <a:lnTo>
                    <a:pt x="1846" y="663"/>
                  </a:lnTo>
                  <a:lnTo>
                    <a:pt x="1830" y="620"/>
                  </a:lnTo>
                  <a:lnTo>
                    <a:pt x="1813" y="577"/>
                  </a:lnTo>
                  <a:lnTo>
                    <a:pt x="1795" y="535"/>
                  </a:lnTo>
                  <a:lnTo>
                    <a:pt x="1774" y="495"/>
                  </a:lnTo>
                  <a:lnTo>
                    <a:pt x="1751" y="455"/>
                  </a:lnTo>
                  <a:lnTo>
                    <a:pt x="1726" y="416"/>
                  </a:lnTo>
                  <a:lnTo>
                    <a:pt x="1700" y="380"/>
                  </a:lnTo>
                  <a:lnTo>
                    <a:pt x="1672" y="344"/>
                  </a:lnTo>
                  <a:lnTo>
                    <a:pt x="1642" y="310"/>
                  </a:lnTo>
                  <a:lnTo>
                    <a:pt x="1611" y="277"/>
                  </a:lnTo>
                  <a:lnTo>
                    <a:pt x="1578" y="245"/>
                  </a:lnTo>
                  <a:lnTo>
                    <a:pt x="1543" y="216"/>
                  </a:lnTo>
                  <a:lnTo>
                    <a:pt x="1508" y="188"/>
                  </a:lnTo>
                  <a:lnTo>
                    <a:pt x="1471" y="162"/>
                  </a:lnTo>
                  <a:lnTo>
                    <a:pt x="1433" y="137"/>
                  </a:lnTo>
                  <a:lnTo>
                    <a:pt x="1393" y="114"/>
                  </a:lnTo>
                  <a:lnTo>
                    <a:pt x="1353" y="93"/>
                  </a:lnTo>
                  <a:lnTo>
                    <a:pt x="1311" y="74"/>
                  </a:lnTo>
                  <a:lnTo>
                    <a:pt x="1268" y="58"/>
                  </a:lnTo>
                  <a:lnTo>
                    <a:pt x="1224" y="42"/>
                  </a:lnTo>
                  <a:lnTo>
                    <a:pt x="1180" y="30"/>
                  </a:lnTo>
                  <a:lnTo>
                    <a:pt x="1134" y="19"/>
                  </a:lnTo>
                  <a:lnTo>
                    <a:pt x="1087" y="11"/>
                  </a:lnTo>
                  <a:lnTo>
                    <a:pt x="1040" y="5"/>
                  </a:lnTo>
                  <a:lnTo>
                    <a:pt x="992" y="1"/>
                  </a:lnTo>
                  <a:lnTo>
                    <a:pt x="9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2" name="Freeform 1180">
              <a:extLst>
                <a:ext uri="{FF2B5EF4-FFF2-40B4-BE49-F238E27FC236}">
                  <a16:creationId xmlns:a16="http://schemas.microsoft.com/office/drawing/2014/main" id="{EF8BFF67-85E1-4952-AAB4-651C3AA8E4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4339" y="1847980"/>
              <a:ext cx="255236" cy="255236"/>
            </a:xfrm>
            <a:custGeom>
              <a:avLst/>
              <a:gdLst>
                <a:gd name="T0" fmla="*/ 519 w 1169"/>
                <a:gd name="T1" fmla="*/ 1008 h 1169"/>
                <a:gd name="T2" fmla="*/ 417 w 1169"/>
                <a:gd name="T3" fmla="*/ 980 h 1169"/>
                <a:gd name="T4" fmla="*/ 328 w 1169"/>
                <a:gd name="T5" fmla="*/ 928 h 1169"/>
                <a:gd name="T6" fmla="*/ 254 w 1169"/>
                <a:gd name="T7" fmla="*/ 857 h 1169"/>
                <a:gd name="T8" fmla="*/ 197 w 1169"/>
                <a:gd name="T9" fmla="*/ 770 h 1169"/>
                <a:gd name="T10" fmla="*/ 164 w 1169"/>
                <a:gd name="T11" fmla="*/ 670 h 1169"/>
                <a:gd name="T12" fmla="*/ 156 w 1169"/>
                <a:gd name="T13" fmla="*/ 585 h 1169"/>
                <a:gd name="T14" fmla="*/ 169 w 1169"/>
                <a:gd name="T15" fmla="*/ 478 h 1169"/>
                <a:gd name="T16" fmla="*/ 208 w 1169"/>
                <a:gd name="T17" fmla="*/ 380 h 1169"/>
                <a:gd name="T18" fmla="*/ 267 w 1169"/>
                <a:gd name="T19" fmla="*/ 296 h 1169"/>
                <a:gd name="T20" fmla="*/ 344 w 1169"/>
                <a:gd name="T21" fmla="*/ 228 h 1169"/>
                <a:gd name="T22" fmla="*/ 437 w 1169"/>
                <a:gd name="T23" fmla="*/ 181 h 1169"/>
                <a:gd name="T24" fmla="*/ 540 w 1169"/>
                <a:gd name="T25" fmla="*/ 157 h 1169"/>
                <a:gd name="T26" fmla="*/ 629 w 1169"/>
                <a:gd name="T27" fmla="*/ 157 h 1169"/>
                <a:gd name="T28" fmla="*/ 732 w 1169"/>
                <a:gd name="T29" fmla="*/ 181 h 1169"/>
                <a:gd name="T30" fmla="*/ 825 w 1169"/>
                <a:gd name="T31" fmla="*/ 228 h 1169"/>
                <a:gd name="T32" fmla="*/ 902 w 1169"/>
                <a:gd name="T33" fmla="*/ 296 h 1169"/>
                <a:gd name="T34" fmla="*/ 961 w 1169"/>
                <a:gd name="T35" fmla="*/ 380 h 1169"/>
                <a:gd name="T36" fmla="*/ 1000 w 1169"/>
                <a:gd name="T37" fmla="*/ 478 h 1169"/>
                <a:gd name="T38" fmla="*/ 1013 w 1169"/>
                <a:gd name="T39" fmla="*/ 585 h 1169"/>
                <a:gd name="T40" fmla="*/ 1005 w 1169"/>
                <a:gd name="T41" fmla="*/ 670 h 1169"/>
                <a:gd name="T42" fmla="*/ 972 w 1169"/>
                <a:gd name="T43" fmla="*/ 770 h 1169"/>
                <a:gd name="T44" fmla="*/ 915 w 1169"/>
                <a:gd name="T45" fmla="*/ 857 h 1169"/>
                <a:gd name="T46" fmla="*/ 841 w 1169"/>
                <a:gd name="T47" fmla="*/ 928 h 1169"/>
                <a:gd name="T48" fmla="*/ 752 w 1169"/>
                <a:gd name="T49" fmla="*/ 980 h 1169"/>
                <a:gd name="T50" fmla="*/ 650 w 1169"/>
                <a:gd name="T51" fmla="*/ 1008 h 1169"/>
                <a:gd name="T52" fmla="*/ 584 w 1169"/>
                <a:gd name="T53" fmla="*/ 0 h 1169"/>
                <a:gd name="T54" fmla="*/ 439 w 1169"/>
                <a:gd name="T55" fmla="*/ 19 h 1169"/>
                <a:gd name="T56" fmla="*/ 307 w 1169"/>
                <a:gd name="T57" fmla="*/ 71 h 1169"/>
                <a:gd name="T58" fmla="*/ 192 w 1169"/>
                <a:gd name="T59" fmla="*/ 152 h 1169"/>
                <a:gd name="T60" fmla="*/ 100 w 1169"/>
                <a:gd name="T61" fmla="*/ 259 h 1169"/>
                <a:gd name="T62" fmla="*/ 36 w 1169"/>
                <a:gd name="T63" fmla="*/ 384 h 1169"/>
                <a:gd name="T64" fmla="*/ 3 w 1169"/>
                <a:gd name="T65" fmla="*/ 524 h 1169"/>
                <a:gd name="T66" fmla="*/ 3 w 1169"/>
                <a:gd name="T67" fmla="*/ 644 h 1169"/>
                <a:gd name="T68" fmla="*/ 36 w 1169"/>
                <a:gd name="T69" fmla="*/ 785 h 1169"/>
                <a:gd name="T70" fmla="*/ 100 w 1169"/>
                <a:gd name="T71" fmla="*/ 911 h 1169"/>
                <a:gd name="T72" fmla="*/ 192 w 1169"/>
                <a:gd name="T73" fmla="*/ 1017 h 1169"/>
                <a:gd name="T74" fmla="*/ 307 w 1169"/>
                <a:gd name="T75" fmla="*/ 1098 h 1169"/>
                <a:gd name="T76" fmla="*/ 439 w 1169"/>
                <a:gd name="T77" fmla="*/ 1150 h 1169"/>
                <a:gd name="T78" fmla="*/ 584 w 1169"/>
                <a:gd name="T79" fmla="*/ 1169 h 1169"/>
                <a:gd name="T80" fmla="*/ 702 w 1169"/>
                <a:gd name="T81" fmla="*/ 1157 h 1169"/>
                <a:gd name="T82" fmla="*/ 837 w 1169"/>
                <a:gd name="T83" fmla="*/ 1111 h 1169"/>
                <a:gd name="T84" fmla="*/ 956 w 1169"/>
                <a:gd name="T85" fmla="*/ 1035 h 1169"/>
                <a:gd name="T86" fmla="*/ 1052 w 1169"/>
                <a:gd name="T87" fmla="*/ 934 h 1169"/>
                <a:gd name="T88" fmla="*/ 1123 w 1169"/>
                <a:gd name="T89" fmla="*/ 811 h 1169"/>
                <a:gd name="T90" fmla="*/ 1161 w 1169"/>
                <a:gd name="T91" fmla="*/ 674 h 1169"/>
                <a:gd name="T92" fmla="*/ 1168 w 1169"/>
                <a:gd name="T93" fmla="*/ 555 h 1169"/>
                <a:gd name="T94" fmla="*/ 1143 w 1169"/>
                <a:gd name="T95" fmla="*/ 411 h 1169"/>
                <a:gd name="T96" fmla="*/ 1084 w 1169"/>
                <a:gd name="T97" fmla="*/ 282 h 1169"/>
                <a:gd name="T98" fmla="*/ 998 w 1169"/>
                <a:gd name="T99" fmla="*/ 172 h 1169"/>
                <a:gd name="T100" fmla="*/ 887 w 1169"/>
                <a:gd name="T101" fmla="*/ 85 h 1169"/>
                <a:gd name="T102" fmla="*/ 758 w 1169"/>
                <a:gd name="T103" fmla="*/ 26 h 1169"/>
                <a:gd name="T104" fmla="*/ 614 w 1169"/>
                <a:gd name="T105" fmla="*/ 1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69" h="1169">
                  <a:moveTo>
                    <a:pt x="584" y="1013"/>
                  </a:moveTo>
                  <a:lnTo>
                    <a:pt x="584" y="1013"/>
                  </a:lnTo>
                  <a:lnTo>
                    <a:pt x="562" y="1013"/>
                  </a:lnTo>
                  <a:lnTo>
                    <a:pt x="540" y="1011"/>
                  </a:lnTo>
                  <a:lnTo>
                    <a:pt x="519" y="1008"/>
                  </a:lnTo>
                  <a:lnTo>
                    <a:pt x="499" y="1005"/>
                  </a:lnTo>
                  <a:lnTo>
                    <a:pt x="478" y="1000"/>
                  </a:lnTo>
                  <a:lnTo>
                    <a:pt x="457" y="995"/>
                  </a:lnTo>
                  <a:lnTo>
                    <a:pt x="437" y="987"/>
                  </a:lnTo>
                  <a:lnTo>
                    <a:pt x="417" y="980"/>
                  </a:lnTo>
                  <a:lnTo>
                    <a:pt x="398" y="972"/>
                  </a:lnTo>
                  <a:lnTo>
                    <a:pt x="380" y="961"/>
                  </a:lnTo>
                  <a:lnTo>
                    <a:pt x="362" y="952"/>
                  </a:lnTo>
                  <a:lnTo>
                    <a:pt x="344" y="940"/>
                  </a:lnTo>
                  <a:lnTo>
                    <a:pt x="328" y="928"/>
                  </a:lnTo>
                  <a:lnTo>
                    <a:pt x="312" y="915"/>
                  </a:lnTo>
                  <a:lnTo>
                    <a:pt x="296" y="902"/>
                  </a:lnTo>
                  <a:lnTo>
                    <a:pt x="281" y="888"/>
                  </a:lnTo>
                  <a:lnTo>
                    <a:pt x="267" y="873"/>
                  </a:lnTo>
                  <a:lnTo>
                    <a:pt x="254" y="857"/>
                  </a:lnTo>
                  <a:lnTo>
                    <a:pt x="241" y="841"/>
                  </a:lnTo>
                  <a:lnTo>
                    <a:pt x="229" y="825"/>
                  </a:lnTo>
                  <a:lnTo>
                    <a:pt x="217" y="807"/>
                  </a:lnTo>
                  <a:lnTo>
                    <a:pt x="208" y="789"/>
                  </a:lnTo>
                  <a:lnTo>
                    <a:pt x="197" y="770"/>
                  </a:lnTo>
                  <a:lnTo>
                    <a:pt x="189" y="752"/>
                  </a:lnTo>
                  <a:lnTo>
                    <a:pt x="182" y="732"/>
                  </a:lnTo>
                  <a:lnTo>
                    <a:pt x="174" y="712"/>
                  </a:lnTo>
                  <a:lnTo>
                    <a:pt x="169" y="691"/>
                  </a:lnTo>
                  <a:lnTo>
                    <a:pt x="164" y="670"/>
                  </a:lnTo>
                  <a:lnTo>
                    <a:pt x="161" y="650"/>
                  </a:lnTo>
                  <a:lnTo>
                    <a:pt x="158" y="629"/>
                  </a:lnTo>
                  <a:lnTo>
                    <a:pt x="156" y="607"/>
                  </a:lnTo>
                  <a:lnTo>
                    <a:pt x="156" y="585"/>
                  </a:lnTo>
                  <a:lnTo>
                    <a:pt x="156" y="585"/>
                  </a:lnTo>
                  <a:lnTo>
                    <a:pt x="156" y="562"/>
                  </a:lnTo>
                  <a:lnTo>
                    <a:pt x="158" y="541"/>
                  </a:lnTo>
                  <a:lnTo>
                    <a:pt x="161" y="519"/>
                  </a:lnTo>
                  <a:lnTo>
                    <a:pt x="164" y="498"/>
                  </a:lnTo>
                  <a:lnTo>
                    <a:pt x="169" y="478"/>
                  </a:lnTo>
                  <a:lnTo>
                    <a:pt x="174" y="457"/>
                  </a:lnTo>
                  <a:lnTo>
                    <a:pt x="182" y="437"/>
                  </a:lnTo>
                  <a:lnTo>
                    <a:pt x="189" y="417"/>
                  </a:lnTo>
                  <a:lnTo>
                    <a:pt x="197" y="398"/>
                  </a:lnTo>
                  <a:lnTo>
                    <a:pt x="208" y="380"/>
                  </a:lnTo>
                  <a:lnTo>
                    <a:pt x="217" y="362"/>
                  </a:lnTo>
                  <a:lnTo>
                    <a:pt x="229" y="345"/>
                  </a:lnTo>
                  <a:lnTo>
                    <a:pt x="241" y="327"/>
                  </a:lnTo>
                  <a:lnTo>
                    <a:pt x="254" y="312"/>
                  </a:lnTo>
                  <a:lnTo>
                    <a:pt x="267" y="296"/>
                  </a:lnTo>
                  <a:lnTo>
                    <a:pt x="281" y="282"/>
                  </a:lnTo>
                  <a:lnTo>
                    <a:pt x="296" y="267"/>
                  </a:lnTo>
                  <a:lnTo>
                    <a:pt x="312" y="253"/>
                  </a:lnTo>
                  <a:lnTo>
                    <a:pt x="328" y="241"/>
                  </a:lnTo>
                  <a:lnTo>
                    <a:pt x="344" y="228"/>
                  </a:lnTo>
                  <a:lnTo>
                    <a:pt x="362" y="218"/>
                  </a:lnTo>
                  <a:lnTo>
                    <a:pt x="380" y="208"/>
                  </a:lnTo>
                  <a:lnTo>
                    <a:pt x="398" y="198"/>
                  </a:lnTo>
                  <a:lnTo>
                    <a:pt x="417" y="189"/>
                  </a:lnTo>
                  <a:lnTo>
                    <a:pt x="437" y="181"/>
                  </a:lnTo>
                  <a:lnTo>
                    <a:pt x="457" y="174"/>
                  </a:lnTo>
                  <a:lnTo>
                    <a:pt x="478" y="169"/>
                  </a:lnTo>
                  <a:lnTo>
                    <a:pt x="499" y="164"/>
                  </a:lnTo>
                  <a:lnTo>
                    <a:pt x="519" y="161"/>
                  </a:lnTo>
                  <a:lnTo>
                    <a:pt x="540" y="157"/>
                  </a:lnTo>
                  <a:lnTo>
                    <a:pt x="562" y="155"/>
                  </a:lnTo>
                  <a:lnTo>
                    <a:pt x="584" y="155"/>
                  </a:lnTo>
                  <a:lnTo>
                    <a:pt x="584" y="155"/>
                  </a:lnTo>
                  <a:lnTo>
                    <a:pt x="607" y="155"/>
                  </a:lnTo>
                  <a:lnTo>
                    <a:pt x="629" y="157"/>
                  </a:lnTo>
                  <a:lnTo>
                    <a:pt x="650" y="161"/>
                  </a:lnTo>
                  <a:lnTo>
                    <a:pt x="671" y="164"/>
                  </a:lnTo>
                  <a:lnTo>
                    <a:pt x="691" y="169"/>
                  </a:lnTo>
                  <a:lnTo>
                    <a:pt x="712" y="174"/>
                  </a:lnTo>
                  <a:lnTo>
                    <a:pt x="732" y="181"/>
                  </a:lnTo>
                  <a:lnTo>
                    <a:pt x="752" y="189"/>
                  </a:lnTo>
                  <a:lnTo>
                    <a:pt x="771" y="198"/>
                  </a:lnTo>
                  <a:lnTo>
                    <a:pt x="789" y="208"/>
                  </a:lnTo>
                  <a:lnTo>
                    <a:pt x="807" y="218"/>
                  </a:lnTo>
                  <a:lnTo>
                    <a:pt x="825" y="228"/>
                  </a:lnTo>
                  <a:lnTo>
                    <a:pt x="841" y="241"/>
                  </a:lnTo>
                  <a:lnTo>
                    <a:pt x="857" y="253"/>
                  </a:lnTo>
                  <a:lnTo>
                    <a:pt x="873" y="267"/>
                  </a:lnTo>
                  <a:lnTo>
                    <a:pt x="888" y="282"/>
                  </a:lnTo>
                  <a:lnTo>
                    <a:pt x="902" y="296"/>
                  </a:lnTo>
                  <a:lnTo>
                    <a:pt x="915" y="312"/>
                  </a:lnTo>
                  <a:lnTo>
                    <a:pt x="928" y="327"/>
                  </a:lnTo>
                  <a:lnTo>
                    <a:pt x="941" y="345"/>
                  </a:lnTo>
                  <a:lnTo>
                    <a:pt x="952" y="362"/>
                  </a:lnTo>
                  <a:lnTo>
                    <a:pt x="961" y="380"/>
                  </a:lnTo>
                  <a:lnTo>
                    <a:pt x="972" y="398"/>
                  </a:lnTo>
                  <a:lnTo>
                    <a:pt x="980" y="417"/>
                  </a:lnTo>
                  <a:lnTo>
                    <a:pt x="987" y="437"/>
                  </a:lnTo>
                  <a:lnTo>
                    <a:pt x="995" y="457"/>
                  </a:lnTo>
                  <a:lnTo>
                    <a:pt x="1000" y="478"/>
                  </a:lnTo>
                  <a:lnTo>
                    <a:pt x="1005" y="498"/>
                  </a:lnTo>
                  <a:lnTo>
                    <a:pt x="1009" y="519"/>
                  </a:lnTo>
                  <a:lnTo>
                    <a:pt x="1011" y="541"/>
                  </a:lnTo>
                  <a:lnTo>
                    <a:pt x="1013" y="562"/>
                  </a:lnTo>
                  <a:lnTo>
                    <a:pt x="1013" y="585"/>
                  </a:lnTo>
                  <a:lnTo>
                    <a:pt x="1013" y="585"/>
                  </a:lnTo>
                  <a:lnTo>
                    <a:pt x="1013" y="607"/>
                  </a:lnTo>
                  <a:lnTo>
                    <a:pt x="1011" y="629"/>
                  </a:lnTo>
                  <a:lnTo>
                    <a:pt x="1009" y="650"/>
                  </a:lnTo>
                  <a:lnTo>
                    <a:pt x="1005" y="670"/>
                  </a:lnTo>
                  <a:lnTo>
                    <a:pt x="1000" y="691"/>
                  </a:lnTo>
                  <a:lnTo>
                    <a:pt x="995" y="712"/>
                  </a:lnTo>
                  <a:lnTo>
                    <a:pt x="987" y="732"/>
                  </a:lnTo>
                  <a:lnTo>
                    <a:pt x="980" y="752"/>
                  </a:lnTo>
                  <a:lnTo>
                    <a:pt x="972" y="770"/>
                  </a:lnTo>
                  <a:lnTo>
                    <a:pt x="961" y="789"/>
                  </a:lnTo>
                  <a:lnTo>
                    <a:pt x="952" y="807"/>
                  </a:lnTo>
                  <a:lnTo>
                    <a:pt x="941" y="825"/>
                  </a:lnTo>
                  <a:lnTo>
                    <a:pt x="928" y="841"/>
                  </a:lnTo>
                  <a:lnTo>
                    <a:pt x="915" y="857"/>
                  </a:lnTo>
                  <a:lnTo>
                    <a:pt x="902" y="873"/>
                  </a:lnTo>
                  <a:lnTo>
                    <a:pt x="888" y="888"/>
                  </a:lnTo>
                  <a:lnTo>
                    <a:pt x="873" y="902"/>
                  </a:lnTo>
                  <a:lnTo>
                    <a:pt x="857" y="915"/>
                  </a:lnTo>
                  <a:lnTo>
                    <a:pt x="841" y="928"/>
                  </a:lnTo>
                  <a:lnTo>
                    <a:pt x="825" y="940"/>
                  </a:lnTo>
                  <a:lnTo>
                    <a:pt x="807" y="952"/>
                  </a:lnTo>
                  <a:lnTo>
                    <a:pt x="789" y="961"/>
                  </a:lnTo>
                  <a:lnTo>
                    <a:pt x="771" y="972"/>
                  </a:lnTo>
                  <a:lnTo>
                    <a:pt x="752" y="980"/>
                  </a:lnTo>
                  <a:lnTo>
                    <a:pt x="732" y="987"/>
                  </a:lnTo>
                  <a:lnTo>
                    <a:pt x="712" y="995"/>
                  </a:lnTo>
                  <a:lnTo>
                    <a:pt x="691" y="1000"/>
                  </a:lnTo>
                  <a:lnTo>
                    <a:pt x="671" y="1005"/>
                  </a:lnTo>
                  <a:lnTo>
                    <a:pt x="650" y="1008"/>
                  </a:lnTo>
                  <a:lnTo>
                    <a:pt x="629" y="1011"/>
                  </a:lnTo>
                  <a:lnTo>
                    <a:pt x="607" y="1013"/>
                  </a:lnTo>
                  <a:lnTo>
                    <a:pt x="584" y="1013"/>
                  </a:lnTo>
                  <a:close/>
                  <a:moveTo>
                    <a:pt x="584" y="0"/>
                  </a:moveTo>
                  <a:lnTo>
                    <a:pt x="584" y="0"/>
                  </a:lnTo>
                  <a:lnTo>
                    <a:pt x="555" y="1"/>
                  </a:lnTo>
                  <a:lnTo>
                    <a:pt x="525" y="3"/>
                  </a:lnTo>
                  <a:lnTo>
                    <a:pt x="495" y="7"/>
                  </a:lnTo>
                  <a:lnTo>
                    <a:pt x="467" y="13"/>
                  </a:lnTo>
                  <a:lnTo>
                    <a:pt x="439" y="19"/>
                  </a:lnTo>
                  <a:lnTo>
                    <a:pt x="411" y="26"/>
                  </a:lnTo>
                  <a:lnTo>
                    <a:pt x="384" y="36"/>
                  </a:lnTo>
                  <a:lnTo>
                    <a:pt x="358" y="46"/>
                  </a:lnTo>
                  <a:lnTo>
                    <a:pt x="332" y="58"/>
                  </a:lnTo>
                  <a:lnTo>
                    <a:pt x="307" y="71"/>
                  </a:lnTo>
                  <a:lnTo>
                    <a:pt x="282" y="85"/>
                  </a:lnTo>
                  <a:lnTo>
                    <a:pt x="258" y="100"/>
                  </a:lnTo>
                  <a:lnTo>
                    <a:pt x="235" y="117"/>
                  </a:lnTo>
                  <a:lnTo>
                    <a:pt x="213" y="134"/>
                  </a:lnTo>
                  <a:lnTo>
                    <a:pt x="192" y="152"/>
                  </a:lnTo>
                  <a:lnTo>
                    <a:pt x="171" y="172"/>
                  </a:lnTo>
                  <a:lnTo>
                    <a:pt x="152" y="192"/>
                  </a:lnTo>
                  <a:lnTo>
                    <a:pt x="134" y="213"/>
                  </a:lnTo>
                  <a:lnTo>
                    <a:pt x="117" y="236"/>
                  </a:lnTo>
                  <a:lnTo>
                    <a:pt x="100" y="259"/>
                  </a:lnTo>
                  <a:lnTo>
                    <a:pt x="85" y="282"/>
                  </a:lnTo>
                  <a:lnTo>
                    <a:pt x="71" y="307"/>
                  </a:lnTo>
                  <a:lnTo>
                    <a:pt x="58" y="332"/>
                  </a:lnTo>
                  <a:lnTo>
                    <a:pt x="46" y="358"/>
                  </a:lnTo>
                  <a:lnTo>
                    <a:pt x="36" y="384"/>
                  </a:lnTo>
                  <a:lnTo>
                    <a:pt x="26" y="411"/>
                  </a:lnTo>
                  <a:lnTo>
                    <a:pt x="19" y="439"/>
                  </a:lnTo>
                  <a:lnTo>
                    <a:pt x="13" y="467"/>
                  </a:lnTo>
                  <a:lnTo>
                    <a:pt x="8" y="495"/>
                  </a:lnTo>
                  <a:lnTo>
                    <a:pt x="3" y="524"/>
                  </a:lnTo>
                  <a:lnTo>
                    <a:pt x="1" y="555"/>
                  </a:lnTo>
                  <a:lnTo>
                    <a:pt x="0" y="585"/>
                  </a:lnTo>
                  <a:lnTo>
                    <a:pt x="0" y="585"/>
                  </a:lnTo>
                  <a:lnTo>
                    <a:pt x="1" y="614"/>
                  </a:lnTo>
                  <a:lnTo>
                    <a:pt x="3" y="644"/>
                  </a:lnTo>
                  <a:lnTo>
                    <a:pt x="8" y="674"/>
                  </a:lnTo>
                  <a:lnTo>
                    <a:pt x="13" y="702"/>
                  </a:lnTo>
                  <a:lnTo>
                    <a:pt x="19" y="730"/>
                  </a:lnTo>
                  <a:lnTo>
                    <a:pt x="26" y="758"/>
                  </a:lnTo>
                  <a:lnTo>
                    <a:pt x="36" y="785"/>
                  </a:lnTo>
                  <a:lnTo>
                    <a:pt x="46" y="811"/>
                  </a:lnTo>
                  <a:lnTo>
                    <a:pt x="58" y="837"/>
                  </a:lnTo>
                  <a:lnTo>
                    <a:pt x="71" y="862"/>
                  </a:lnTo>
                  <a:lnTo>
                    <a:pt x="85" y="887"/>
                  </a:lnTo>
                  <a:lnTo>
                    <a:pt x="100" y="911"/>
                  </a:lnTo>
                  <a:lnTo>
                    <a:pt x="117" y="934"/>
                  </a:lnTo>
                  <a:lnTo>
                    <a:pt x="134" y="956"/>
                  </a:lnTo>
                  <a:lnTo>
                    <a:pt x="152" y="977"/>
                  </a:lnTo>
                  <a:lnTo>
                    <a:pt x="171" y="998"/>
                  </a:lnTo>
                  <a:lnTo>
                    <a:pt x="192" y="1017"/>
                  </a:lnTo>
                  <a:lnTo>
                    <a:pt x="213" y="1035"/>
                  </a:lnTo>
                  <a:lnTo>
                    <a:pt x="235" y="1052"/>
                  </a:lnTo>
                  <a:lnTo>
                    <a:pt x="258" y="1069"/>
                  </a:lnTo>
                  <a:lnTo>
                    <a:pt x="282" y="1084"/>
                  </a:lnTo>
                  <a:lnTo>
                    <a:pt x="307" y="1098"/>
                  </a:lnTo>
                  <a:lnTo>
                    <a:pt x="332" y="1111"/>
                  </a:lnTo>
                  <a:lnTo>
                    <a:pt x="358" y="1123"/>
                  </a:lnTo>
                  <a:lnTo>
                    <a:pt x="384" y="1133"/>
                  </a:lnTo>
                  <a:lnTo>
                    <a:pt x="411" y="1143"/>
                  </a:lnTo>
                  <a:lnTo>
                    <a:pt x="439" y="1150"/>
                  </a:lnTo>
                  <a:lnTo>
                    <a:pt x="467" y="1157"/>
                  </a:lnTo>
                  <a:lnTo>
                    <a:pt x="495" y="1161"/>
                  </a:lnTo>
                  <a:lnTo>
                    <a:pt x="525" y="1166"/>
                  </a:lnTo>
                  <a:lnTo>
                    <a:pt x="555" y="1168"/>
                  </a:lnTo>
                  <a:lnTo>
                    <a:pt x="584" y="1169"/>
                  </a:lnTo>
                  <a:lnTo>
                    <a:pt x="584" y="1169"/>
                  </a:lnTo>
                  <a:lnTo>
                    <a:pt x="614" y="1168"/>
                  </a:lnTo>
                  <a:lnTo>
                    <a:pt x="644" y="1166"/>
                  </a:lnTo>
                  <a:lnTo>
                    <a:pt x="674" y="1161"/>
                  </a:lnTo>
                  <a:lnTo>
                    <a:pt x="702" y="1157"/>
                  </a:lnTo>
                  <a:lnTo>
                    <a:pt x="730" y="1150"/>
                  </a:lnTo>
                  <a:lnTo>
                    <a:pt x="758" y="1143"/>
                  </a:lnTo>
                  <a:lnTo>
                    <a:pt x="785" y="1133"/>
                  </a:lnTo>
                  <a:lnTo>
                    <a:pt x="811" y="1123"/>
                  </a:lnTo>
                  <a:lnTo>
                    <a:pt x="837" y="1111"/>
                  </a:lnTo>
                  <a:lnTo>
                    <a:pt x="862" y="1098"/>
                  </a:lnTo>
                  <a:lnTo>
                    <a:pt x="887" y="1084"/>
                  </a:lnTo>
                  <a:lnTo>
                    <a:pt x="911" y="1069"/>
                  </a:lnTo>
                  <a:lnTo>
                    <a:pt x="934" y="1052"/>
                  </a:lnTo>
                  <a:lnTo>
                    <a:pt x="956" y="1035"/>
                  </a:lnTo>
                  <a:lnTo>
                    <a:pt x="977" y="1017"/>
                  </a:lnTo>
                  <a:lnTo>
                    <a:pt x="998" y="998"/>
                  </a:lnTo>
                  <a:lnTo>
                    <a:pt x="1017" y="977"/>
                  </a:lnTo>
                  <a:lnTo>
                    <a:pt x="1035" y="956"/>
                  </a:lnTo>
                  <a:lnTo>
                    <a:pt x="1052" y="934"/>
                  </a:lnTo>
                  <a:lnTo>
                    <a:pt x="1069" y="911"/>
                  </a:lnTo>
                  <a:lnTo>
                    <a:pt x="1084" y="887"/>
                  </a:lnTo>
                  <a:lnTo>
                    <a:pt x="1098" y="862"/>
                  </a:lnTo>
                  <a:lnTo>
                    <a:pt x="1111" y="837"/>
                  </a:lnTo>
                  <a:lnTo>
                    <a:pt x="1123" y="811"/>
                  </a:lnTo>
                  <a:lnTo>
                    <a:pt x="1133" y="785"/>
                  </a:lnTo>
                  <a:lnTo>
                    <a:pt x="1143" y="758"/>
                  </a:lnTo>
                  <a:lnTo>
                    <a:pt x="1150" y="730"/>
                  </a:lnTo>
                  <a:lnTo>
                    <a:pt x="1156" y="702"/>
                  </a:lnTo>
                  <a:lnTo>
                    <a:pt x="1161" y="674"/>
                  </a:lnTo>
                  <a:lnTo>
                    <a:pt x="1166" y="644"/>
                  </a:lnTo>
                  <a:lnTo>
                    <a:pt x="1168" y="614"/>
                  </a:lnTo>
                  <a:lnTo>
                    <a:pt x="1169" y="585"/>
                  </a:lnTo>
                  <a:lnTo>
                    <a:pt x="1169" y="585"/>
                  </a:lnTo>
                  <a:lnTo>
                    <a:pt x="1168" y="555"/>
                  </a:lnTo>
                  <a:lnTo>
                    <a:pt x="1166" y="524"/>
                  </a:lnTo>
                  <a:lnTo>
                    <a:pt x="1161" y="495"/>
                  </a:lnTo>
                  <a:lnTo>
                    <a:pt x="1156" y="467"/>
                  </a:lnTo>
                  <a:lnTo>
                    <a:pt x="1150" y="439"/>
                  </a:lnTo>
                  <a:lnTo>
                    <a:pt x="1143" y="411"/>
                  </a:lnTo>
                  <a:lnTo>
                    <a:pt x="1133" y="384"/>
                  </a:lnTo>
                  <a:lnTo>
                    <a:pt x="1123" y="358"/>
                  </a:lnTo>
                  <a:lnTo>
                    <a:pt x="1111" y="332"/>
                  </a:lnTo>
                  <a:lnTo>
                    <a:pt x="1098" y="307"/>
                  </a:lnTo>
                  <a:lnTo>
                    <a:pt x="1084" y="282"/>
                  </a:lnTo>
                  <a:lnTo>
                    <a:pt x="1069" y="259"/>
                  </a:lnTo>
                  <a:lnTo>
                    <a:pt x="1052" y="236"/>
                  </a:lnTo>
                  <a:lnTo>
                    <a:pt x="1035" y="213"/>
                  </a:lnTo>
                  <a:lnTo>
                    <a:pt x="1017" y="192"/>
                  </a:lnTo>
                  <a:lnTo>
                    <a:pt x="998" y="172"/>
                  </a:lnTo>
                  <a:lnTo>
                    <a:pt x="977" y="152"/>
                  </a:lnTo>
                  <a:lnTo>
                    <a:pt x="956" y="134"/>
                  </a:lnTo>
                  <a:lnTo>
                    <a:pt x="934" y="117"/>
                  </a:lnTo>
                  <a:lnTo>
                    <a:pt x="911" y="100"/>
                  </a:lnTo>
                  <a:lnTo>
                    <a:pt x="887" y="85"/>
                  </a:lnTo>
                  <a:lnTo>
                    <a:pt x="862" y="71"/>
                  </a:lnTo>
                  <a:lnTo>
                    <a:pt x="837" y="58"/>
                  </a:lnTo>
                  <a:lnTo>
                    <a:pt x="811" y="46"/>
                  </a:lnTo>
                  <a:lnTo>
                    <a:pt x="785" y="36"/>
                  </a:lnTo>
                  <a:lnTo>
                    <a:pt x="758" y="26"/>
                  </a:lnTo>
                  <a:lnTo>
                    <a:pt x="730" y="19"/>
                  </a:lnTo>
                  <a:lnTo>
                    <a:pt x="702" y="13"/>
                  </a:lnTo>
                  <a:lnTo>
                    <a:pt x="674" y="7"/>
                  </a:lnTo>
                  <a:lnTo>
                    <a:pt x="644" y="3"/>
                  </a:lnTo>
                  <a:lnTo>
                    <a:pt x="614" y="1"/>
                  </a:lnTo>
                  <a:lnTo>
                    <a:pt x="584" y="0"/>
                  </a:lnTo>
                  <a:close/>
                </a:path>
              </a:pathLst>
            </a:custGeom>
            <a:solidFill>
              <a:srgbClr val="F04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3" name="Freeform 1181">
              <a:extLst>
                <a:ext uri="{FF2B5EF4-FFF2-40B4-BE49-F238E27FC236}">
                  <a16:creationId xmlns:a16="http://schemas.microsoft.com/office/drawing/2014/main" id="{FF41F4AC-B3C8-4888-AB71-403D984DF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8370" y="1882012"/>
              <a:ext cx="187173" cy="187173"/>
            </a:xfrm>
            <a:custGeom>
              <a:avLst/>
              <a:gdLst>
                <a:gd name="T0" fmla="*/ 406 w 857"/>
                <a:gd name="T1" fmla="*/ 858 h 858"/>
                <a:gd name="T2" fmla="*/ 343 w 857"/>
                <a:gd name="T3" fmla="*/ 850 h 858"/>
                <a:gd name="T4" fmla="*/ 281 w 857"/>
                <a:gd name="T5" fmla="*/ 832 h 858"/>
                <a:gd name="T6" fmla="*/ 224 w 857"/>
                <a:gd name="T7" fmla="*/ 806 h 858"/>
                <a:gd name="T8" fmla="*/ 172 w 857"/>
                <a:gd name="T9" fmla="*/ 773 h 858"/>
                <a:gd name="T10" fmla="*/ 125 w 857"/>
                <a:gd name="T11" fmla="*/ 733 h 858"/>
                <a:gd name="T12" fmla="*/ 85 w 857"/>
                <a:gd name="T13" fmla="*/ 686 h 858"/>
                <a:gd name="T14" fmla="*/ 52 w 857"/>
                <a:gd name="T15" fmla="*/ 634 h 858"/>
                <a:gd name="T16" fmla="*/ 26 w 857"/>
                <a:gd name="T17" fmla="*/ 577 h 858"/>
                <a:gd name="T18" fmla="*/ 8 w 857"/>
                <a:gd name="T19" fmla="*/ 515 h 858"/>
                <a:gd name="T20" fmla="*/ 0 w 857"/>
                <a:gd name="T21" fmla="*/ 452 h 858"/>
                <a:gd name="T22" fmla="*/ 0 w 857"/>
                <a:gd name="T23" fmla="*/ 407 h 858"/>
                <a:gd name="T24" fmla="*/ 8 w 857"/>
                <a:gd name="T25" fmla="*/ 343 h 858"/>
                <a:gd name="T26" fmla="*/ 26 w 857"/>
                <a:gd name="T27" fmla="*/ 282 h 858"/>
                <a:gd name="T28" fmla="*/ 52 w 857"/>
                <a:gd name="T29" fmla="*/ 225 h 858"/>
                <a:gd name="T30" fmla="*/ 85 w 857"/>
                <a:gd name="T31" fmla="*/ 172 h 858"/>
                <a:gd name="T32" fmla="*/ 125 w 857"/>
                <a:gd name="T33" fmla="*/ 127 h 858"/>
                <a:gd name="T34" fmla="*/ 172 w 857"/>
                <a:gd name="T35" fmla="*/ 86 h 858"/>
                <a:gd name="T36" fmla="*/ 224 w 857"/>
                <a:gd name="T37" fmla="*/ 53 h 858"/>
                <a:gd name="T38" fmla="*/ 281 w 857"/>
                <a:gd name="T39" fmla="*/ 26 h 858"/>
                <a:gd name="T40" fmla="*/ 343 w 857"/>
                <a:gd name="T41" fmla="*/ 9 h 858"/>
                <a:gd name="T42" fmla="*/ 406 w 857"/>
                <a:gd name="T43" fmla="*/ 0 h 858"/>
                <a:gd name="T44" fmla="*/ 451 w 857"/>
                <a:gd name="T45" fmla="*/ 0 h 858"/>
                <a:gd name="T46" fmla="*/ 515 w 857"/>
                <a:gd name="T47" fmla="*/ 9 h 858"/>
                <a:gd name="T48" fmla="*/ 576 w 857"/>
                <a:gd name="T49" fmla="*/ 26 h 858"/>
                <a:gd name="T50" fmla="*/ 633 w 857"/>
                <a:gd name="T51" fmla="*/ 53 h 858"/>
                <a:gd name="T52" fmla="*/ 685 w 857"/>
                <a:gd name="T53" fmla="*/ 86 h 858"/>
                <a:gd name="T54" fmla="*/ 732 w 857"/>
                <a:gd name="T55" fmla="*/ 127 h 858"/>
                <a:gd name="T56" fmla="*/ 772 w 857"/>
                <a:gd name="T57" fmla="*/ 172 h 858"/>
                <a:gd name="T58" fmla="*/ 805 w 857"/>
                <a:gd name="T59" fmla="*/ 225 h 858"/>
                <a:gd name="T60" fmla="*/ 831 w 857"/>
                <a:gd name="T61" fmla="*/ 282 h 858"/>
                <a:gd name="T62" fmla="*/ 849 w 857"/>
                <a:gd name="T63" fmla="*/ 343 h 858"/>
                <a:gd name="T64" fmla="*/ 857 w 857"/>
                <a:gd name="T65" fmla="*/ 407 h 858"/>
                <a:gd name="T66" fmla="*/ 857 w 857"/>
                <a:gd name="T67" fmla="*/ 452 h 858"/>
                <a:gd name="T68" fmla="*/ 849 w 857"/>
                <a:gd name="T69" fmla="*/ 515 h 858"/>
                <a:gd name="T70" fmla="*/ 831 w 857"/>
                <a:gd name="T71" fmla="*/ 577 h 858"/>
                <a:gd name="T72" fmla="*/ 805 w 857"/>
                <a:gd name="T73" fmla="*/ 634 h 858"/>
                <a:gd name="T74" fmla="*/ 772 w 857"/>
                <a:gd name="T75" fmla="*/ 686 h 858"/>
                <a:gd name="T76" fmla="*/ 732 w 857"/>
                <a:gd name="T77" fmla="*/ 733 h 858"/>
                <a:gd name="T78" fmla="*/ 685 w 857"/>
                <a:gd name="T79" fmla="*/ 773 h 858"/>
                <a:gd name="T80" fmla="*/ 633 w 857"/>
                <a:gd name="T81" fmla="*/ 806 h 858"/>
                <a:gd name="T82" fmla="*/ 576 w 857"/>
                <a:gd name="T83" fmla="*/ 832 h 858"/>
                <a:gd name="T84" fmla="*/ 515 w 857"/>
                <a:gd name="T85" fmla="*/ 850 h 858"/>
                <a:gd name="T86" fmla="*/ 451 w 857"/>
                <a:gd name="T87" fmla="*/ 858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57" h="858">
                  <a:moveTo>
                    <a:pt x="428" y="858"/>
                  </a:moveTo>
                  <a:lnTo>
                    <a:pt x="428" y="858"/>
                  </a:lnTo>
                  <a:lnTo>
                    <a:pt x="406" y="858"/>
                  </a:lnTo>
                  <a:lnTo>
                    <a:pt x="384" y="856"/>
                  </a:lnTo>
                  <a:lnTo>
                    <a:pt x="363" y="853"/>
                  </a:lnTo>
                  <a:lnTo>
                    <a:pt x="343" y="850"/>
                  </a:lnTo>
                  <a:lnTo>
                    <a:pt x="322" y="845"/>
                  </a:lnTo>
                  <a:lnTo>
                    <a:pt x="301" y="840"/>
                  </a:lnTo>
                  <a:lnTo>
                    <a:pt x="281" y="832"/>
                  </a:lnTo>
                  <a:lnTo>
                    <a:pt x="261" y="825"/>
                  </a:lnTo>
                  <a:lnTo>
                    <a:pt x="242" y="817"/>
                  </a:lnTo>
                  <a:lnTo>
                    <a:pt x="224" y="806"/>
                  </a:lnTo>
                  <a:lnTo>
                    <a:pt x="206" y="797"/>
                  </a:lnTo>
                  <a:lnTo>
                    <a:pt x="188" y="785"/>
                  </a:lnTo>
                  <a:lnTo>
                    <a:pt x="172" y="773"/>
                  </a:lnTo>
                  <a:lnTo>
                    <a:pt x="156" y="760"/>
                  </a:lnTo>
                  <a:lnTo>
                    <a:pt x="140" y="747"/>
                  </a:lnTo>
                  <a:lnTo>
                    <a:pt x="125" y="733"/>
                  </a:lnTo>
                  <a:lnTo>
                    <a:pt x="111" y="718"/>
                  </a:lnTo>
                  <a:lnTo>
                    <a:pt x="98" y="702"/>
                  </a:lnTo>
                  <a:lnTo>
                    <a:pt x="85" y="686"/>
                  </a:lnTo>
                  <a:lnTo>
                    <a:pt x="73" y="670"/>
                  </a:lnTo>
                  <a:lnTo>
                    <a:pt x="61" y="652"/>
                  </a:lnTo>
                  <a:lnTo>
                    <a:pt x="52" y="634"/>
                  </a:lnTo>
                  <a:lnTo>
                    <a:pt x="41" y="615"/>
                  </a:lnTo>
                  <a:lnTo>
                    <a:pt x="33" y="597"/>
                  </a:lnTo>
                  <a:lnTo>
                    <a:pt x="26" y="577"/>
                  </a:lnTo>
                  <a:lnTo>
                    <a:pt x="18" y="557"/>
                  </a:lnTo>
                  <a:lnTo>
                    <a:pt x="13" y="536"/>
                  </a:lnTo>
                  <a:lnTo>
                    <a:pt x="8" y="515"/>
                  </a:lnTo>
                  <a:lnTo>
                    <a:pt x="5" y="495"/>
                  </a:lnTo>
                  <a:lnTo>
                    <a:pt x="2" y="474"/>
                  </a:lnTo>
                  <a:lnTo>
                    <a:pt x="0" y="452"/>
                  </a:lnTo>
                  <a:lnTo>
                    <a:pt x="0" y="430"/>
                  </a:lnTo>
                  <a:lnTo>
                    <a:pt x="0" y="430"/>
                  </a:lnTo>
                  <a:lnTo>
                    <a:pt x="0" y="407"/>
                  </a:lnTo>
                  <a:lnTo>
                    <a:pt x="2" y="386"/>
                  </a:lnTo>
                  <a:lnTo>
                    <a:pt x="5" y="364"/>
                  </a:lnTo>
                  <a:lnTo>
                    <a:pt x="8" y="343"/>
                  </a:lnTo>
                  <a:lnTo>
                    <a:pt x="13" y="323"/>
                  </a:lnTo>
                  <a:lnTo>
                    <a:pt x="18" y="302"/>
                  </a:lnTo>
                  <a:lnTo>
                    <a:pt x="26" y="282"/>
                  </a:lnTo>
                  <a:lnTo>
                    <a:pt x="33" y="262"/>
                  </a:lnTo>
                  <a:lnTo>
                    <a:pt x="41" y="243"/>
                  </a:lnTo>
                  <a:lnTo>
                    <a:pt x="52" y="225"/>
                  </a:lnTo>
                  <a:lnTo>
                    <a:pt x="61" y="207"/>
                  </a:lnTo>
                  <a:lnTo>
                    <a:pt x="73" y="190"/>
                  </a:lnTo>
                  <a:lnTo>
                    <a:pt x="85" y="172"/>
                  </a:lnTo>
                  <a:lnTo>
                    <a:pt x="98" y="157"/>
                  </a:lnTo>
                  <a:lnTo>
                    <a:pt x="111" y="141"/>
                  </a:lnTo>
                  <a:lnTo>
                    <a:pt x="125" y="127"/>
                  </a:lnTo>
                  <a:lnTo>
                    <a:pt x="140" y="112"/>
                  </a:lnTo>
                  <a:lnTo>
                    <a:pt x="156" y="98"/>
                  </a:lnTo>
                  <a:lnTo>
                    <a:pt x="172" y="86"/>
                  </a:lnTo>
                  <a:lnTo>
                    <a:pt x="188" y="73"/>
                  </a:lnTo>
                  <a:lnTo>
                    <a:pt x="206" y="63"/>
                  </a:lnTo>
                  <a:lnTo>
                    <a:pt x="224" y="53"/>
                  </a:lnTo>
                  <a:lnTo>
                    <a:pt x="242" y="43"/>
                  </a:lnTo>
                  <a:lnTo>
                    <a:pt x="261" y="34"/>
                  </a:lnTo>
                  <a:lnTo>
                    <a:pt x="281" y="26"/>
                  </a:lnTo>
                  <a:lnTo>
                    <a:pt x="301" y="19"/>
                  </a:lnTo>
                  <a:lnTo>
                    <a:pt x="322" y="14"/>
                  </a:lnTo>
                  <a:lnTo>
                    <a:pt x="343" y="9"/>
                  </a:lnTo>
                  <a:lnTo>
                    <a:pt x="363" y="6"/>
                  </a:lnTo>
                  <a:lnTo>
                    <a:pt x="384" y="2"/>
                  </a:lnTo>
                  <a:lnTo>
                    <a:pt x="406" y="0"/>
                  </a:lnTo>
                  <a:lnTo>
                    <a:pt x="428" y="0"/>
                  </a:lnTo>
                  <a:lnTo>
                    <a:pt x="428" y="0"/>
                  </a:lnTo>
                  <a:lnTo>
                    <a:pt x="451" y="0"/>
                  </a:lnTo>
                  <a:lnTo>
                    <a:pt x="473" y="2"/>
                  </a:lnTo>
                  <a:lnTo>
                    <a:pt x="494" y="6"/>
                  </a:lnTo>
                  <a:lnTo>
                    <a:pt x="515" y="9"/>
                  </a:lnTo>
                  <a:lnTo>
                    <a:pt x="535" y="14"/>
                  </a:lnTo>
                  <a:lnTo>
                    <a:pt x="556" y="19"/>
                  </a:lnTo>
                  <a:lnTo>
                    <a:pt x="576" y="26"/>
                  </a:lnTo>
                  <a:lnTo>
                    <a:pt x="596" y="34"/>
                  </a:lnTo>
                  <a:lnTo>
                    <a:pt x="615" y="43"/>
                  </a:lnTo>
                  <a:lnTo>
                    <a:pt x="633" y="53"/>
                  </a:lnTo>
                  <a:lnTo>
                    <a:pt x="651" y="63"/>
                  </a:lnTo>
                  <a:lnTo>
                    <a:pt x="669" y="73"/>
                  </a:lnTo>
                  <a:lnTo>
                    <a:pt x="685" y="86"/>
                  </a:lnTo>
                  <a:lnTo>
                    <a:pt x="701" y="98"/>
                  </a:lnTo>
                  <a:lnTo>
                    <a:pt x="717" y="112"/>
                  </a:lnTo>
                  <a:lnTo>
                    <a:pt x="732" y="127"/>
                  </a:lnTo>
                  <a:lnTo>
                    <a:pt x="746" y="141"/>
                  </a:lnTo>
                  <a:lnTo>
                    <a:pt x="759" y="157"/>
                  </a:lnTo>
                  <a:lnTo>
                    <a:pt x="772" y="172"/>
                  </a:lnTo>
                  <a:lnTo>
                    <a:pt x="785" y="190"/>
                  </a:lnTo>
                  <a:lnTo>
                    <a:pt x="796" y="207"/>
                  </a:lnTo>
                  <a:lnTo>
                    <a:pt x="805" y="225"/>
                  </a:lnTo>
                  <a:lnTo>
                    <a:pt x="816" y="243"/>
                  </a:lnTo>
                  <a:lnTo>
                    <a:pt x="824" y="262"/>
                  </a:lnTo>
                  <a:lnTo>
                    <a:pt x="831" y="282"/>
                  </a:lnTo>
                  <a:lnTo>
                    <a:pt x="839" y="302"/>
                  </a:lnTo>
                  <a:lnTo>
                    <a:pt x="844" y="323"/>
                  </a:lnTo>
                  <a:lnTo>
                    <a:pt x="849" y="343"/>
                  </a:lnTo>
                  <a:lnTo>
                    <a:pt x="853" y="364"/>
                  </a:lnTo>
                  <a:lnTo>
                    <a:pt x="855" y="386"/>
                  </a:lnTo>
                  <a:lnTo>
                    <a:pt x="857" y="407"/>
                  </a:lnTo>
                  <a:lnTo>
                    <a:pt x="857" y="430"/>
                  </a:lnTo>
                  <a:lnTo>
                    <a:pt x="857" y="430"/>
                  </a:lnTo>
                  <a:lnTo>
                    <a:pt x="857" y="452"/>
                  </a:lnTo>
                  <a:lnTo>
                    <a:pt x="855" y="474"/>
                  </a:lnTo>
                  <a:lnTo>
                    <a:pt x="853" y="495"/>
                  </a:lnTo>
                  <a:lnTo>
                    <a:pt x="849" y="515"/>
                  </a:lnTo>
                  <a:lnTo>
                    <a:pt x="844" y="536"/>
                  </a:lnTo>
                  <a:lnTo>
                    <a:pt x="839" y="557"/>
                  </a:lnTo>
                  <a:lnTo>
                    <a:pt x="831" y="577"/>
                  </a:lnTo>
                  <a:lnTo>
                    <a:pt x="824" y="597"/>
                  </a:lnTo>
                  <a:lnTo>
                    <a:pt x="816" y="615"/>
                  </a:lnTo>
                  <a:lnTo>
                    <a:pt x="805" y="634"/>
                  </a:lnTo>
                  <a:lnTo>
                    <a:pt x="796" y="652"/>
                  </a:lnTo>
                  <a:lnTo>
                    <a:pt x="785" y="670"/>
                  </a:lnTo>
                  <a:lnTo>
                    <a:pt x="772" y="686"/>
                  </a:lnTo>
                  <a:lnTo>
                    <a:pt x="759" y="702"/>
                  </a:lnTo>
                  <a:lnTo>
                    <a:pt x="746" y="718"/>
                  </a:lnTo>
                  <a:lnTo>
                    <a:pt x="732" y="733"/>
                  </a:lnTo>
                  <a:lnTo>
                    <a:pt x="717" y="747"/>
                  </a:lnTo>
                  <a:lnTo>
                    <a:pt x="701" y="760"/>
                  </a:lnTo>
                  <a:lnTo>
                    <a:pt x="685" y="773"/>
                  </a:lnTo>
                  <a:lnTo>
                    <a:pt x="669" y="785"/>
                  </a:lnTo>
                  <a:lnTo>
                    <a:pt x="651" y="797"/>
                  </a:lnTo>
                  <a:lnTo>
                    <a:pt x="633" y="806"/>
                  </a:lnTo>
                  <a:lnTo>
                    <a:pt x="615" y="817"/>
                  </a:lnTo>
                  <a:lnTo>
                    <a:pt x="596" y="825"/>
                  </a:lnTo>
                  <a:lnTo>
                    <a:pt x="576" y="832"/>
                  </a:lnTo>
                  <a:lnTo>
                    <a:pt x="556" y="840"/>
                  </a:lnTo>
                  <a:lnTo>
                    <a:pt x="535" y="845"/>
                  </a:lnTo>
                  <a:lnTo>
                    <a:pt x="515" y="850"/>
                  </a:lnTo>
                  <a:lnTo>
                    <a:pt x="494" y="853"/>
                  </a:lnTo>
                  <a:lnTo>
                    <a:pt x="473" y="856"/>
                  </a:lnTo>
                  <a:lnTo>
                    <a:pt x="451" y="858"/>
                  </a:lnTo>
                  <a:lnTo>
                    <a:pt x="428" y="85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4" name="Freeform 1182">
              <a:extLst>
                <a:ext uri="{FF2B5EF4-FFF2-40B4-BE49-F238E27FC236}">
                  <a16:creationId xmlns:a16="http://schemas.microsoft.com/office/drawing/2014/main" id="{EA19CBD8-CDE2-4539-85A9-D7FA56552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4339" y="1847980"/>
              <a:ext cx="255236" cy="255236"/>
            </a:xfrm>
            <a:custGeom>
              <a:avLst/>
              <a:gdLst>
                <a:gd name="T0" fmla="*/ 555 w 1169"/>
                <a:gd name="T1" fmla="*/ 1 h 1169"/>
                <a:gd name="T2" fmla="*/ 467 w 1169"/>
                <a:gd name="T3" fmla="*/ 13 h 1169"/>
                <a:gd name="T4" fmla="*/ 384 w 1169"/>
                <a:gd name="T5" fmla="*/ 36 h 1169"/>
                <a:gd name="T6" fmla="*/ 307 w 1169"/>
                <a:gd name="T7" fmla="*/ 71 h 1169"/>
                <a:gd name="T8" fmla="*/ 235 w 1169"/>
                <a:gd name="T9" fmla="*/ 117 h 1169"/>
                <a:gd name="T10" fmla="*/ 171 w 1169"/>
                <a:gd name="T11" fmla="*/ 172 h 1169"/>
                <a:gd name="T12" fmla="*/ 117 w 1169"/>
                <a:gd name="T13" fmla="*/ 236 h 1169"/>
                <a:gd name="T14" fmla="*/ 71 w 1169"/>
                <a:gd name="T15" fmla="*/ 307 h 1169"/>
                <a:gd name="T16" fmla="*/ 36 w 1169"/>
                <a:gd name="T17" fmla="*/ 384 h 1169"/>
                <a:gd name="T18" fmla="*/ 13 w 1169"/>
                <a:gd name="T19" fmla="*/ 467 h 1169"/>
                <a:gd name="T20" fmla="*/ 1 w 1169"/>
                <a:gd name="T21" fmla="*/ 555 h 1169"/>
                <a:gd name="T22" fmla="*/ 1 w 1169"/>
                <a:gd name="T23" fmla="*/ 614 h 1169"/>
                <a:gd name="T24" fmla="*/ 13 w 1169"/>
                <a:gd name="T25" fmla="*/ 702 h 1169"/>
                <a:gd name="T26" fmla="*/ 36 w 1169"/>
                <a:gd name="T27" fmla="*/ 785 h 1169"/>
                <a:gd name="T28" fmla="*/ 71 w 1169"/>
                <a:gd name="T29" fmla="*/ 862 h 1169"/>
                <a:gd name="T30" fmla="*/ 117 w 1169"/>
                <a:gd name="T31" fmla="*/ 934 h 1169"/>
                <a:gd name="T32" fmla="*/ 171 w 1169"/>
                <a:gd name="T33" fmla="*/ 998 h 1169"/>
                <a:gd name="T34" fmla="*/ 235 w 1169"/>
                <a:gd name="T35" fmla="*/ 1052 h 1169"/>
                <a:gd name="T36" fmla="*/ 307 w 1169"/>
                <a:gd name="T37" fmla="*/ 1098 h 1169"/>
                <a:gd name="T38" fmla="*/ 384 w 1169"/>
                <a:gd name="T39" fmla="*/ 1133 h 1169"/>
                <a:gd name="T40" fmla="*/ 467 w 1169"/>
                <a:gd name="T41" fmla="*/ 1157 h 1169"/>
                <a:gd name="T42" fmla="*/ 555 w 1169"/>
                <a:gd name="T43" fmla="*/ 1168 h 1169"/>
                <a:gd name="T44" fmla="*/ 614 w 1169"/>
                <a:gd name="T45" fmla="*/ 1168 h 1169"/>
                <a:gd name="T46" fmla="*/ 702 w 1169"/>
                <a:gd name="T47" fmla="*/ 1157 h 1169"/>
                <a:gd name="T48" fmla="*/ 785 w 1169"/>
                <a:gd name="T49" fmla="*/ 1133 h 1169"/>
                <a:gd name="T50" fmla="*/ 862 w 1169"/>
                <a:gd name="T51" fmla="*/ 1098 h 1169"/>
                <a:gd name="T52" fmla="*/ 934 w 1169"/>
                <a:gd name="T53" fmla="*/ 1052 h 1169"/>
                <a:gd name="T54" fmla="*/ 998 w 1169"/>
                <a:gd name="T55" fmla="*/ 998 h 1169"/>
                <a:gd name="T56" fmla="*/ 1052 w 1169"/>
                <a:gd name="T57" fmla="*/ 934 h 1169"/>
                <a:gd name="T58" fmla="*/ 1098 w 1169"/>
                <a:gd name="T59" fmla="*/ 862 h 1169"/>
                <a:gd name="T60" fmla="*/ 1133 w 1169"/>
                <a:gd name="T61" fmla="*/ 785 h 1169"/>
                <a:gd name="T62" fmla="*/ 1156 w 1169"/>
                <a:gd name="T63" fmla="*/ 702 h 1169"/>
                <a:gd name="T64" fmla="*/ 1168 w 1169"/>
                <a:gd name="T65" fmla="*/ 614 h 1169"/>
                <a:gd name="T66" fmla="*/ 1168 w 1169"/>
                <a:gd name="T67" fmla="*/ 555 h 1169"/>
                <a:gd name="T68" fmla="*/ 1156 w 1169"/>
                <a:gd name="T69" fmla="*/ 467 h 1169"/>
                <a:gd name="T70" fmla="*/ 1133 w 1169"/>
                <a:gd name="T71" fmla="*/ 384 h 1169"/>
                <a:gd name="T72" fmla="*/ 1098 w 1169"/>
                <a:gd name="T73" fmla="*/ 307 h 1169"/>
                <a:gd name="T74" fmla="*/ 1052 w 1169"/>
                <a:gd name="T75" fmla="*/ 236 h 1169"/>
                <a:gd name="T76" fmla="*/ 998 w 1169"/>
                <a:gd name="T77" fmla="*/ 172 h 1169"/>
                <a:gd name="T78" fmla="*/ 934 w 1169"/>
                <a:gd name="T79" fmla="*/ 117 h 1169"/>
                <a:gd name="T80" fmla="*/ 862 w 1169"/>
                <a:gd name="T81" fmla="*/ 71 h 1169"/>
                <a:gd name="T82" fmla="*/ 785 w 1169"/>
                <a:gd name="T83" fmla="*/ 36 h 1169"/>
                <a:gd name="T84" fmla="*/ 702 w 1169"/>
                <a:gd name="T85" fmla="*/ 13 h 1169"/>
                <a:gd name="T86" fmla="*/ 614 w 1169"/>
                <a:gd name="T87" fmla="*/ 1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169" h="1169">
                  <a:moveTo>
                    <a:pt x="584" y="0"/>
                  </a:moveTo>
                  <a:lnTo>
                    <a:pt x="584" y="0"/>
                  </a:lnTo>
                  <a:lnTo>
                    <a:pt x="555" y="1"/>
                  </a:lnTo>
                  <a:lnTo>
                    <a:pt x="525" y="3"/>
                  </a:lnTo>
                  <a:lnTo>
                    <a:pt x="495" y="7"/>
                  </a:lnTo>
                  <a:lnTo>
                    <a:pt x="467" y="13"/>
                  </a:lnTo>
                  <a:lnTo>
                    <a:pt x="439" y="19"/>
                  </a:lnTo>
                  <a:lnTo>
                    <a:pt x="411" y="26"/>
                  </a:lnTo>
                  <a:lnTo>
                    <a:pt x="384" y="36"/>
                  </a:lnTo>
                  <a:lnTo>
                    <a:pt x="358" y="46"/>
                  </a:lnTo>
                  <a:lnTo>
                    <a:pt x="332" y="58"/>
                  </a:lnTo>
                  <a:lnTo>
                    <a:pt x="307" y="71"/>
                  </a:lnTo>
                  <a:lnTo>
                    <a:pt x="282" y="85"/>
                  </a:lnTo>
                  <a:lnTo>
                    <a:pt x="258" y="100"/>
                  </a:lnTo>
                  <a:lnTo>
                    <a:pt x="235" y="117"/>
                  </a:lnTo>
                  <a:lnTo>
                    <a:pt x="213" y="134"/>
                  </a:lnTo>
                  <a:lnTo>
                    <a:pt x="192" y="152"/>
                  </a:lnTo>
                  <a:lnTo>
                    <a:pt x="171" y="172"/>
                  </a:lnTo>
                  <a:lnTo>
                    <a:pt x="152" y="192"/>
                  </a:lnTo>
                  <a:lnTo>
                    <a:pt x="134" y="213"/>
                  </a:lnTo>
                  <a:lnTo>
                    <a:pt x="117" y="236"/>
                  </a:lnTo>
                  <a:lnTo>
                    <a:pt x="100" y="259"/>
                  </a:lnTo>
                  <a:lnTo>
                    <a:pt x="85" y="282"/>
                  </a:lnTo>
                  <a:lnTo>
                    <a:pt x="71" y="307"/>
                  </a:lnTo>
                  <a:lnTo>
                    <a:pt x="58" y="332"/>
                  </a:lnTo>
                  <a:lnTo>
                    <a:pt x="46" y="358"/>
                  </a:lnTo>
                  <a:lnTo>
                    <a:pt x="36" y="384"/>
                  </a:lnTo>
                  <a:lnTo>
                    <a:pt x="26" y="411"/>
                  </a:lnTo>
                  <a:lnTo>
                    <a:pt x="19" y="439"/>
                  </a:lnTo>
                  <a:lnTo>
                    <a:pt x="13" y="467"/>
                  </a:lnTo>
                  <a:lnTo>
                    <a:pt x="8" y="495"/>
                  </a:lnTo>
                  <a:lnTo>
                    <a:pt x="3" y="524"/>
                  </a:lnTo>
                  <a:lnTo>
                    <a:pt x="1" y="555"/>
                  </a:lnTo>
                  <a:lnTo>
                    <a:pt x="0" y="585"/>
                  </a:lnTo>
                  <a:lnTo>
                    <a:pt x="0" y="585"/>
                  </a:lnTo>
                  <a:lnTo>
                    <a:pt x="1" y="614"/>
                  </a:lnTo>
                  <a:lnTo>
                    <a:pt x="3" y="644"/>
                  </a:lnTo>
                  <a:lnTo>
                    <a:pt x="8" y="674"/>
                  </a:lnTo>
                  <a:lnTo>
                    <a:pt x="13" y="702"/>
                  </a:lnTo>
                  <a:lnTo>
                    <a:pt x="19" y="730"/>
                  </a:lnTo>
                  <a:lnTo>
                    <a:pt x="26" y="758"/>
                  </a:lnTo>
                  <a:lnTo>
                    <a:pt x="36" y="785"/>
                  </a:lnTo>
                  <a:lnTo>
                    <a:pt x="46" y="811"/>
                  </a:lnTo>
                  <a:lnTo>
                    <a:pt x="58" y="837"/>
                  </a:lnTo>
                  <a:lnTo>
                    <a:pt x="71" y="862"/>
                  </a:lnTo>
                  <a:lnTo>
                    <a:pt x="85" y="887"/>
                  </a:lnTo>
                  <a:lnTo>
                    <a:pt x="100" y="911"/>
                  </a:lnTo>
                  <a:lnTo>
                    <a:pt x="117" y="934"/>
                  </a:lnTo>
                  <a:lnTo>
                    <a:pt x="134" y="956"/>
                  </a:lnTo>
                  <a:lnTo>
                    <a:pt x="152" y="977"/>
                  </a:lnTo>
                  <a:lnTo>
                    <a:pt x="171" y="998"/>
                  </a:lnTo>
                  <a:lnTo>
                    <a:pt x="192" y="1017"/>
                  </a:lnTo>
                  <a:lnTo>
                    <a:pt x="213" y="1035"/>
                  </a:lnTo>
                  <a:lnTo>
                    <a:pt x="235" y="1052"/>
                  </a:lnTo>
                  <a:lnTo>
                    <a:pt x="258" y="1069"/>
                  </a:lnTo>
                  <a:lnTo>
                    <a:pt x="282" y="1084"/>
                  </a:lnTo>
                  <a:lnTo>
                    <a:pt x="307" y="1098"/>
                  </a:lnTo>
                  <a:lnTo>
                    <a:pt x="332" y="1111"/>
                  </a:lnTo>
                  <a:lnTo>
                    <a:pt x="358" y="1123"/>
                  </a:lnTo>
                  <a:lnTo>
                    <a:pt x="384" y="1133"/>
                  </a:lnTo>
                  <a:lnTo>
                    <a:pt x="411" y="1143"/>
                  </a:lnTo>
                  <a:lnTo>
                    <a:pt x="439" y="1150"/>
                  </a:lnTo>
                  <a:lnTo>
                    <a:pt x="467" y="1157"/>
                  </a:lnTo>
                  <a:lnTo>
                    <a:pt x="495" y="1161"/>
                  </a:lnTo>
                  <a:lnTo>
                    <a:pt x="525" y="1166"/>
                  </a:lnTo>
                  <a:lnTo>
                    <a:pt x="555" y="1168"/>
                  </a:lnTo>
                  <a:lnTo>
                    <a:pt x="584" y="1169"/>
                  </a:lnTo>
                  <a:lnTo>
                    <a:pt x="584" y="1169"/>
                  </a:lnTo>
                  <a:lnTo>
                    <a:pt x="614" y="1168"/>
                  </a:lnTo>
                  <a:lnTo>
                    <a:pt x="644" y="1166"/>
                  </a:lnTo>
                  <a:lnTo>
                    <a:pt x="674" y="1161"/>
                  </a:lnTo>
                  <a:lnTo>
                    <a:pt x="702" y="1157"/>
                  </a:lnTo>
                  <a:lnTo>
                    <a:pt x="730" y="1150"/>
                  </a:lnTo>
                  <a:lnTo>
                    <a:pt x="758" y="1143"/>
                  </a:lnTo>
                  <a:lnTo>
                    <a:pt x="785" y="1133"/>
                  </a:lnTo>
                  <a:lnTo>
                    <a:pt x="811" y="1123"/>
                  </a:lnTo>
                  <a:lnTo>
                    <a:pt x="837" y="1111"/>
                  </a:lnTo>
                  <a:lnTo>
                    <a:pt x="862" y="1098"/>
                  </a:lnTo>
                  <a:lnTo>
                    <a:pt x="887" y="1084"/>
                  </a:lnTo>
                  <a:lnTo>
                    <a:pt x="911" y="1069"/>
                  </a:lnTo>
                  <a:lnTo>
                    <a:pt x="934" y="1052"/>
                  </a:lnTo>
                  <a:lnTo>
                    <a:pt x="956" y="1035"/>
                  </a:lnTo>
                  <a:lnTo>
                    <a:pt x="977" y="1017"/>
                  </a:lnTo>
                  <a:lnTo>
                    <a:pt x="998" y="998"/>
                  </a:lnTo>
                  <a:lnTo>
                    <a:pt x="1017" y="977"/>
                  </a:lnTo>
                  <a:lnTo>
                    <a:pt x="1035" y="956"/>
                  </a:lnTo>
                  <a:lnTo>
                    <a:pt x="1052" y="934"/>
                  </a:lnTo>
                  <a:lnTo>
                    <a:pt x="1069" y="911"/>
                  </a:lnTo>
                  <a:lnTo>
                    <a:pt x="1084" y="887"/>
                  </a:lnTo>
                  <a:lnTo>
                    <a:pt x="1098" y="862"/>
                  </a:lnTo>
                  <a:lnTo>
                    <a:pt x="1111" y="837"/>
                  </a:lnTo>
                  <a:lnTo>
                    <a:pt x="1123" y="811"/>
                  </a:lnTo>
                  <a:lnTo>
                    <a:pt x="1133" y="785"/>
                  </a:lnTo>
                  <a:lnTo>
                    <a:pt x="1143" y="758"/>
                  </a:lnTo>
                  <a:lnTo>
                    <a:pt x="1150" y="730"/>
                  </a:lnTo>
                  <a:lnTo>
                    <a:pt x="1156" y="702"/>
                  </a:lnTo>
                  <a:lnTo>
                    <a:pt x="1161" y="674"/>
                  </a:lnTo>
                  <a:lnTo>
                    <a:pt x="1166" y="644"/>
                  </a:lnTo>
                  <a:lnTo>
                    <a:pt x="1168" y="614"/>
                  </a:lnTo>
                  <a:lnTo>
                    <a:pt x="1169" y="585"/>
                  </a:lnTo>
                  <a:lnTo>
                    <a:pt x="1169" y="585"/>
                  </a:lnTo>
                  <a:lnTo>
                    <a:pt x="1168" y="555"/>
                  </a:lnTo>
                  <a:lnTo>
                    <a:pt x="1166" y="524"/>
                  </a:lnTo>
                  <a:lnTo>
                    <a:pt x="1161" y="495"/>
                  </a:lnTo>
                  <a:lnTo>
                    <a:pt x="1156" y="467"/>
                  </a:lnTo>
                  <a:lnTo>
                    <a:pt x="1150" y="439"/>
                  </a:lnTo>
                  <a:lnTo>
                    <a:pt x="1143" y="411"/>
                  </a:lnTo>
                  <a:lnTo>
                    <a:pt x="1133" y="384"/>
                  </a:lnTo>
                  <a:lnTo>
                    <a:pt x="1123" y="358"/>
                  </a:lnTo>
                  <a:lnTo>
                    <a:pt x="1111" y="332"/>
                  </a:lnTo>
                  <a:lnTo>
                    <a:pt x="1098" y="307"/>
                  </a:lnTo>
                  <a:lnTo>
                    <a:pt x="1084" y="282"/>
                  </a:lnTo>
                  <a:lnTo>
                    <a:pt x="1069" y="259"/>
                  </a:lnTo>
                  <a:lnTo>
                    <a:pt x="1052" y="236"/>
                  </a:lnTo>
                  <a:lnTo>
                    <a:pt x="1035" y="213"/>
                  </a:lnTo>
                  <a:lnTo>
                    <a:pt x="1017" y="192"/>
                  </a:lnTo>
                  <a:lnTo>
                    <a:pt x="998" y="172"/>
                  </a:lnTo>
                  <a:lnTo>
                    <a:pt x="977" y="152"/>
                  </a:lnTo>
                  <a:lnTo>
                    <a:pt x="956" y="134"/>
                  </a:lnTo>
                  <a:lnTo>
                    <a:pt x="934" y="117"/>
                  </a:lnTo>
                  <a:lnTo>
                    <a:pt x="911" y="100"/>
                  </a:lnTo>
                  <a:lnTo>
                    <a:pt x="887" y="85"/>
                  </a:lnTo>
                  <a:lnTo>
                    <a:pt x="862" y="71"/>
                  </a:lnTo>
                  <a:lnTo>
                    <a:pt x="837" y="58"/>
                  </a:lnTo>
                  <a:lnTo>
                    <a:pt x="811" y="46"/>
                  </a:lnTo>
                  <a:lnTo>
                    <a:pt x="785" y="36"/>
                  </a:lnTo>
                  <a:lnTo>
                    <a:pt x="758" y="26"/>
                  </a:lnTo>
                  <a:lnTo>
                    <a:pt x="730" y="19"/>
                  </a:lnTo>
                  <a:lnTo>
                    <a:pt x="702" y="13"/>
                  </a:lnTo>
                  <a:lnTo>
                    <a:pt x="674" y="7"/>
                  </a:lnTo>
                  <a:lnTo>
                    <a:pt x="644" y="3"/>
                  </a:lnTo>
                  <a:lnTo>
                    <a:pt x="614" y="1"/>
                  </a:lnTo>
                  <a:lnTo>
                    <a:pt x="58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5" name="Freeform 1183">
              <a:extLst>
                <a:ext uri="{FF2B5EF4-FFF2-40B4-BE49-F238E27FC236}">
                  <a16:creationId xmlns:a16="http://schemas.microsoft.com/office/drawing/2014/main" id="{EC2FB640-0E72-487C-9717-EEF5C7679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3527" y="1926514"/>
              <a:ext cx="97513" cy="97513"/>
            </a:xfrm>
            <a:custGeom>
              <a:avLst/>
              <a:gdLst>
                <a:gd name="T0" fmla="*/ 223 w 447"/>
                <a:gd name="T1" fmla="*/ 0 h 447"/>
                <a:gd name="T2" fmla="*/ 178 w 447"/>
                <a:gd name="T3" fmla="*/ 4 h 447"/>
                <a:gd name="T4" fmla="*/ 136 w 447"/>
                <a:gd name="T5" fmla="*/ 18 h 447"/>
                <a:gd name="T6" fmla="*/ 98 w 447"/>
                <a:gd name="T7" fmla="*/ 38 h 447"/>
                <a:gd name="T8" fmla="*/ 66 w 447"/>
                <a:gd name="T9" fmla="*/ 65 h 447"/>
                <a:gd name="T10" fmla="*/ 37 w 447"/>
                <a:gd name="T11" fmla="*/ 99 h 447"/>
                <a:gd name="T12" fmla="*/ 18 w 447"/>
                <a:gd name="T13" fmla="*/ 136 h 447"/>
                <a:gd name="T14" fmla="*/ 4 w 447"/>
                <a:gd name="T15" fmla="*/ 178 h 447"/>
                <a:gd name="T16" fmla="*/ 0 w 447"/>
                <a:gd name="T17" fmla="*/ 224 h 447"/>
                <a:gd name="T18" fmla="*/ 1 w 447"/>
                <a:gd name="T19" fmla="*/ 246 h 447"/>
                <a:gd name="T20" fmla="*/ 9 w 447"/>
                <a:gd name="T21" fmla="*/ 290 h 447"/>
                <a:gd name="T22" fmla="*/ 27 w 447"/>
                <a:gd name="T23" fmla="*/ 330 h 447"/>
                <a:gd name="T24" fmla="*/ 51 w 447"/>
                <a:gd name="T25" fmla="*/ 366 h 447"/>
                <a:gd name="T26" fmla="*/ 81 w 447"/>
                <a:gd name="T27" fmla="*/ 396 h 447"/>
                <a:gd name="T28" fmla="*/ 117 w 447"/>
                <a:gd name="T29" fmla="*/ 420 h 447"/>
                <a:gd name="T30" fmla="*/ 157 w 447"/>
                <a:gd name="T31" fmla="*/ 438 h 447"/>
                <a:gd name="T32" fmla="*/ 201 w 447"/>
                <a:gd name="T33" fmla="*/ 446 h 447"/>
                <a:gd name="T34" fmla="*/ 223 w 447"/>
                <a:gd name="T35" fmla="*/ 447 h 447"/>
                <a:gd name="T36" fmla="*/ 269 w 447"/>
                <a:gd name="T37" fmla="*/ 443 h 447"/>
                <a:gd name="T38" fmla="*/ 311 w 447"/>
                <a:gd name="T39" fmla="*/ 429 h 447"/>
                <a:gd name="T40" fmla="*/ 349 w 447"/>
                <a:gd name="T41" fmla="*/ 409 h 447"/>
                <a:gd name="T42" fmla="*/ 381 w 447"/>
                <a:gd name="T43" fmla="*/ 381 h 447"/>
                <a:gd name="T44" fmla="*/ 410 w 447"/>
                <a:gd name="T45" fmla="*/ 349 h 447"/>
                <a:gd name="T46" fmla="*/ 429 w 447"/>
                <a:gd name="T47" fmla="*/ 310 h 447"/>
                <a:gd name="T48" fmla="*/ 443 w 447"/>
                <a:gd name="T49" fmla="*/ 269 h 447"/>
                <a:gd name="T50" fmla="*/ 447 w 447"/>
                <a:gd name="T51" fmla="*/ 224 h 447"/>
                <a:gd name="T52" fmla="*/ 446 w 447"/>
                <a:gd name="T53" fmla="*/ 201 h 447"/>
                <a:gd name="T54" fmla="*/ 438 w 447"/>
                <a:gd name="T55" fmla="*/ 157 h 447"/>
                <a:gd name="T56" fmla="*/ 420 w 447"/>
                <a:gd name="T57" fmla="*/ 117 h 447"/>
                <a:gd name="T58" fmla="*/ 396 w 447"/>
                <a:gd name="T59" fmla="*/ 81 h 447"/>
                <a:gd name="T60" fmla="*/ 366 w 447"/>
                <a:gd name="T61" fmla="*/ 51 h 447"/>
                <a:gd name="T62" fmla="*/ 330 w 447"/>
                <a:gd name="T63" fmla="*/ 27 h 447"/>
                <a:gd name="T64" fmla="*/ 290 w 447"/>
                <a:gd name="T65" fmla="*/ 9 h 447"/>
                <a:gd name="T66" fmla="*/ 246 w 447"/>
                <a:gd name="T67" fmla="*/ 1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47" h="447">
                  <a:moveTo>
                    <a:pt x="223" y="0"/>
                  </a:moveTo>
                  <a:lnTo>
                    <a:pt x="223" y="0"/>
                  </a:lnTo>
                  <a:lnTo>
                    <a:pt x="201" y="1"/>
                  </a:lnTo>
                  <a:lnTo>
                    <a:pt x="178" y="4"/>
                  </a:lnTo>
                  <a:lnTo>
                    <a:pt x="157" y="9"/>
                  </a:lnTo>
                  <a:lnTo>
                    <a:pt x="136" y="18"/>
                  </a:lnTo>
                  <a:lnTo>
                    <a:pt x="117" y="27"/>
                  </a:lnTo>
                  <a:lnTo>
                    <a:pt x="98" y="38"/>
                  </a:lnTo>
                  <a:lnTo>
                    <a:pt x="81" y="51"/>
                  </a:lnTo>
                  <a:lnTo>
                    <a:pt x="66" y="65"/>
                  </a:lnTo>
                  <a:lnTo>
                    <a:pt x="51" y="81"/>
                  </a:lnTo>
                  <a:lnTo>
                    <a:pt x="37" y="99"/>
                  </a:lnTo>
                  <a:lnTo>
                    <a:pt x="27" y="117"/>
                  </a:lnTo>
                  <a:lnTo>
                    <a:pt x="18" y="136"/>
                  </a:lnTo>
                  <a:lnTo>
                    <a:pt x="9" y="157"/>
                  </a:lnTo>
                  <a:lnTo>
                    <a:pt x="4" y="178"/>
                  </a:lnTo>
                  <a:lnTo>
                    <a:pt x="1" y="201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1" y="246"/>
                  </a:lnTo>
                  <a:lnTo>
                    <a:pt x="4" y="269"/>
                  </a:lnTo>
                  <a:lnTo>
                    <a:pt x="9" y="290"/>
                  </a:lnTo>
                  <a:lnTo>
                    <a:pt x="18" y="310"/>
                  </a:lnTo>
                  <a:lnTo>
                    <a:pt x="27" y="330"/>
                  </a:lnTo>
                  <a:lnTo>
                    <a:pt x="37" y="349"/>
                  </a:lnTo>
                  <a:lnTo>
                    <a:pt x="51" y="366"/>
                  </a:lnTo>
                  <a:lnTo>
                    <a:pt x="66" y="381"/>
                  </a:lnTo>
                  <a:lnTo>
                    <a:pt x="81" y="396"/>
                  </a:lnTo>
                  <a:lnTo>
                    <a:pt x="98" y="409"/>
                  </a:lnTo>
                  <a:lnTo>
                    <a:pt x="117" y="420"/>
                  </a:lnTo>
                  <a:lnTo>
                    <a:pt x="136" y="429"/>
                  </a:lnTo>
                  <a:lnTo>
                    <a:pt x="157" y="438"/>
                  </a:lnTo>
                  <a:lnTo>
                    <a:pt x="178" y="443"/>
                  </a:lnTo>
                  <a:lnTo>
                    <a:pt x="201" y="446"/>
                  </a:lnTo>
                  <a:lnTo>
                    <a:pt x="223" y="447"/>
                  </a:lnTo>
                  <a:lnTo>
                    <a:pt x="223" y="447"/>
                  </a:lnTo>
                  <a:lnTo>
                    <a:pt x="246" y="446"/>
                  </a:lnTo>
                  <a:lnTo>
                    <a:pt x="269" y="443"/>
                  </a:lnTo>
                  <a:lnTo>
                    <a:pt x="290" y="438"/>
                  </a:lnTo>
                  <a:lnTo>
                    <a:pt x="311" y="429"/>
                  </a:lnTo>
                  <a:lnTo>
                    <a:pt x="330" y="420"/>
                  </a:lnTo>
                  <a:lnTo>
                    <a:pt x="349" y="409"/>
                  </a:lnTo>
                  <a:lnTo>
                    <a:pt x="366" y="396"/>
                  </a:lnTo>
                  <a:lnTo>
                    <a:pt x="381" y="381"/>
                  </a:lnTo>
                  <a:lnTo>
                    <a:pt x="396" y="366"/>
                  </a:lnTo>
                  <a:lnTo>
                    <a:pt x="410" y="349"/>
                  </a:lnTo>
                  <a:lnTo>
                    <a:pt x="420" y="330"/>
                  </a:lnTo>
                  <a:lnTo>
                    <a:pt x="429" y="310"/>
                  </a:lnTo>
                  <a:lnTo>
                    <a:pt x="438" y="290"/>
                  </a:lnTo>
                  <a:lnTo>
                    <a:pt x="443" y="269"/>
                  </a:lnTo>
                  <a:lnTo>
                    <a:pt x="446" y="246"/>
                  </a:lnTo>
                  <a:lnTo>
                    <a:pt x="447" y="224"/>
                  </a:lnTo>
                  <a:lnTo>
                    <a:pt x="447" y="224"/>
                  </a:lnTo>
                  <a:lnTo>
                    <a:pt x="446" y="201"/>
                  </a:lnTo>
                  <a:lnTo>
                    <a:pt x="443" y="178"/>
                  </a:lnTo>
                  <a:lnTo>
                    <a:pt x="438" y="157"/>
                  </a:lnTo>
                  <a:lnTo>
                    <a:pt x="429" y="136"/>
                  </a:lnTo>
                  <a:lnTo>
                    <a:pt x="420" y="117"/>
                  </a:lnTo>
                  <a:lnTo>
                    <a:pt x="410" y="99"/>
                  </a:lnTo>
                  <a:lnTo>
                    <a:pt x="396" y="81"/>
                  </a:lnTo>
                  <a:lnTo>
                    <a:pt x="381" y="65"/>
                  </a:lnTo>
                  <a:lnTo>
                    <a:pt x="366" y="51"/>
                  </a:lnTo>
                  <a:lnTo>
                    <a:pt x="349" y="38"/>
                  </a:lnTo>
                  <a:lnTo>
                    <a:pt x="330" y="27"/>
                  </a:lnTo>
                  <a:lnTo>
                    <a:pt x="311" y="18"/>
                  </a:lnTo>
                  <a:lnTo>
                    <a:pt x="290" y="9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0482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6" name="Freeform 1184">
              <a:extLst>
                <a:ext uri="{FF2B5EF4-FFF2-40B4-BE49-F238E27FC236}">
                  <a16:creationId xmlns:a16="http://schemas.microsoft.com/office/drawing/2014/main" id="{1C6BA97E-AA31-4D08-B232-7772A390C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3527" y="1926514"/>
              <a:ext cx="97513" cy="97513"/>
            </a:xfrm>
            <a:custGeom>
              <a:avLst/>
              <a:gdLst>
                <a:gd name="T0" fmla="*/ 223 w 447"/>
                <a:gd name="T1" fmla="*/ 0 h 447"/>
                <a:gd name="T2" fmla="*/ 178 w 447"/>
                <a:gd name="T3" fmla="*/ 4 h 447"/>
                <a:gd name="T4" fmla="*/ 136 w 447"/>
                <a:gd name="T5" fmla="*/ 18 h 447"/>
                <a:gd name="T6" fmla="*/ 98 w 447"/>
                <a:gd name="T7" fmla="*/ 38 h 447"/>
                <a:gd name="T8" fmla="*/ 66 w 447"/>
                <a:gd name="T9" fmla="*/ 65 h 447"/>
                <a:gd name="T10" fmla="*/ 37 w 447"/>
                <a:gd name="T11" fmla="*/ 99 h 447"/>
                <a:gd name="T12" fmla="*/ 18 w 447"/>
                <a:gd name="T13" fmla="*/ 136 h 447"/>
                <a:gd name="T14" fmla="*/ 4 w 447"/>
                <a:gd name="T15" fmla="*/ 178 h 447"/>
                <a:gd name="T16" fmla="*/ 0 w 447"/>
                <a:gd name="T17" fmla="*/ 224 h 447"/>
                <a:gd name="T18" fmla="*/ 1 w 447"/>
                <a:gd name="T19" fmla="*/ 246 h 447"/>
                <a:gd name="T20" fmla="*/ 9 w 447"/>
                <a:gd name="T21" fmla="*/ 290 h 447"/>
                <a:gd name="T22" fmla="*/ 27 w 447"/>
                <a:gd name="T23" fmla="*/ 330 h 447"/>
                <a:gd name="T24" fmla="*/ 51 w 447"/>
                <a:gd name="T25" fmla="*/ 366 h 447"/>
                <a:gd name="T26" fmla="*/ 81 w 447"/>
                <a:gd name="T27" fmla="*/ 396 h 447"/>
                <a:gd name="T28" fmla="*/ 117 w 447"/>
                <a:gd name="T29" fmla="*/ 420 h 447"/>
                <a:gd name="T30" fmla="*/ 157 w 447"/>
                <a:gd name="T31" fmla="*/ 438 h 447"/>
                <a:gd name="T32" fmla="*/ 201 w 447"/>
                <a:gd name="T33" fmla="*/ 446 h 447"/>
                <a:gd name="T34" fmla="*/ 223 w 447"/>
                <a:gd name="T35" fmla="*/ 447 h 447"/>
                <a:gd name="T36" fmla="*/ 269 w 447"/>
                <a:gd name="T37" fmla="*/ 443 h 447"/>
                <a:gd name="T38" fmla="*/ 311 w 447"/>
                <a:gd name="T39" fmla="*/ 429 h 447"/>
                <a:gd name="T40" fmla="*/ 349 w 447"/>
                <a:gd name="T41" fmla="*/ 409 h 447"/>
                <a:gd name="T42" fmla="*/ 381 w 447"/>
                <a:gd name="T43" fmla="*/ 381 h 447"/>
                <a:gd name="T44" fmla="*/ 410 w 447"/>
                <a:gd name="T45" fmla="*/ 349 h 447"/>
                <a:gd name="T46" fmla="*/ 429 w 447"/>
                <a:gd name="T47" fmla="*/ 310 h 447"/>
                <a:gd name="T48" fmla="*/ 443 w 447"/>
                <a:gd name="T49" fmla="*/ 269 h 447"/>
                <a:gd name="T50" fmla="*/ 447 w 447"/>
                <a:gd name="T51" fmla="*/ 224 h 447"/>
                <a:gd name="T52" fmla="*/ 446 w 447"/>
                <a:gd name="T53" fmla="*/ 201 h 447"/>
                <a:gd name="T54" fmla="*/ 438 w 447"/>
                <a:gd name="T55" fmla="*/ 157 h 447"/>
                <a:gd name="T56" fmla="*/ 420 w 447"/>
                <a:gd name="T57" fmla="*/ 117 h 447"/>
                <a:gd name="T58" fmla="*/ 396 w 447"/>
                <a:gd name="T59" fmla="*/ 81 h 447"/>
                <a:gd name="T60" fmla="*/ 366 w 447"/>
                <a:gd name="T61" fmla="*/ 51 h 447"/>
                <a:gd name="T62" fmla="*/ 330 w 447"/>
                <a:gd name="T63" fmla="*/ 27 h 447"/>
                <a:gd name="T64" fmla="*/ 290 w 447"/>
                <a:gd name="T65" fmla="*/ 9 h 447"/>
                <a:gd name="T66" fmla="*/ 246 w 447"/>
                <a:gd name="T67" fmla="*/ 1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47" h="447">
                  <a:moveTo>
                    <a:pt x="223" y="0"/>
                  </a:moveTo>
                  <a:lnTo>
                    <a:pt x="223" y="0"/>
                  </a:lnTo>
                  <a:lnTo>
                    <a:pt x="201" y="1"/>
                  </a:lnTo>
                  <a:lnTo>
                    <a:pt x="178" y="4"/>
                  </a:lnTo>
                  <a:lnTo>
                    <a:pt x="157" y="9"/>
                  </a:lnTo>
                  <a:lnTo>
                    <a:pt x="136" y="18"/>
                  </a:lnTo>
                  <a:lnTo>
                    <a:pt x="117" y="27"/>
                  </a:lnTo>
                  <a:lnTo>
                    <a:pt x="98" y="38"/>
                  </a:lnTo>
                  <a:lnTo>
                    <a:pt x="81" y="51"/>
                  </a:lnTo>
                  <a:lnTo>
                    <a:pt x="66" y="65"/>
                  </a:lnTo>
                  <a:lnTo>
                    <a:pt x="51" y="81"/>
                  </a:lnTo>
                  <a:lnTo>
                    <a:pt x="37" y="99"/>
                  </a:lnTo>
                  <a:lnTo>
                    <a:pt x="27" y="117"/>
                  </a:lnTo>
                  <a:lnTo>
                    <a:pt x="18" y="136"/>
                  </a:lnTo>
                  <a:lnTo>
                    <a:pt x="9" y="157"/>
                  </a:lnTo>
                  <a:lnTo>
                    <a:pt x="4" y="178"/>
                  </a:lnTo>
                  <a:lnTo>
                    <a:pt x="1" y="201"/>
                  </a:lnTo>
                  <a:lnTo>
                    <a:pt x="0" y="224"/>
                  </a:lnTo>
                  <a:lnTo>
                    <a:pt x="0" y="224"/>
                  </a:lnTo>
                  <a:lnTo>
                    <a:pt x="1" y="246"/>
                  </a:lnTo>
                  <a:lnTo>
                    <a:pt x="4" y="269"/>
                  </a:lnTo>
                  <a:lnTo>
                    <a:pt x="9" y="290"/>
                  </a:lnTo>
                  <a:lnTo>
                    <a:pt x="18" y="310"/>
                  </a:lnTo>
                  <a:lnTo>
                    <a:pt x="27" y="330"/>
                  </a:lnTo>
                  <a:lnTo>
                    <a:pt x="37" y="349"/>
                  </a:lnTo>
                  <a:lnTo>
                    <a:pt x="51" y="366"/>
                  </a:lnTo>
                  <a:lnTo>
                    <a:pt x="66" y="381"/>
                  </a:lnTo>
                  <a:lnTo>
                    <a:pt x="81" y="396"/>
                  </a:lnTo>
                  <a:lnTo>
                    <a:pt x="98" y="409"/>
                  </a:lnTo>
                  <a:lnTo>
                    <a:pt x="117" y="420"/>
                  </a:lnTo>
                  <a:lnTo>
                    <a:pt x="136" y="429"/>
                  </a:lnTo>
                  <a:lnTo>
                    <a:pt x="157" y="438"/>
                  </a:lnTo>
                  <a:lnTo>
                    <a:pt x="178" y="443"/>
                  </a:lnTo>
                  <a:lnTo>
                    <a:pt x="201" y="446"/>
                  </a:lnTo>
                  <a:lnTo>
                    <a:pt x="223" y="447"/>
                  </a:lnTo>
                  <a:lnTo>
                    <a:pt x="223" y="447"/>
                  </a:lnTo>
                  <a:lnTo>
                    <a:pt x="246" y="446"/>
                  </a:lnTo>
                  <a:lnTo>
                    <a:pt x="269" y="443"/>
                  </a:lnTo>
                  <a:lnTo>
                    <a:pt x="290" y="438"/>
                  </a:lnTo>
                  <a:lnTo>
                    <a:pt x="311" y="429"/>
                  </a:lnTo>
                  <a:lnTo>
                    <a:pt x="330" y="420"/>
                  </a:lnTo>
                  <a:lnTo>
                    <a:pt x="349" y="409"/>
                  </a:lnTo>
                  <a:lnTo>
                    <a:pt x="366" y="396"/>
                  </a:lnTo>
                  <a:lnTo>
                    <a:pt x="381" y="381"/>
                  </a:lnTo>
                  <a:lnTo>
                    <a:pt x="396" y="366"/>
                  </a:lnTo>
                  <a:lnTo>
                    <a:pt x="410" y="349"/>
                  </a:lnTo>
                  <a:lnTo>
                    <a:pt x="420" y="330"/>
                  </a:lnTo>
                  <a:lnTo>
                    <a:pt x="429" y="310"/>
                  </a:lnTo>
                  <a:lnTo>
                    <a:pt x="438" y="290"/>
                  </a:lnTo>
                  <a:lnTo>
                    <a:pt x="443" y="269"/>
                  </a:lnTo>
                  <a:lnTo>
                    <a:pt x="446" y="246"/>
                  </a:lnTo>
                  <a:lnTo>
                    <a:pt x="447" y="224"/>
                  </a:lnTo>
                  <a:lnTo>
                    <a:pt x="447" y="224"/>
                  </a:lnTo>
                  <a:lnTo>
                    <a:pt x="446" y="201"/>
                  </a:lnTo>
                  <a:lnTo>
                    <a:pt x="443" y="178"/>
                  </a:lnTo>
                  <a:lnTo>
                    <a:pt x="438" y="157"/>
                  </a:lnTo>
                  <a:lnTo>
                    <a:pt x="429" y="136"/>
                  </a:lnTo>
                  <a:lnTo>
                    <a:pt x="420" y="117"/>
                  </a:lnTo>
                  <a:lnTo>
                    <a:pt x="410" y="99"/>
                  </a:lnTo>
                  <a:lnTo>
                    <a:pt x="396" y="81"/>
                  </a:lnTo>
                  <a:lnTo>
                    <a:pt x="381" y="65"/>
                  </a:lnTo>
                  <a:lnTo>
                    <a:pt x="366" y="51"/>
                  </a:lnTo>
                  <a:lnTo>
                    <a:pt x="349" y="38"/>
                  </a:lnTo>
                  <a:lnTo>
                    <a:pt x="330" y="27"/>
                  </a:lnTo>
                  <a:lnTo>
                    <a:pt x="311" y="18"/>
                  </a:lnTo>
                  <a:lnTo>
                    <a:pt x="290" y="9"/>
                  </a:lnTo>
                  <a:lnTo>
                    <a:pt x="269" y="4"/>
                  </a:lnTo>
                  <a:lnTo>
                    <a:pt x="246" y="1"/>
                  </a:lnTo>
                  <a:lnTo>
                    <a:pt x="22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7" name="Freeform 1186">
              <a:extLst>
                <a:ext uri="{FF2B5EF4-FFF2-40B4-BE49-F238E27FC236}">
                  <a16:creationId xmlns:a16="http://schemas.microsoft.com/office/drawing/2014/main" id="{1A0CC336-E28C-4A70-B2A8-3AE39400A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72271" y="1639865"/>
              <a:ext cx="45812" cy="114529"/>
            </a:xfrm>
            <a:custGeom>
              <a:avLst/>
              <a:gdLst>
                <a:gd name="T0" fmla="*/ 193 w 209"/>
                <a:gd name="T1" fmla="*/ 154 h 526"/>
                <a:gd name="T2" fmla="*/ 193 w 209"/>
                <a:gd name="T3" fmla="*/ 154 h 526"/>
                <a:gd name="T4" fmla="*/ 201 w 209"/>
                <a:gd name="T5" fmla="*/ 133 h 526"/>
                <a:gd name="T6" fmla="*/ 206 w 209"/>
                <a:gd name="T7" fmla="*/ 112 h 526"/>
                <a:gd name="T8" fmla="*/ 209 w 209"/>
                <a:gd name="T9" fmla="*/ 92 h 526"/>
                <a:gd name="T10" fmla="*/ 209 w 209"/>
                <a:gd name="T11" fmla="*/ 75 h 526"/>
                <a:gd name="T12" fmla="*/ 206 w 209"/>
                <a:gd name="T13" fmla="*/ 59 h 526"/>
                <a:gd name="T14" fmla="*/ 202 w 209"/>
                <a:gd name="T15" fmla="*/ 45 h 526"/>
                <a:gd name="T16" fmla="*/ 196 w 209"/>
                <a:gd name="T17" fmla="*/ 33 h 526"/>
                <a:gd name="T18" fmla="*/ 189 w 209"/>
                <a:gd name="T19" fmla="*/ 22 h 526"/>
                <a:gd name="T20" fmla="*/ 179 w 209"/>
                <a:gd name="T21" fmla="*/ 14 h 526"/>
                <a:gd name="T22" fmla="*/ 168 w 209"/>
                <a:gd name="T23" fmla="*/ 6 h 526"/>
                <a:gd name="T24" fmla="*/ 156 w 209"/>
                <a:gd name="T25" fmla="*/ 2 h 526"/>
                <a:gd name="T26" fmla="*/ 144 w 209"/>
                <a:gd name="T27" fmla="*/ 0 h 526"/>
                <a:gd name="T28" fmla="*/ 131 w 209"/>
                <a:gd name="T29" fmla="*/ 0 h 526"/>
                <a:gd name="T30" fmla="*/ 118 w 209"/>
                <a:gd name="T31" fmla="*/ 2 h 526"/>
                <a:gd name="T32" fmla="*/ 103 w 209"/>
                <a:gd name="T33" fmla="*/ 6 h 526"/>
                <a:gd name="T34" fmla="*/ 89 w 209"/>
                <a:gd name="T35" fmla="*/ 14 h 526"/>
                <a:gd name="T36" fmla="*/ 76 w 209"/>
                <a:gd name="T37" fmla="*/ 24 h 526"/>
                <a:gd name="T38" fmla="*/ 63 w 209"/>
                <a:gd name="T39" fmla="*/ 36 h 526"/>
                <a:gd name="T40" fmla="*/ 51 w 209"/>
                <a:gd name="T41" fmla="*/ 51 h 526"/>
                <a:gd name="T42" fmla="*/ 39 w 209"/>
                <a:gd name="T43" fmla="*/ 69 h 526"/>
                <a:gd name="T44" fmla="*/ 29 w 209"/>
                <a:gd name="T45" fmla="*/ 90 h 526"/>
                <a:gd name="T46" fmla="*/ 20 w 209"/>
                <a:gd name="T47" fmla="*/ 113 h 526"/>
                <a:gd name="T48" fmla="*/ 11 w 209"/>
                <a:gd name="T49" fmla="*/ 140 h 526"/>
                <a:gd name="T50" fmla="*/ 5 w 209"/>
                <a:gd name="T51" fmla="*/ 169 h 526"/>
                <a:gd name="T52" fmla="*/ 1 w 209"/>
                <a:gd name="T53" fmla="*/ 202 h 526"/>
                <a:gd name="T54" fmla="*/ 0 w 209"/>
                <a:gd name="T55" fmla="*/ 238 h 526"/>
                <a:gd name="T56" fmla="*/ 0 w 209"/>
                <a:gd name="T57" fmla="*/ 278 h 526"/>
                <a:gd name="T58" fmla="*/ 3 w 209"/>
                <a:gd name="T59" fmla="*/ 320 h 526"/>
                <a:gd name="T60" fmla="*/ 8 w 209"/>
                <a:gd name="T61" fmla="*/ 366 h 526"/>
                <a:gd name="T62" fmla="*/ 17 w 209"/>
                <a:gd name="T63" fmla="*/ 415 h 526"/>
                <a:gd name="T64" fmla="*/ 29 w 209"/>
                <a:gd name="T65" fmla="*/ 468 h 526"/>
                <a:gd name="T66" fmla="*/ 44 w 209"/>
                <a:gd name="T67" fmla="*/ 526 h 526"/>
                <a:gd name="T68" fmla="*/ 193 w 209"/>
                <a:gd name="T69" fmla="*/ 154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09" h="526">
                  <a:moveTo>
                    <a:pt x="193" y="154"/>
                  </a:moveTo>
                  <a:lnTo>
                    <a:pt x="193" y="154"/>
                  </a:lnTo>
                  <a:lnTo>
                    <a:pt x="201" y="133"/>
                  </a:lnTo>
                  <a:lnTo>
                    <a:pt x="206" y="112"/>
                  </a:lnTo>
                  <a:lnTo>
                    <a:pt x="209" y="92"/>
                  </a:lnTo>
                  <a:lnTo>
                    <a:pt x="209" y="75"/>
                  </a:lnTo>
                  <a:lnTo>
                    <a:pt x="206" y="59"/>
                  </a:lnTo>
                  <a:lnTo>
                    <a:pt x="202" y="45"/>
                  </a:lnTo>
                  <a:lnTo>
                    <a:pt x="196" y="33"/>
                  </a:lnTo>
                  <a:lnTo>
                    <a:pt x="189" y="22"/>
                  </a:lnTo>
                  <a:lnTo>
                    <a:pt x="179" y="14"/>
                  </a:lnTo>
                  <a:lnTo>
                    <a:pt x="168" y="6"/>
                  </a:lnTo>
                  <a:lnTo>
                    <a:pt x="156" y="2"/>
                  </a:lnTo>
                  <a:lnTo>
                    <a:pt x="144" y="0"/>
                  </a:lnTo>
                  <a:lnTo>
                    <a:pt x="131" y="0"/>
                  </a:lnTo>
                  <a:lnTo>
                    <a:pt x="118" y="2"/>
                  </a:lnTo>
                  <a:lnTo>
                    <a:pt x="103" y="6"/>
                  </a:lnTo>
                  <a:lnTo>
                    <a:pt x="89" y="14"/>
                  </a:lnTo>
                  <a:lnTo>
                    <a:pt x="76" y="24"/>
                  </a:lnTo>
                  <a:lnTo>
                    <a:pt x="63" y="36"/>
                  </a:lnTo>
                  <a:lnTo>
                    <a:pt x="51" y="51"/>
                  </a:lnTo>
                  <a:lnTo>
                    <a:pt x="39" y="69"/>
                  </a:lnTo>
                  <a:lnTo>
                    <a:pt x="29" y="90"/>
                  </a:lnTo>
                  <a:lnTo>
                    <a:pt x="20" y="113"/>
                  </a:lnTo>
                  <a:lnTo>
                    <a:pt x="11" y="140"/>
                  </a:lnTo>
                  <a:lnTo>
                    <a:pt x="5" y="169"/>
                  </a:lnTo>
                  <a:lnTo>
                    <a:pt x="1" y="202"/>
                  </a:lnTo>
                  <a:lnTo>
                    <a:pt x="0" y="238"/>
                  </a:lnTo>
                  <a:lnTo>
                    <a:pt x="0" y="278"/>
                  </a:lnTo>
                  <a:lnTo>
                    <a:pt x="3" y="320"/>
                  </a:lnTo>
                  <a:lnTo>
                    <a:pt x="8" y="366"/>
                  </a:lnTo>
                  <a:lnTo>
                    <a:pt x="17" y="415"/>
                  </a:lnTo>
                  <a:lnTo>
                    <a:pt x="29" y="468"/>
                  </a:lnTo>
                  <a:lnTo>
                    <a:pt x="44" y="526"/>
                  </a:lnTo>
                  <a:lnTo>
                    <a:pt x="193" y="154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8" name="Freeform 1188">
              <a:extLst>
                <a:ext uri="{FF2B5EF4-FFF2-40B4-BE49-F238E27FC236}">
                  <a16:creationId xmlns:a16="http://schemas.microsoft.com/office/drawing/2014/main" id="{8DC3E00F-0633-47D1-A4ED-B1E15E9B0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051" y="1665388"/>
              <a:ext cx="77225" cy="84424"/>
            </a:xfrm>
            <a:custGeom>
              <a:avLst/>
              <a:gdLst>
                <a:gd name="T0" fmla="*/ 149 w 354"/>
                <a:gd name="T1" fmla="*/ 38 h 389"/>
                <a:gd name="T2" fmla="*/ 149 w 354"/>
                <a:gd name="T3" fmla="*/ 38 h 389"/>
                <a:gd name="T4" fmla="*/ 162 w 354"/>
                <a:gd name="T5" fmla="*/ 30 h 389"/>
                <a:gd name="T6" fmla="*/ 173 w 354"/>
                <a:gd name="T7" fmla="*/ 23 h 389"/>
                <a:gd name="T8" fmla="*/ 185 w 354"/>
                <a:gd name="T9" fmla="*/ 17 h 389"/>
                <a:gd name="T10" fmla="*/ 195 w 354"/>
                <a:gd name="T11" fmla="*/ 11 h 389"/>
                <a:gd name="T12" fmla="*/ 206 w 354"/>
                <a:gd name="T13" fmla="*/ 7 h 389"/>
                <a:gd name="T14" fmla="*/ 217 w 354"/>
                <a:gd name="T15" fmla="*/ 4 h 389"/>
                <a:gd name="T16" fmla="*/ 226 w 354"/>
                <a:gd name="T17" fmla="*/ 2 h 389"/>
                <a:gd name="T18" fmla="*/ 237 w 354"/>
                <a:gd name="T19" fmla="*/ 0 h 389"/>
                <a:gd name="T20" fmla="*/ 246 w 354"/>
                <a:gd name="T21" fmla="*/ 0 h 389"/>
                <a:gd name="T22" fmla="*/ 255 w 354"/>
                <a:gd name="T23" fmla="*/ 0 h 389"/>
                <a:gd name="T24" fmla="*/ 264 w 354"/>
                <a:gd name="T25" fmla="*/ 1 h 389"/>
                <a:gd name="T26" fmla="*/ 272 w 354"/>
                <a:gd name="T27" fmla="*/ 2 h 389"/>
                <a:gd name="T28" fmla="*/ 280 w 354"/>
                <a:gd name="T29" fmla="*/ 5 h 389"/>
                <a:gd name="T30" fmla="*/ 289 w 354"/>
                <a:gd name="T31" fmla="*/ 8 h 389"/>
                <a:gd name="T32" fmla="*/ 296 w 354"/>
                <a:gd name="T33" fmla="*/ 12 h 389"/>
                <a:gd name="T34" fmla="*/ 302 w 354"/>
                <a:gd name="T35" fmla="*/ 17 h 389"/>
                <a:gd name="T36" fmla="*/ 310 w 354"/>
                <a:gd name="T37" fmla="*/ 22 h 389"/>
                <a:gd name="T38" fmla="*/ 316 w 354"/>
                <a:gd name="T39" fmla="*/ 27 h 389"/>
                <a:gd name="T40" fmla="*/ 321 w 354"/>
                <a:gd name="T41" fmla="*/ 33 h 389"/>
                <a:gd name="T42" fmla="*/ 326 w 354"/>
                <a:gd name="T43" fmla="*/ 41 h 389"/>
                <a:gd name="T44" fmla="*/ 336 w 354"/>
                <a:gd name="T45" fmla="*/ 55 h 389"/>
                <a:gd name="T46" fmla="*/ 343 w 354"/>
                <a:gd name="T47" fmla="*/ 72 h 389"/>
                <a:gd name="T48" fmla="*/ 349 w 354"/>
                <a:gd name="T49" fmla="*/ 90 h 389"/>
                <a:gd name="T50" fmla="*/ 352 w 354"/>
                <a:gd name="T51" fmla="*/ 108 h 389"/>
                <a:gd name="T52" fmla="*/ 354 w 354"/>
                <a:gd name="T53" fmla="*/ 129 h 389"/>
                <a:gd name="T54" fmla="*/ 354 w 354"/>
                <a:gd name="T55" fmla="*/ 150 h 389"/>
                <a:gd name="T56" fmla="*/ 351 w 354"/>
                <a:gd name="T57" fmla="*/ 171 h 389"/>
                <a:gd name="T58" fmla="*/ 346 w 354"/>
                <a:gd name="T59" fmla="*/ 193 h 389"/>
                <a:gd name="T60" fmla="*/ 339 w 354"/>
                <a:gd name="T61" fmla="*/ 215 h 389"/>
                <a:gd name="T62" fmla="*/ 329 w 354"/>
                <a:gd name="T63" fmla="*/ 237 h 389"/>
                <a:gd name="T64" fmla="*/ 318 w 354"/>
                <a:gd name="T65" fmla="*/ 257 h 389"/>
                <a:gd name="T66" fmla="*/ 311 w 354"/>
                <a:gd name="T67" fmla="*/ 268 h 389"/>
                <a:gd name="T68" fmla="*/ 303 w 354"/>
                <a:gd name="T69" fmla="*/ 277 h 389"/>
                <a:gd name="T70" fmla="*/ 295 w 354"/>
                <a:gd name="T71" fmla="*/ 288 h 389"/>
                <a:gd name="T72" fmla="*/ 286 w 354"/>
                <a:gd name="T73" fmla="*/ 297 h 389"/>
                <a:gd name="T74" fmla="*/ 276 w 354"/>
                <a:gd name="T75" fmla="*/ 306 h 389"/>
                <a:gd name="T76" fmla="*/ 266 w 354"/>
                <a:gd name="T77" fmla="*/ 315 h 389"/>
                <a:gd name="T78" fmla="*/ 254 w 354"/>
                <a:gd name="T79" fmla="*/ 323 h 389"/>
                <a:gd name="T80" fmla="*/ 243 w 354"/>
                <a:gd name="T81" fmla="*/ 331 h 389"/>
                <a:gd name="T82" fmla="*/ 230 w 354"/>
                <a:gd name="T83" fmla="*/ 340 h 389"/>
                <a:gd name="T84" fmla="*/ 218 w 354"/>
                <a:gd name="T85" fmla="*/ 347 h 389"/>
                <a:gd name="T86" fmla="*/ 203 w 354"/>
                <a:gd name="T87" fmla="*/ 353 h 389"/>
                <a:gd name="T88" fmla="*/ 189 w 354"/>
                <a:gd name="T89" fmla="*/ 360 h 389"/>
                <a:gd name="T90" fmla="*/ 174 w 354"/>
                <a:gd name="T91" fmla="*/ 366 h 389"/>
                <a:gd name="T92" fmla="*/ 157 w 354"/>
                <a:gd name="T93" fmla="*/ 371 h 389"/>
                <a:gd name="T94" fmla="*/ 141 w 354"/>
                <a:gd name="T95" fmla="*/ 375 h 389"/>
                <a:gd name="T96" fmla="*/ 123 w 354"/>
                <a:gd name="T97" fmla="*/ 379 h 389"/>
                <a:gd name="T98" fmla="*/ 104 w 354"/>
                <a:gd name="T99" fmla="*/ 383 h 389"/>
                <a:gd name="T100" fmla="*/ 86 w 354"/>
                <a:gd name="T101" fmla="*/ 386 h 389"/>
                <a:gd name="T102" fmla="*/ 66 w 354"/>
                <a:gd name="T103" fmla="*/ 388 h 389"/>
                <a:gd name="T104" fmla="*/ 45 w 354"/>
                <a:gd name="T105" fmla="*/ 389 h 389"/>
                <a:gd name="T106" fmla="*/ 23 w 354"/>
                <a:gd name="T107" fmla="*/ 389 h 389"/>
                <a:gd name="T108" fmla="*/ 0 w 354"/>
                <a:gd name="T109" fmla="*/ 389 h 389"/>
                <a:gd name="T110" fmla="*/ 149 w 354"/>
                <a:gd name="T111" fmla="*/ 38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54" h="389">
                  <a:moveTo>
                    <a:pt x="149" y="38"/>
                  </a:moveTo>
                  <a:lnTo>
                    <a:pt x="149" y="38"/>
                  </a:lnTo>
                  <a:lnTo>
                    <a:pt x="162" y="30"/>
                  </a:lnTo>
                  <a:lnTo>
                    <a:pt x="173" y="23"/>
                  </a:lnTo>
                  <a:lnTo>
                    <a:pt x="185" y="17"/>
                  </a:lnTo>
                  <a:lnTo>
                    <a:pt x="195" y="11"/>
                  </a:lnTo>
                  <a:lnTo>
                    <a:pt x="206" y="7"/>
                  </a:lnTo>
                  <a:lnTo>
                    <a:pt x="217" y="4"/>
                  </a:lnTo>
                  <a:lnTo>
                    <a:pt x="226" y="2"/>
                  </a:lnTo>
                  <a:lnTo>
                    <a:pt x="237" y="0"/>
                  </a:lnTo>
                  <a:lnTo>
                    <a:pt x="246" y="0"/>
                  </a:lnTo>
                  <a:lnTo>
                    <a:pt x="255" y="0"/>
                  </a:lnTo>
                  <a:lnTo>
                    <a:pt x="264" y="1"/>
                  </a:lnTo>
                  <a:lnTo>
                    <a:pt x="272" y="2"/>
                  </a:lnTo>
                  <a:lnTo>
                    <a:pt x="280" y="5"/>
                  </a:lnTo>
                  <a:lnTo>
                    <a:pt x="289" y="8"/>
                  </a:lnTo>
                  <a:lnTo>
                    <a:pt x="296" y="12"/>
                  </a:lnTo>
                  <a:lnTo>
                    <a:pt x="302" y="17"/>
                  </a:lnTo>
                  <a:lnTo>
                    <a:pt x="310" y="22"/>
                  </a:lnTo>
                  <a:lnTo>
                    <a:pt x="316" y="27"/>
                  </a:lnTo>
                  <a:lnTo>
                    <a:pt x="321" y="33"/>
                  </a:lnTo>
                  <a:lnTo>
                    <a:pt x="326" y="41"/>
                  </a:lnTo>
                  <a:lnTo>
                    <a:pt x="336" y="55"/>
                  </a:lnTo>
                  <a:lnTo>
                    <a:pt x="343" y="72"/>
                  </a:lnTo>
                  <a:lnTo>
                    <a:pt x="349" y="90"/>
                  </a:lnTo>
                  <a:lnTo>
                    <a:pt x="352" y="108"/>
                  </a:lnTo>
                  <a:lnTo>
                    <a:pt x="354" y="129"/>
                  </a:lnTo>
                  <a:lnTo>
                    <a:pt x="354" y="150"/>
                  </a:lnTo>
                  <a:lnTo>
                    <a:pt x="351" y="171"/>
                  </a:lnTo>
                  <a:lnTo>
                    <a:pt x="346" y="193"/>
                  </a:lnTo>
                  <a:lnTo>
                    <a:pt x="339" y="215"/>
                  </a:lnTo>
                  <a:lnTo>
                    <a:pt x="329" y="237"/>
                  </a:lnTo>
                  <a:lnTo>
                    <a:pt x="318" y="257"/>
                  </a:lnTo>
                  <a:lnTo>
                    <a:pt x="311" y="268"/>
                  </a:lnTo>
                  <a:lnTo>
                    <a:pt x="303" y="277"/>
                  </a:lnTo>
                  <a:lnTo>
                    <a:pt x="295" y="288"/>
                  </a:lnTo>
                  <a:lnTo>
                    <a:pt x="286" y="297"/>
                  </a:lnTo>
                  <a:lnTo>
                    <a:pt x="276" y="306"/>
                  </a:lnTo>
                  <a:lnTo>
                    <a:pt x="266" y="315"/>
                  </a:lnTo>
                  <a:lnTo>
                    <a:pt x="254" y="323"/>
                  </a:lnTo>
                  <a:lnTo>
                    <a:pt x="243" y="331"/>
                  </a:lnTo>
                  <a:lnTo>
                    <a:pt x="230" y="340"/>
                  </a:lnTo>
                  <a:lnTo>
                    <a:pt x="218" y="347"/>
                  </a:lnTo>
                  <a:lnTo>
                    <a:pt x="203" y="353"/>
                  </a:lnTo>
                  <a:lnTo>
                    <a:pt x="189" y="360"/>
                  </a:lnTo>
                  <a:lnTo>
                    <a:pt x="174" y="366"/>
                  </a:lnTo>
                  <a:lnTo>
                    <a:pt x="157" y="371"/>
                  </a:lnTo>
                  <a:lnTo>
                    <a:pt x="141" y="375"/>
                  </a:lnTo>
                  <a:lnTo>
                    <a:pt x="123" y="379"/>
                  </a:lnTo>
                  <a:lnTo>
                    <a:pt x="104" y="383"/>
                  </a:lnTo>
                  <a:lnTo>
                    <a:pt x="86" y="386"/>
                  </a:lnTo>
                  <a:lnTo>
                    <a:pt x="66" y="388"/>
                  </a:lnTo>
                  <a:lnTo>
                    <a:pt x="45" y="389"/>
                  </a:lnTo>
                  <a:lnTo>
                    <a:pt x="23" y="389"/>
                  </a:lnTo>
                  <a:lnTo>
                    <a:pt x="0" y="389"/>
                  </a:lnTo>
                  <a:lnTo>
                    <a:pt x="149" y="38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9" name="Freeform 1190">
              <a:extLst>
                <a:ext uri="{FF2B5EF4-FFF2-40B4-BE49-F238E27FC236}">
                  <a16:creationId xmlns:a16="http://schemas.microsoft.com/office/drawing/2014/main" id="{2B00492D-8F69-42EA-B69A-A43B52964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1957" y="1906881"/>
              <a:ext cx="36649" cy="72644"/>
            </a:xfrm>
            <a:custGeom>
              <a:avLst/>
              <a:gdLst>
                <a:gd name="T0" fmla="*/ 168 w 168"/>
                <a:gd name="T1" fmla="*/ 22 h 334"/>
                <a:gd name="T2" fmla="*/ 12 w 168"/>
                <a:gd name="T3" fmla="*/ 330 h 334"/>
                <a:gd name="T4" fmla="*/ 12 w 168"/>
                <a:gd name="T5" fmla="*/ 330 h 334"/>
                <a:gd name="T6" fmla="*/ 11 w 168"/>
                <a:gd name="T7" fmla="*/ 332 h 334"/>
                <a:gd name="T8" fmla="*/ 8 w 168"/>
                <a:gd name="T9" fmla="*/ 334 h 334"/>
                <a:gd name="T10" fmla="*/ 6 w 168"/>
                <a:gd name="T11" fmla="*/ 334 h 334"/>
                <a:gd name="T12" fmla="*/ 4 w 168"/>
                <a:gd name="T13" fmla="*/ 333 h 334"/>
                <a:gd name="T14" fmla="*/ 4 w 168"/>
                <a:gd name="T15" fmla="*/ 333 h 334"/>
                <a:gd name="T16" fmla="*/ 2 w 168"/>
                <a:gd name="T17" fmla="*/ 332 h 334"/>
                <a:gd name="T18" fmla="*/ 0 w 168"/>
                <a:gd name="T19" fmla="*/ 330 h 334"/>
                <a:gd name="T20" fmla="*/ 0 w 168"/>
                <a:gd name="T21" fmla="*/ 327 h 334"/>
                <a:gd name="T22" fmla="*/ 0 w 168"/>
                <a:gd name="T23" fmla="*/ 324 h 334"/>
                <a:gd name="T24" fmla="*/ 118 w 168"/>
                <a:gd name="T25" fmla="*/ 0 h 334"/>
                <a:gd name="T26" fmla="*/ 168 w 168"/>
                <a:gd name="T27" fmla="*/ 22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68" h="334">
                  <a:moveTo>
                    <a:pt x="168" y="22"/>
                  </a:moveTo>
                  <a:lnTo>
                    <a:pt x="12" y="330"/>
                  </a:lnTo>
                  <a:lnTo>
                    <a:pt x="12" y="330"/>
                  </a:lnTo>
                  <a:lnTo>
                    <a:pt x="11" y="332"/>
                  </a:lnTo>
                  <a:lnTo>
                    <a:pt x="8" y="334"/>
                  </a:lnTo>
                  <a:lnTo>
                    <a:pt x="6" y="334"/>
                  </a:lnTo>
                  <a:lnTo>
                    <a:pt x="4" y="333"/>
                  </a:lnTo>
                  <a:lnTo>
                    <a:pt x="4" y="333"/>
                  </a:lnTo>
                  <a:lnTo>
                    <a:pt x="2" y="332"/>
                  </a:lnTo>
                  <a:lnTo>
                    <a:pt x="0" y="330"/>
                  </a:lnTo>
                  <a:lnTo>
                    <a:pt x="0" y="327"/>
                  </a:lnTo>
                  <a:lnTo>
                    <a:pt x="0" y="324"/>
                  </a:lnTo>
                  <a:lnTo>
                    <a:pt x="118" y="0"/>
                  </a:lnTo>
                  <a:lnTo>
                    <a:pt x="168" y="2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0" name="Freeform 1191">
              <a:extLst>
                <a:ext uri="{FF2B5EF4-FFF2-40B4-BE49-F238E27FC236}">
                  <a16:creationId xmlns:a16="http://schemas.microsoft.com/office/drawing/2014/main" id="{516B917E-238F-45B6-97D1-CAC9B059C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2637" y="1649027"/>
              <a:ext cx="55629" cy="102749"/>
            </a:xfrm>
            <a:custGeom>
              <a:avLst/>
              <a:gdLst>
                <a:gd name="T0" fmla="*/ 255 w 255"/>
                <a:gd name="T1" fmla="*/ 98 h 469"/>
                <a:gd name="T2" fmla="*/ 255 w 255"/>
                <a:gd name="T3" fmla="*/ 98 h 469"/>
                <a:gd name="T4" fmla="*/ 254 w 255"/>
                <a:gd name="T5" fmla="*/ 89 h 469"/>
                <a:gd name="T6" fmla="*/ 252 w 255"/>
                <a:gd name="T7" fmla="*/ 80 h 469"/>
                <a:gd name="T8" fmla="*/ 251 w 255"/>
                <a:gd name="T9" fmla="*/ 71 h 469"/>
                <a:gd name="T10" fmla="*/ 248 w 255"/>
                <a:gd name="T11" fmla="*/ 64 h 469"/>
                <a:gd name="T12" fmla="*/ 246 w 255"/>
                <a:gd name="T13" fmla="*/ 55 h 469"/>
                <a:gd name="T14" fmla="*/ 243 w 255"/>
                <a:gd name="T15" fmla="*/ 49 h 469"/>
                <a:gd name="T16" fmla="*/ 239 w 255"/>
                <a:gd name="T17" fmla="*/ 42 h 469"/>
                <a:gd name="T18" fmla="*/ 235 w 255"/>
                <a:gd name="T19" fmla="*/ 35 h 469"/>
                <a:gd name="T20" fmla="*/ 230 w 255"/>
                <a:gd name="T21" fmla="*/ 30 h 469"/>
                <a:gd name="T22" fmla="*/ 225 w 255"/>
                <a:gd name="T23" fmla="*/ 25 h 469"/>
                <a:gd name="T24" fmla="*/ 214 w 255"/>
                <a:gd name="T25" fmla="*/ 17 h 469"/>
                <a:gd name="T26" fmla="*/ 201 w 255"/>
                <a:gd name="T27" fmla="*/ 9 h 469"/>
                <a:gd name="T28" fmla="*/ 188 w 255"/>
                <a:gd name="T29" fmla="*/ 4 h 469"/>
                <a:gd name="T30" fmla="*/ 173 w 255"/>
                <a:gd name="T31" fmla="*/ 1 h 469"/>
                <a:gd name="T32" fmla="*/ 158 w 255"/>
                <a:gd name="T33" fmla="*/ 0 h 469"/>
                <a:gd name="T34" fmla="*/ 142 w 255"/>
                <a:gd name="T35" fmla="*/ 1 h 469"/>
                <a:gd name="T36" fmla="*/ 126 w 255"/>
                <a:gd name="T37" fmla="*/ 4 h 469"/>
                <a:gd name="T38" fmla="*/ 111 w 255"/>
                <a:gd name="T39" fmla="*/ 8 h 469"/>
                <a:gd name="T40" fmla="*/ 95 w 255"/>
                <a:gd name="T41" fmla="*/ 16 h 469"/>
                <a:gd name="T42" fmla="*/ 80 w 255"/>
                <a:gd name="T43" fmla="*/ 24 h 469"/>
                <a:gd name="T44" fmla="*/ 66 w 255"/>
                <a:gd name="T45" fmla="*/ 34 h 469"/>
                <a:gd name="T46" fmla="*/ 52 w 255"/>
                <a:gd name="T47" fmla="*/ 47 h 469"/>
                <a:gd name="T48" fmla="*/ 40 w 255"/>
                <a:gd name="T49" fmla="*/ 61 h 469"/>
                <a:gd name="T50" fmla="*/ 28 w 255"/>
                <a:gd name="T51" fmla="*/ 78 h 469"/>
                <a:gd name="T52" fmla="*/ 19 w 255"/>
                <a:gd name="T53" fmla="*/ 96 h 469"/>
                <a:gd name="T54" fmla="*/ 12 w 255"/>
                <a:gd name="T55" fmla="*/ 117 h 469"/>
                <a:gd name="T56" fmla="*/ 9 w 255"/>
                <a:gd name="T57" fmla="*/ 127 h 469"/>
                <a:gd name="T58" fmla="*/ 5 w 255"/>
                <a:gd name="T59" fmla="*/ 139 h 469"/>
                <a:gd name="T60" fmla="*/ 3 w 255"/>
                <a:gd name="T61" fmla="*/ 151 h 469"/>
                <a:gd name="T62" fmla="*/ 1 w 255"/>
                <a:gd name="T63" fmla="*/ 163 h 469"/>
                <a:gd name="T64" fmla="*/ 1 w 255"/>
                <a:gd name="T65" fmla="*/ 176 h 469"/>
                <a:gd name="T66" fmla="*/ 0 w 255"/>
                <a:gd name="T67" fmla="*/ 190 h 469"/>
                <a:gd name="T68" fmla="*/ 1 w 255"/>
                <a:gd name="T69" fmla="*/ 203 h 469"/>
                <a:gd name="T70" fmla="*/ 1 w 255"/>
                <a:gd name="T71" fmla="*/ 218 h 469"/>
                <a:gd name="T72" fmla="*/ 3 w 255"/>
                <a:gd name="T73" fmla="*/ 232 h 469"/>
                <a:gd name="T74" fmla="*/ 5 w 255"/>
                <a:gd name="T75" fmla="*/ 247 h 469"/>
                <a:gd name="T76" fmla="*/ 10 w 255"/>
                <a:gd name="T77" fmla="*/ 264 h 469"/>
                <a:gd name="T78" fmla="*/ 13 w 255"/>
                <a:gd name="T79" fmla="*/ 279 h 469"/>
                <a:gd name="T80" fmla="*/ 18 w 255"/>
                <a:gd name="T81" fmla="*/ 296 h 469"/>
                <a:gd name="T82" fmla="*/ 23 w 255"/>
                <a:gd name="T83" fmla="*/ 314 h 469"/>
                <a:gd name="T84" fmla="*/ 30 w 255"/>
                <a:gd name="T85" fmla="*/ 331 h 469"/>
                <a:gd name="T86" fmla="*/ 38 w 255"/>
                <a:gd name="T87" fmla="*/ 349 h 469"/>
                <a:gd name="T88" fmla="*/ 46 w 255"/>
                <a:gd name="T89" fmla="*/ 368 h 469"/>
                <a:gd name="T90" fmla="*/ 55 w 255"/>
                <a:gd name="T91" fmla="*/ 388 h 469"/>
                <a:gd name="T92" fmla="*/ 66 w 255"/>
                <a:gd name="T93" fmla="*/ 408 h 469"/>
                <a:gd name="T94" fmla="*/ 76 w 255"/>
                <a:gd name="T95" fmla="*/ 427 h 469"/>
                <a:gd name="T96" fmla="*/ 89 w 255"/>
                <a:gd name="T97" fmla="*/ 448 h 469"/>
                <a:gd name="T98" fmla="*/ 102 w 255"/>
                <a:gd name="T99" fmla="*/ 469 h 469"/>
                <a:gd name="T100" fmla="*/ 255 w 255"/>
                <a:gd name="T101" fmla="*/ 98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55" h="469">
                  <a:moveTo>
                    <a:pt x="255" y="98"/>
                  </a:moveTo>
                  <a:lnTo>
                    <a:pt x="255" y="98"/>
                  </a:lnTo>
                  <a:lnTo>
                    <a:pt x="254" y="89"/>
                  </a:lnTo>
                  <a:lnTo>
                    <a:pt x="252" y="80"/>
                  </a:lnTo>
                  <a:lnTo>
                    <a:pt x="251" y="71"/>
                  </a:lnTo>
                  <a:lnTo>
                    <a:pt x="248" y="64"/>
                  </a:lnTo>
                  <a:lnTo>
                    <a:pt x="246" y="55"/>
                  </a:lnTo>
                  <a:lnTo>
                    <a:pt x="243" y="49"/>
                  </a:lnTo>
                  <a:lnTo>
                    <a:pt x="239" y="42"/>
                  </a:lnTo>
                  <a:lnTo>
                    <a:pt x="235" y="35"/>
                  </a:lnTo>
                  <a:lnTo>
                    <a:pt x="230" y="30"/>
                  </a:lnTo>
                  <a:lnTo>
                    <a:pt x="225" y="25"/>
                  </a:lnTo>
                  <a:lnTo>
                    <a:pt x="214" y="17"/>
                  </a:lnTo>
                  <a:lnTo>
                    <a:pt x="201" y="9"/>
                  </a:lnTo>
                  <a:lnTo>
                    <a:pt x="188" y="4"/>
                  </a:lnTo>
                  <a:lnTo>
                    <a:pt x="173" y="1"/>
                  </a:lnTo>
                  <a:lnTo>
                    <a:pt x="158" y="0"/>
                  </a:lnTo>
                  <a:lnTo>
                    <a:pt x="142" y="1"/>
                  </a:lnTo>
                  <a:lnTo>
                    <a:pt x="126" y="4"/>
                  </a:lnTo>
                  <a:lnTo>
                    <a:pt x="111" y="8"/>
                  </a:lnTo>
                  <a:lnTo>
                    <a:pt x="95" y="16"/>
                  </a:lnTo>
                  <a:lnTo>
                    <a:pt x="80" y="24"/>
                  </a:lnTo>
                  <a:lnTo>
                    <a:pt x="66" y="34"/>
                  </a:lnTo>
                  <a:lnTo>
                    <a:pt x="52" y="47"/>
                  </a:lnTo>
                  <a:lnTo>
                    <a:pt x="40" y="61"/>
                  </a:lnTo>
                  <a:lnTo>
                    <a:pt x="28" y="78"/>
                  </a:lnTo>
                  <a:lnTo>
                    <a:pt x="19" y="96"/>
                  </a:lnTo>
                  <a:lnTo>
                    <a:pt x="12" y="117"/>
                  </a:lnTo>
                  <a:lnTo>
                    <a:pt x="9" y="127"/>
                  </a:lnTo>
                  <a:lnTo>
                    <a:pt x="5" y="139"/>
                  </a:lnTo>
                  <a:lnTo>
                    <a:pt x="3" y="151"/>
                  </a:lnTo>
                  <a:lnTo>
                    <a:pt x="1" y="163"/>
                  </a:lnTo>
                  <a:lnTo>
                    <a:pt x="1" y="176"/>
                  </a:lnTo>
                  <a:lnTo>
                    <a:pt x="0" y="190"/>
                  </a:lnTo>
                  <a:lnTo>
                    <a:pt x="1" y="203"/>
                  </a:lnTo>
                  <a:lnTo>
                    <a:pt x="1" y="218"/>
                  </a:lnTo>
                  <a:lnTo>
                    <a:pt x="3" y="232"/>
                  </a:lnTo>
                  <a:lnTo>
                    <a:pt x="5" y="247"/>
                  </a:lnTo>
                  <a:lnTo>
                    <a:pt x="10" y="264"/>
                  </a:lnTo>
                  <a:lnTo>
                    <a:pt x="13" y="279"/>
                  </a:lnTo>
                  <a:lnTo>
                    <a:pt x="18" y="296"/>
                  </a:lnTo>
                  <a:lnTo>
                    <a:pt x="23" y="314"/>
                  </a:lnTo>
                  <a:lnTo>
                    <a:pt x="30" y="331"/>
                  </a:lnTo>
                  <a:lnTo>
                    <a:pt x="38" y="349"/>
                  </a:lnTo>
                  <a:lnTo>
                    <a:pt x="46" y="368"/>
                  </a:lnTo>
                  <a:lnTo>
                    <a:pt x="55" y="388"/>
                  </a:lnTo>
                  <a:lnTo>
                    <a:pt x="66" y="408"/>
                  </a:lnTo>
                  <a:lnTo>
                    <a:pt x="76" y="427"/>
                  </a:lnTo>
                  <a:lnTo>
                    <a:pt x="89" y="448"/>
                  </a:lnTo>
                  <a:lnTo>
                    <a:pt x="102" y="469"/>
                  </a:lnTo>
                  <a:lnTo>
                    <a:pt x="255" y="98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1" name="Freeform 1192">
              <a:extLst>
                <a:ext uri="{FF2B5EF4-FFF2-40B4-BE49-F238E27FC236}">
                  <a16:creationId xmlns:a16="http://schemas.microsoft.com/office/drawing/2014/main" id="{3BFA61B2-842E-43F4-89E5-7D799BAD3E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0935" y="1815258"/>
              <a:ext cx="64791" cy="103403"/>
            </a:xfrm>
            <a:custGeom>
              <a:avLst/>
              <a:gdLst>
                <a:gd name="T0" fmla="*/ 183 w 297"/>
                <a:gd name="T1" fmla="*/ 359 h 473"/>
                <a:gd name="T2" fmla="*/ 183 w 297"/>
                <a:gd name="T3" fmla="*/ 359 h 473"/>
                <a:gd name="T4" fmla="*/ 179 w 297"/>
                <a:gd name="T5" fmla="*/ 369 h 473"/>
                <a:gd name="T6" fmla="*/ 174 w 297"/>
                <a:gd name="T7" fmla="*/ 378 h 473"/>
                <a:gd name="T8" fmla="*/ 168 w 297"/>
                <a:gd name="T9" fmla="*/ 389 h 473"/>
                <a:gd name="T10" fmla="*/ 162 w 297"/>
                <a:gd name="T11" fmla="*/ 397 h 473"/>
                <a:gd name="T12" fmla="*/ 156 w 297"/>
                <a:gd name="T13" fmla="*/ 407 h 473"/>
                <a:gd name="T14" fmla="*/ 150 w 297"/>
                <a:gd name="T15" fmla="*/ 415 h 473"/>
                <a:gd name="T16" fmla="*/ 141 w 297"/>
                <a:gd name="T17" fmla="*/ 423 h 473"/>
                <a:gd name="T18" fmla="*/ 134 w 297"/>
                <a:gd name="T19" fmla="*/ 431 h 473"/>
                <a:gd name="T20" fmla="*/ 103 w 297"/>
                <a:gd name="T21" fmla="*/ 459 h 473"/>
                <a:gd name="T22" fmla="*/ 103 w 297"/>
                <a:gd name="T23" fmla="*/ 459 h 473"/>
                <a:gd name="T24" fmla="*/ 95 w 297"/>
                <a:gd name="T25" fmla="*/ 464 h 473"/>
                <a:gd name="T26" fmla="*/ 87 w 297"/>
                <a:gd name="T27" fmla="*/ 468 h 473"/>
                <a:gd name="T28" fmla="*/ 79 w 297"/>
                <a:gd name="T29" fmla="*/ 471 h 473"/>
                <a:gd name="T30" fmla="*/ 70 w 297"/>
                <a:gd name="T31" fmla="*/ 473 h 473"/>
                <a:gd name="T32" fmla="*/ 62 w 297"/>
                <a:gd name="T33" fmla="*/ 473 h 473"/>
                <a:gd name="T34" fmla="*/ 54 w 297"/>
                <a:gd name="T35" fmla="*/ 472 h 473"/>
                <a:gd name="T36" fmla="*/ 45 w 297"/>
                <a:gd name="T37" fmla="*/ 471 h 473"/>
                <a:gd name="T38" fmla="*/ 38 w 297"/>
                <a:gd name="T39" fmla="*/ 468 h 473"/>
                <a:gd name="T40" fmla="*/ 31 w 297"/>
                <a:gd name="T41" fmla="*/ 464 h 473"/>
                <a:gd name="T42" fmla="*/ 24 w 297"/>
                <a:gd name="T43" fmla="*/ 460 h 473"/>
                <a:gd name="T44" fmla="*/ 17 w 297"/>
                <a:gd name="T45" fmla="*/ 454 h 473"/>
                <a:gd name="T46" fmla="*/ 12 w 297"/>
                <a:gd name="T47" fmla="*/ 447 h 473"/>
                <a:gd name="T48" fmla="*/ 8 w 297"/>
                <a:gd name="T49" fmla="*/ 440 h 473"/>
                <a:gd name="T50" fmla="*/ 5 w 297"/>
                <a:gd name="T51" fmla="*/ 433 h 473"/>
                <a:gd name="T52" fmla="*/ 2 w 297"/>
                <a:gd name="T53" fmla="*/ 424 h 473"/>
                <a:gd name="T54" fmla="*/ 2 w 297"/>
                <a:gd name="T55" fmla="*/ 415 h 473"/>
                <a:gd name="T56" fmla="*/ 0 w 297"/>
                <a:gd name="T57" fmla="*/ 372 h 473"/>
                <a:gd name="T58" fmla="*/ 0 w 297"/>
                <a:gd name="T59" fmla="*/ 372 h 473"/>
                <a:gd name="T60" fmla="*/ 1 w 297"/>
                <a:gd name="T61" fmla="*/ 362 h 473"/>
                <a:gd name="T62" fmla="*/ 1 w 297"/>
                <a:gd name="T63" fmla="*/ 350 h 473"/>
                <a:gd name="T64" fmla="*/ 3 w 297"/>
                <a:gd name="T65" fmla="*/ 340 h 473"/>
                <a:gd name="T66" fmla="*/ 5 w 297"/>
                <a:gd name="T67" fmla="*/ 329 h 473"/>
                <a:gd name="T68" fmla="*/ 7 w 297"/>
                <a:gd name="T69" fmla="*/ 318 h 473"/>
                <a:gd name="T70" fmla="*/ 10 w 297"/>
                <a:gd name="T71" fmla="*/ 307 h 473"/>
                <a:gd name="T72" fmla="*/ 14 w 297"/>
                <a:gd name="T73" fmla="*/ 298 h 473"/>
                <a:gd name="T74" fmla="*/ 18 w 297"/>
                <a:gd name="T75" fmla="*/ 288 h 473"/>
                <a:gd name="T76" fmla="*/ 160 w 297"/>
                <a:gd name="T77" fmla="*/ 0 h 473"/>
                <a:gd name="T78" fmla="*/ 297 w 297"/>
                <a:gd name="T79" fmla="*/ 58 h 473"/>
                <a:gd name="T80" fmla="*/ 183 w 297"/>
                <a:gd name="T81" fmla="*/ 359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297" h="473">
                  <a:moveTo>
                    <a:pt x="183" y="359"/>
                  </a:moveTo>
                  <a:lnTo>
                    <a:pt x="183" y="359"/>
                  </a:lnTo>
                  <a:lnTo>
                    <a:pt x="179" y="369"/>
                  </a:lnTo>
                  <a:lnTo>
                    <a:pt x="174" y="378"/>
                  </a:lnTo>
                  <a:lnTo>
                    <a:pt x="168" y="389"/>
                  </a:lnTo>
                  <a:lnTo>
                    <a:pt x="162" y="397"/>
                  </a:lnTo>
                  <a:lnTo>
                    <a:pt x="156" y="407"/>
                  </a:lnTo>
                  <a:lnTo>
                    <a:pt x="150" y="415"/>
                  </a:lnTo>
                  <a:lnTo>
                    <a:pt x="141" y="423"/>
                  </a:lnTo>
                  <a:lnTo>
                    <a:pt x="134" y="431"/>
                  </a:lnTo>
                  <a:lnTo>
                    <a:pt x="103" y="459"/>
                  </a:lnTo>
                  <a:lnTo>
                    <a:pt x="103" y="459"/>
                  </a:lnTo>
                  <a:lnTo>
                    <a:pt x="95" y="464"/>
                  </a:lnTo>
                  <a:lnTo>
                    <a:pt x="87" y="468"/>
                  </a:lnTo>
                  <a:lnTo>
                    <a:pt x="79" y="471"/>
                  </a:lnTo>
                  <a:lnTo>
                    <a:pt x="70" y="473"/>
                  </a:lnTo>
                  <a:lnTo>
                    <a:pt x="62" y="473"/>
                  </a:lnTo>
                  <a:lnTo>
                    <a:pt x="54" y="472"/>
                  </a:lnTo>
                  <a:lnTo>
                    <a:pt x="45" y="471"/>
                  </a:lnTo>
                  <a:lnTo>
                    <a:pt x="38" y="468"/>
                  </a:lnTo>
                  <a:lnTo>
                    <a:pt x="31" y="464"/>
                  </a:lnTo>
                  <a:lnTo>
                    <a:pt x="24" y="460"/>
                  </a:lnTo>
                  <a:lnTo>
                    <a:pt x="17" y="454"/>
                  </a:lnTo>
                  <a:lnTo>
                    <a:pt x="12" y="447"/>
                  </a:lnTo>
                  <a:lnTo>
                    <a:pt x="8" y="440"/>
                  </a:lnTo>
                  <a:lnTo>
                    <a:pt x="5" y="433"/>
                  </a:lnTo>
                  <a:lnTo>
                    <a:pt x="2" y="424"/>
                  </a:lnTo>
                  <a:lnTo>
                    <a:pt x="2" y="415"/>
                  </a:lnTo>
                  <a:lnTo>
                    <a:pt x="0" y="372"/>
                  </a:lnTo>
                  <a:lnTo>
                    <a:pt x="0" y="372"/>
                  </a:lnTo>
                  <a:lnTo>
                    <a:pt x="1" y="362"/>
                  </a:lnTo>
                  <a:lnTo>
                    <a:pt x="1" y="350"/>
                  </a:lnTo>
                  <a:lnTo>
                    <a:pt x="3" y="340"/>
                  </a:lnTo>
                  <a:lnTo>
                    <a:pt x="5" y="329"/>
                  </a:lnTo>
                  <a:lnTo>
                    <a:pt x="7" y="318"/>
                  </a:lnTo>
                  <a:lnTo>
                    <a:pt x="10" y="307"/>
                  </a:lnTo>
                  <a:lnTo>
                    <a:pt x="14" y="298"/>
                  </a:lnTo>
                  <a:lnTo>
                    <a:pt x="18" y="288"/>
                  </a:lnTo>
                  <a:lnTo>
                    <a:pt x="160" y="0"/>
                  </a:lnTo>
                  <a:lnTo>
                    <a:pt x="297" y="58"/>
                  </a:lnTo>
                  <a:lnTo>
                    <a:pt x="183" y="359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2" name="Freeform 1194">
              <a:extLst>
                <a:ext uri="{FF2B5EF4-FFF2-40B4-BE49-F238E27FC236}">
                  <a16:creationId xmlns:a16="http://schemas.microsoft.com/office/drawing/2014/main" id="{63162AB9-4E69-4F63-AF58-5E9CD5698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5622" y="1665388"/>
              <a:ext cx="87042" cy="166231"/>
            </a:xfrm>
            <a:custGeom>
              <a:avLst/>
              <a:gdLst>
                <a:gd name="T0" fmla="*/ 397 w 399"/>
                <a:gd name="T1" fmla="*/ 31 h 762"/>
                <a:gd name="T2" fmla="*/ 397 w 399"/>
                <a:gd name="T3" fmla="*/ 31 h 762"/>
                <a:gd name="T4" fmla="*/ 398 w 399"/>
                <a:gd name="T5" fmla="*/ 30 h 762"/>
                <a:gd name="T6" fmla="*/ 398 w 399"/>
                <a:gd name="T7" fmla="*/ 30 h 762"/>
                <a:gd name="T8" fmla="*/ 399 w 399"/>
                <a:gd name="T9" fmla="*/ 27 h 762"/>
                <a:gd name="T10" fmla="*/ 398 w 399"/>
                <a:gd name="T11" fmla="*/ 24 h 762"/>
                <a:gd name="T12" fmla="*/ 397 w 399"/>
                <a:gd name="T13" fmla="*/ 20 h 762"/>
                <a:gd name="T14" fmla="*/ 395 w 399"/>
                <a:gd name="T15" fmla="*/ 17 h 762"/>
                <a:gd name="T16" fmla="*/ 392 w 399"/>
                <a:gd name="T17" fmla="*/ 14 h 762"/>
                <a:gd name="T18" fmla="*/ 388 w 399"/>
                <a:gd name="T19" fmla="*/ 9 h 762"/>
                <a:gd name="T20" fmla="*/ 383 w 399"/>
                <a:gd name="T21" fmla="*/ 7 h 762"/>
                <a:gd name="T22" fmla="*/ 377 w 399"/>
                <a:gd name="T23" fmla="*/ 4 h 762"/>
                <a:gd name="T24" fmla="*/ 377 w 399"/>
                <a:gd name="T25" fmla="*/ 4 h 762"/>
                <a:gd name="T26" fmla="*/ 372 w 399"/>
                <a:gd name="T27" fmla="*/ 2 h 762"/>
                <a:gd name="T28" fmla="*/ 367 w 399"/>
                <a:gd name="T29" fmla="*/ 1 h 762"/>
                <a:gd name="T30" fmla="*/ 362 w 399"/>
                <a:gd name="T31" fmla="*/ 0 h 762"/>
                <a:gd name="T32" fmla="*/ 357 w 399"/>
                <a:gd name="T33" fmla="*/ 0 h 762"/>
                <a:gd name="T34" fmla="*/ 352 w 399"/>
                <a:gd name="T35" fmla="*/ 1 h 762"/>
                <a:gd name="T36" fmla="*/ 349 w 399"/>
                <a:gd name="T37" fmla="*/ 2 h 762"/>
                <a:gd name="T38" fmla="*/ 346 w 399"/>
                <a:gd name="T39" fmla="*/ 4 h 762"/>
                <a:gd name="T40" fmla="*/ 344 w 399"/>
                <a:gd name="T41" fmla="*/ 7 h 762"/>
                <a:gd name="T42" fmla="*/ 1 w 399"/>
                <a:gd name="T43" fmla="*/ 687 h 762"/>
                <a:gd name="T44" fmla="*/ 1 w 399"/>
                <a:gd name="T45" fmla="*/ 687 h 762"/>
                <a:gd name="T46" fmla="*/ 0 w 399"/>
                <a:gd name="T47" fmla="*/ 693 h 762"/>
                <a:gd name="T48" fmla="*/ 2 w 399"/>
                <a:gd name="T49" fmla="*/ 701 h 762"/>
                <a:gd name="T50" fmla="*/ 5 w 399"/>
                <a:gd name="T51" fmla="*/ 710 h 762"/>
                <a:gd name="T52" fmla="*/ 7 w 399"/>
                <a:gd name="T53" fmla="*/ 715 h 762"/>
                <a:gd name="T54" fmla="*/ 10 w 399"/>
                <a:gd name="T55" fmla="*/ 720 h 762"/>
                <a:gd name="T56" fmla="*/ 15 w 399"/>
                <a:gd name="T57" fmla="*/ 726 h 762"/>
                <a:gd name="T58" fmla="*/ 20 w 399"/>
                <a:gd name="T59" fmla="*/ 731 h 762"/>
                <a:gd name="T60" fmla="*/ 27 w 399"/>
                <a:gd name="T61" fmla="*/ 736 h 762"/>
                <a:gd name="T62" fmla="*/ 34 w 399"/>
                <a:gd name="T63" fmla="*/ 742 h 762"/>
                <a:gd name="T64" fmla="*/ 43 w 399"/>
                <a:gd name="T65" fmla="*/ 747 h 762"/>
                <a:gd name="T66" fmla="*/ 53 w 399"/>
                <a:gd name="T67" fmla="*/ 752 h 762"/>
                <a:gd name="T68" fmla="*/ 53 w 399"/>
                <a:gd name="T69" fmla="*/ 752 h 762"/>
                <a:gd name="T70" fmla="*/ 65 w 399"/>
                <a:gd name="T71" fmla="*/ 756 h 762"/>
                <a:gd name="T72" fmla="*/ 74 w 399"/>
                <a:gd name="T73" fmla="*/ 759 h 762"/>
                <a:gd name="T74" fmla="*/ 83 w 399"/>
                <a:gd name="T75" fmla="*/ 761 h 762"/>
                <a:gd name="T76" fmla="*/ 92 w 399"/>
                <a:gd name="T77" fmla="*/ 762 h 762"/>
                <a:gd name="T78" fmla="*/ 99 w 399"/>
                <a:gd name="T79" fmla="*/ 762 h 762"/>
                <a:gd name="T80" fmla="*/ 106 w 399"/>
                <a:gd name="T81" fmla="*/ 761 h 762"/>
                <a:gd name="T82" fmla="*/ 113 w 399"/>
                <a:gd name="T83" fmla="*/ 760 h 762"/>
                <a:gd name="T84" fmla="*/ 118 w 399"/>
                <a:gd name="T85" fmla="*/ 759 h 762"/>
                <a:gd name="T86" fmla="*/ 126 w 399"/>
                <a:gd name="T87" fmla="*/ 755 h 762"/>
                <a:gd name="T88" fmla="*/ 132 w 399"/>
                <a:gd name="T89" fmla="*/ 751 h 762"/>
                <a:gd name="T90" fmla="*/ 138 w 399"/>
                <a:gd name="T91" fmla="*/ 745 h 762"/>
                <a:gd name="T92" fmla="*/ 397 w 399"/>
                <a:gd name="T93" fmla="*/ 31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99" h="762">
                  <a:moveTo>
                    <a:pt x="397" y="31"/>
                  </a:moveTo>
                  <a:lnTo>
                    <a:pt x="397" y="31"/>
                  </a:lnTo>
                  <a:lnTo>
                    <a:pt x="398" y="30"/>
                  </a:lnTo>
                  <a:lnTo>
                    <a:pt x="398" y="30"/>
                  </a:lnTo>
                  <a:lnTo>
                    <a:pt x="399" y="27"/>
                  </a:lnTo>
                  <a:lnTo>
                    <a:pt x="398" y="24"/>
                  </a:lnTo>
                  <a:lnTo>
                    <a:pt x="397" y="20"/>
                  </a:lnTo>
                  <a:lnTo>
                    <a:pt x="395" y="17"/>
                  </a:lnTo>
                  <a:lnTo>
                    <a:pt x="392" y="14"/>
                  </a:lnTo>
                  <a:lnTo>
                    <a:pt x="388" y="9"/>
                  </a:lnTo>
                  <a:lnTo>
                    <a:pt x="383" y="7"/>
                  </a:lnTo>
                  <a:lnTo>
                    <a:pt x="377" y="4"/>
                  </a:lnTo>
                  <a:lnTo>
                    <a:pt x="377" y="4"/>
                  </a:lnTo>
                  <a:lnTo>
                    <a:pt x="372" y="2"/>
                  </a:lnTo>
                  <a:lnTo>
                    <a:pt x="367" y="1"/>
                  </a:lnTo>
                  <a:lnTo>
                    <a:pt x="362" y="0"/>
                  </a:lnTo>
                  <a:lnTo>
                    <a:pt x="357" y="0"/>
                  </a:lnTo>
                  <a:lnTo>
                    <a:pt x="352" y="1"/>
                  </a:lnTo>
                  <a:lnTo>
                    <a:pt x="349" y="2"/>
                  </a:lnTo>
                  <a:lnTo>
                    <a:pt x="346" y="4"/>
                  </a:lnTo>
                  <a:lnTo>
                    <a:pt x="344" y="7"/>
                  </a:lnTo>
                  <a:lnTo>
                    <a:pt x="1" y="687"/>
                  </a:lnTo>
                  <a:lnTo>
                    <a:pt x="1" y="687"/>
                  </a:lnTo>
                  <a:lnTo>
                    <a:pt x="0" y="693"/>
                  </a:lnTo>
                  <a:lnTo>
                    <a:pt x="2" y="701"/>
                  </a:lnTo>
                  <a:lnTo>
                    <a:pt x="5" y="710"/>
                  </a:lnTo>
                  <a:lnTo>
                    <a:pt x="7" y="715"/>
                  </a:lnTo>
                  <a:lnTo>
                    <a:pt x="10" y="720"/>
                  </a:lnTo>
                  <a:lnTo>
                    <a:pt x="15" y="726"/>
                  </a:lnTo>
                  <a:lnTo>
                    <a:pt x="20" y="731"/>
                  </a:lnTo>
                  <a:lnTo>
                    <a:pt x="27" y="736"/>
                  </a:lnTo>
                  <a:lnTo>
                    <a:pt x="34" y="742"/>
                  </a:lnTo>
                  <a:lnTo>
                    <a:pt x="43" y="747"/>
                  </a:lnTo>
                  <a:lnTo>
                    <a:pt x="53" y="752"/>
                  </a:lnTo>
                  <a:lnTo>
                    <a:pt x="53" y="752"/>
                  </a:lnTo>
                  <a:lnTo>
                    <a:pt x="65" y="756"/>
                  </a:lnTo>
                  <a:lnTo>
                    <a:pt x="74" y="759"/>
                  </a:lnTo>
                  <a:lnTo>
                    <a:pt x="83" y="761"/>
                  </a:lnTo>
                  <a:lnTo>
                    <a:pt x="92" y="762"/>
                  </a:lnTo>
                  <a:lnTo>
                    <a:pt x="99" y="762"/>
                  </a:lnTo>
                  <a:lnTo>
                    <a:pt x="106" y="761"/>
                  </a:lnTo>
                  <a:lnTo>
                    <a:pt x="113" y="760"/>
                  </a:lnTo>
                  <a:lnTo>
                    <a:pt x="118" y="759"/>
                  </a:lnTo>
                  <a:lnTo>
                    <a:pt x="126" y="755"/>
                  </a:lnTo>
                  <a:lnTo>
                    <a:pt x="132" y="751"/>
                  </a:lnTo>
                  <a:lnTo>
                    <a:pt x="138" y="745"/>
                  </a:lnTo>
                  <a:lnTo>
                    <a:pt x="397" y="31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33" name="Freeform 1195">
              <a:extLst>
                <a:ext uri="{FF2B5EF4-FFF2-40B4-BE49-F238E27FC236}">
                  <a16:creationId xmlns:a16="http://schemas.microsoft.com/office/drawing/2014/main" id="{11F38FB2-1F33-4C6E-8945-3C4550CA94C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2088" y="1675859"/>
              <a:ext cx="58900" cy="79843"/>
            </a:xfrm>
            <a:custGeom>
              <a:avLst/>
              <a:gdLst>
                <a:gd name="T0" fmla="*/ 158 w 270"/>
                <a:gd name="T1" fmla="*/ 2 h 367"/>
                <a:gd name="T2" fmla="*/ 158 w 270"/>
                <a:gd name="T3" fmla="*/ 2 h 367"/>
                <a:gd name="T4" fmla="*/ 177 w 270"/>
                <a:gd name="T5" fmla="*/ 0 h 367"/>
                <a:gd name="T6" fmla="*/ 186 w 270"/>
                <a:gd name="T7" fmla="*/ 0 h 367"/>
                <a:gd name="T8" fmla="*/ 195 w 270"/>
                <a:gd name="T9" fmla="*/ 1 h 367"/>
                <a:gd name="T10" fmla="*/ 203 w 270"/>
                <a:gd name="T11" fmla="*/ 2 h 367"/>
                <a:gd name="T12" fmla="*/ 210 w 270"/>
                <a:gd name="T13" fmla="*/ 4 h 367"/>
                <a:gd name="T14" fmla="*/ 218 w 270"/>
                <a:gd name="T15" fmla="*/ 6 h 367"/>
                <a:gd name="T16" fmla="*/ 224 w 270"/>
                <a:gd name="T17" fmla="*/ 9 h 367"/>
                <a:gd name="T18" fmla="*/ 230 w 270"/>
                <a:gd name="T19" fmla="*/ 12 h 367"/>
                <a:gd name="T20" fmla="*/ 235 w 270"/>
                <a:gd name="T21" fmla="*/ 17 h 367"/>
                <a:gd name="T22" fmla="*/ 240 w 270"/>
                <a:gd name="T23" fmla="*/ 21 h 367"/>
                <a:gd name="T24" fmla="*/ 246 w 270"/>
                <a:gd name="T25" fmla="*/ 26 h 367"/>
                <a:gd name="T26" fmla="*/ 254 w 270"/>
                <a:gd name="T27" fmla="*/ 36 h 367"/>
                <a:gd name="T28" fmla="*/ 260 w 270"/>
                <a:gd name="T29" fmla="*/ 49 h 367"/>
                <a:gd name="T30" fmla="*/ 264 w 270"/>
                <a:gd name="T31" fmla="*/ 62 h 367"/>
                <a:gd name="T32" fmla="*/ 268 w 270"/>
                <a:gd name="T33" fmla="*/ 78 h 367"/>
                <a:gd name="T34" fmla="*/ 270 w 270"/>
                <a:gd name="T35" fmla="*/ 94 h 367"/>
                <a:gd name="T36" fmla="*/ 269 w 270"/>
                <a:gd name="T37" fmla="*/ 110 h 367"/>
                <a:gd name="T38" fmla="*/ 268 w 270"/>
                <a:gd name="T39" fmla="*/ 128 h 367"/>
                <a:gd name="T40" fmla="*/ 264 w 270"/>
                <a:gd name="T41" fmla="*/ 147 h 367"/>
                <a:gd name="T42" fmla="*/ 259 w 270"/>
                <a:gd name="T43" fmla="*/ 166 h 367"/>
                <a:gd name="T44" fmla="*/ 253 w 270"/>
                <a:gd name="T45" fmla="*/ 183 h 367"/>
                <a:gd name="T46" fmla="*/ 246 w 270"/>
                <a:gd name="T47" fmla="*/ 202 h 367"/>
                <a:gd name="T48" fmla="*/ 237 w 270"/>
                <a:gd name="T49" fmla="*/ 221 h 367"/>
                <a:gd name="T50" fmla="*/ 227 w 270"/>
                <a:gd name="T51" fmla="*/ 239 h 367"/>
                <a:gd name="T52" fmla="*/ 215 w 270"/>
                <a:gd name="T53" fmla="*/ 256 h 367"/>
                <a:gd name="T54" fmla="*/ 203 w 270"/>
                <a:gd name="T55" fmla="*/ 274 h 367"/>
                <a:gd name="T56" fmla="*/ 189 w 270"/>
                <a:gd name="T57" fmla="*/ 290 h 367"/>
                <a:gd name="T58" fmla="*/ 175 w 270"/>
                <a:gd name="T59" fmla="*/ 304 h 367"/>
                <a:gd name="T60" fmla="*/ 159 w 270"/>
                <a:gd name="T61" fmla="*/ 319 h 367"/>
                <a:gd name="T62" fmla="*/ 143 w 270"/>
                <a:gd name="T63" fmla="*/ 331 h 367"/>
                <a:gd name="T64" fmla="*/ 125 w 270"/>
                <a:gd name="T65" fmla="*/ 342 h 367"/>
                <a:gd name="T66" fmla="*/ 106 w 270"/>
                <a:gd name="T67" fmla="*/ 351 h 367"/>
                <a:gd name="T68" fmla="*/ 86 w 270"/>
                <a:gd name="T69" fmla="*/ 359 h 367"/>
                <a:gd name="T70" fmla="*/ 65 w 270"/>
                <a:gd name="T71" fmla="*/ 364 h 367"/>
                <a:gd name="T72" fmla="*/ 45 w 270"/>
                <a:gd name="T73" fmla="*/ 367 h 367"/>
                <a:gd name="T74" fmla="*/ 33 w 270"/>
                <a:gd name="T75" fmla="*/ 367 h 367"/>
                <a:gd name="T76" fmla="*/ 23 w 270"/>
                <a:gd name="T77" fmla="*/ 367 h 367"/>
                <a:gd name="T78" fmla="*/ 11 w 270"/>
                <a:gd name="T79" fmla="*/ 367 h 367"/>
                <a:gd name="T80" fmla="*/ 0 w 270"/>
                <a:gd name="T81" fmla="*/ 365 h 367"/>
                <a:gd name="T82" fmla="*/ 158 w 270"/>
                <a:gd name="T83" fmla="*/ 2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70" h="367">
                  <a:moveTo>
                    <a:pt x="158" y="2"/>
                  </a:moveTo>
                  <a:lnTo>
                    <a:pt x="158" y="2"/>
                  </a:lnTo>
                  <a:lnTo>
                    <a:pt x="177" y="0"/>
                  </a:lnTo>
                  <a:lnTo>
                    <a:pt x="186" y="0"/>
                  </a:lnTo>
                  <a:lnTo>
                    <a:pt x="195" y="1"/>
                  </a:lnTo>
                  <a:lnTo>
                    <a:pt x="203" y="2"/>
                  </a:lnTo>
                  <a:lnTo>
                    <a:pt x="210" y="4"/>
                  </a:lnTo>
                  <a:lnTo>
                    <a:pt x="218" y="6"/>
                  </a:lnTo>
                  <a:lnTo>
                    <a:pt x="224" y="9"/>
                  </a:lnTo>
                  <a:lnTo>
                    <a:pt x="230" y="12"/>
                  </a:lnTo>
                  <a:lnTo>
                    <a:pt x="235" y="17"/>
                  </a:lnTo>
                  <a:lnTo>
                    <a:pt x="240" y="21"/>
                  </a:lnTo>
                  <a:lnTo>
                    <a:pt x="246" y="26"/>
                  </a:lnTo>
                  <a:lnTo>
                    <a:pt x="254" y="36"/>
                  </a:lnTo>
                  <a:lnTo>
                    <a:pt x="260" y="49"/>
                  </a:lnTo>
                  <a:lnTo>
                    <a:pt x="264" y="62"/>
                  </a:lnTo>
                  <a:lnTo>
                    <a:pt x="268" y="78"/>
                  </a:lnTo>
                  <a:lnTo>
                    <a:pt x="270" y="94"/>
                  </a:lnTo>
                  <a:lnTo>
                    <a:pt x="269" y="110"/>
                  </a:lnTo>
                  <a:lnTo>
                    <a:pt x="268" y="128"/>
                  </a:lnTo>
                  <a:lnTo>
                    <a:pt x="264" y="147"/>
                  </a:lnTo>
                  <a:lnTo>
                    <a:pt x="259" y="166"/>
                  </a:lnTo>
                  <a:lnTo>
                    <a:pt x="253" y="183"/>
                  </a:lnTo>
                  <a:lnTo>
                    <a:pt x="246" y="202"/>
                  </a:lnTo>
                  <a:lnTo>
                    <a:pt x="237" y="221"/>
                  </a:lnTo>
                  <a:lnTo>
                    <a:pt x="227" y="239"/>
                  </a:lnTo>
                  <a:lnTo>
                    <a:pt x="215" y="256"/>
                  </a:lnTo>
                  <a:lnTo>
                    <a:pt x="203" y="274"/>
                  </a:lnTo>
                  <a:lnTo>
                    <a:pt x="189" y="290"/>
                  </a:lnTo>
                  <a:lnTo>
                    <a:pt x="175" y="304"/>
                  </a:lnTo>
                  <a:lnTo>
                    <a:pt x="159" y="319"/>
                  </a:lnTo>
                  <a:lnTo>
                    <a:pt x="143" y="331"/>
                  </a:lnTo>
                  <a:lnTo>
                    <a:pt x="125" y="342"/>
                  </a:lnTo>
                  <a:lnTo>
                    <a:pt x="106" y="351"/>
                  </a:lnTo>
                  <a:lnTo>
                    <a:pt x="86" y="359"/>
                  </a:lnTo>
                  <a:lnTo>
                    <a:pt x="65" y="364"/>
                  </a:lnTo>
                  <a:lnTo>
                    <a:pt x="45" y="367"/>
                  </a:lnTo>
                  <a:lnTo>
                    <a:pt x="33" y="367"/>
                  </a:lnTo>
                  <a:lnTo>
                    <a:pt x="23" y="367"/>
                  </a:lnTo>
                  <a:lnTo>
                    <a:pt x="11" y="367"/>
                  </a:lnTo>
                  <a:lnTo>
                    <a:pt x="0" y="365"/>
                  </a:lnTo>
                  <a:lnTo>
                    <a:pt x="158" y="2"/>
                  </a:ln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51435" tIns="25718" rIns="51435" bIns="25718" numCol="1" anchor="t" anchorCtr="0" compatLnSpc="1">
              <a:prstTxWarp prst="textNoShape">
                <a:avLst/>
              </a:prstTxWarp>
            </a:bodyPr>
            <a:lstStyle/>
            <a:p>
              <a:pPr defTabSz="685800"/>
              <a:endParaRPr lang="en-US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67855AA-F380-42C2-B58D-9C380DE97958}"/>
              </a:ext>
            </a:extLst>
          </p:cNvPr>
          <p:cNvSpPr txBox="1"/>
          <p:nvPr/>
        </p:nvSpPr>
        <p:spPr>
          <a:xfrm>
            <a:off x="1054212" y="3706083"/>
            <a:ext cx="10776657" cy="212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b="0" i="0" dirty="0">
                <a:solidFill>
                  <a:srgbClr val="22222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台電</a:t>
            </a:r>
            <a:r>
              <a:rPr lang="en-US" altLang="zh-TW" b="0" i="0" dirty="0">
                <a:solidFill>
                  <a:srgbClr val="22222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2019</a:t>
            </a:r>
            <a:r>
              <a:rPr lang="zh-TW" altLang="en-US" b="0" i="0" dirty="0">
                <a:solidFill>
                  <a:srgbClr val="22222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年於北、中、南成立的節能診斷中心，以專業量測儀器免費為契約容量</a:t>
            </a:r>
            <a:r>
              <a:rPr lang="en-US" altLang="zh-TW" b="0" i="0" dirty="0">
                <a:solidFill>
                  <a:srgbClr val="22222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100</a:t>
            </a:r>
            <a:r>
              <a:rPr lang="zh-TW" altLang="en-US" b="0" i="0" dirty="0">
                <a:solidFill>
                  <a:srgbClr val="22222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至</a:t>
            </a:r>
            <a:r>
              <a:rPr lang="en-US" altLang="zh-TW" b="0" i="0" dirty="0">
                <a:solidFill>
                  <a:srgbClr val="22222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800</a:t>
            </a:r>
            <a:r>
              <a:rPr lang="zh-TW" altLang="en-US" b="0" i="0" dirty="0">
                <a:solidFill>
                  <a:srgbClr val="22222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瓩大用戶提供耗能設備節能輔導</a:t>
            </a:r>
            <a:endParaRPr lang="en-US" altLang="zh-TW" dirty="0">
              <a:solidFill>
                <a:srgbClr val="22222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TW" b="0" i="0" dirty="0">
                <a:solidFill>
                  <a:srgbClr val="22222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2024</a:t>
            </a:r>
            <a:r>
              <a:rPr lang="zh-TW" altLang="en-US" b="0" i="0" dirty="0">
                <a:solidFill>
                  <a:srgbClr val="22222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年共為超過</a:t>
            </a:r>
            <a:r>
              <a:rPr lang="en-US" altLang="zh-TW" b="0" i="0" dirty="0">
                <a:solidFill>
                  <a:srgbClr val="22222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300</a:t>
            </a:r>
            <a:r>
              <a:rPr lang="zh-TW" altLang="en-US" b="0" i="0" dirty="0">
                <a:solidFill>
                  <a:srgbClr val="22222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家企業量身訂做節能改善診斷，若企業落實改善，預期可節電</a:t>
            </a:r>
            <a:r>
              <a:rPr lang="en-US" altLang="zh-TW" b="0" i="0" dirty="0">
                <a:solidFill>
                  <a:srgbClr val="22222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3,700</a:t>
            </a:r>
            <a:r>
              <a:rPr lang="zh-TW" altLang="en-US" b="0" i="0" dirty="0">
                <a:solidFill>
                  <a:srgbClr val="22222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萬度電，等同省下逾</a:t>
            </a:r>
            <a:r>
              <a:rPr lang="en-US" altLang="zh-TW" b="0" i="0" dirty="0">
                <a:solidFill>
                  <a:srgbClr val="22222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9,000</a:t>
            </a:r>
            <a:r>
              <a:rPr lang="zh-TW" altLang="en-US" b="0" i="0" dirty="0">
                <a:solidFill>
                  <a:srgbClr val="22222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戶家戶整年用電量，並減少約</a:t>
            </a:r>
            <a:r>
              <a:rPr lang="en-US" altLang="zh-TW" b="0" i="0" dirty="0">
                <a:solidFill>
                  <a:srgbClr val="22222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1.8</a:t>
            </a:r>
            <a:r>
              <a:rPr lang="zh-TW" altLang="en-US" b="0" i="0" dirty="0">
                <a:solidFill>
                  <a:srgbClr val="222221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萬公噸碳排放</a:t>
            </a:r>
            <a:endParaRPr lang="en-US" altLang="zh-TW" b="0" i="0" dirty="0">
              <a:solidFill>
                <a:srgbClr val="22222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TW" dirty="0">
                <a:solidFill>
                  <a:srgbClr val="22222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2025</a:t>
            </a:r>
            <a:r>
              <a:rPr lang="zh-TW" altLang="en-US" dirty="0">
                <a:solidFill>
                  <a:srgbClr val="22222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年串聯全臺</a:t>
            </a:r>
            <a:r>
              <a:rPr lang="en-US" altLang="zh-TW" dirty="0">
                <a:solidFill>
                  <a:srgbClr val="22222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24</a:t>
            </a:r>
            <a:r>
              <a:rPr lang="zh-TW" altLang="en-US" dirty="0">
                <a:solidFill>
                  <a:srgbClr val="22222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個區處同時展開，攜手企業用戶推動深度節能</a:t>
            </a:r>
            <a:endParaRPr lang="zh-TW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B1E0EDE3-F70F-446A-8DF0-3737555DACEB}"/>
              </a:ext>
            </a:extLst>
          </p:cNvPr>
          <p:cNvSpPr txBox="1"/>
          <p:nvPr/>
        </p:nvSpPr>
        <p:spPr>
          <a:xfrm>
            <a:off x="985008" y="3184818"/>
            <a:ext cx="64123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kern="0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精準掌握自身用電情況，進一步優化能源管理</a:t>
            </a: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BEAFD95E-A955-4F78-A53F-0EB4ACCB7AE0}"/>
              </a:ext>
            </a:extLst>
          </p:cNvPr>
          <p:cNvSpPr txBox="1"/>
          <p:nvPr/>
        </p:nvSpPr>
        <p:spPr>
          <a:xfrm>
            <a:off x="841168" y="6063480"/>
            <a:ext cx="102549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algn="ctr">
              <a:defRPr sz="2000" b="1" kern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algn="l"/>
            <a:r>
              <a:rPr lang="zh-TW" altLang="en-US" sz="2400" dirty="0">
                <a:highlight>
                  <a:srgbClr val="FFFF00"/>
                </a:highlight>
              </a:rPr>
              <a:t>潛在問題</a:t>
            </a:r>
            <a:r>
              <a:rPr lang="en-US" altLang="zh-TW" sz="2400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400" dirty="0">
                <a:highlight>
                  <a:srgbClr val="FFFF00"/>
                </a:highlight>
              </a:rPr>
              <a:t>診斷市場需求大，但專業人才是否足以負荷</a:t>
            </a:r>
            <a:r>
              <a:rPr lang="en-US" altLang="zh-TW" sz="2400" dirty="0">
                <a:highlight>
                  <a:srgbClr val="FFFF00"/>
                </a:highlight>
              </a:rPr>
              <a:t>?</a:t>
            </a:r>
            <a:r>
              <a:rPr lang="zh-TW" altLang="en-US" sz="2400" dirty="0">
                <a:highlight>
                  <a:srgbClr val="FFFF00"/>
                </a:highlight>
              </a:rPr>
              <a:t> 時間成本呢</a:t>
            </a:r>
            <a:r>
              <a:rPr lang="en-US" altLang="zh-TW" sz="2400" dirty="0">
                <a:highlight>
                  <a:srgbClr val="FFFF00"/>
                </a:highlight>
              </a:rPr>
              <a:t>?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D41D1F32-C8B0-4853-9D95-6AD1EA3F463B}"/>
              </a:ext>
            </a:extLst>
          </p:cNvPr>
          <p:cNvSpPr txBox="1"/>
          <p:nvPr/>
        </p:nvSpPr>
        <p:spPr>
          <a:xfrm>
            <a:off x="275422" y="1666001"/>
            <a:ext cx="400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政策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BBBBE1EE-B032-4351-8E33-F66AE4F78740}"/>
              </a:ext>
            </a:extLst>
          </p:cNvPr>
          <p:cNvSpPr txBox="1"/>
          <p:nvPr/>
        </p:nvSpPr>
        <p:spPr>
          <a:xfrm>
            <a:off x="275422" y="3812427"/>
            <a:ext cx="400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現況</a:t>
            </a:r>
          </a:p>
        </p:txBody>
      </p:sp>
    </p:spTree>
    <p:extLst>
      <p:ext uri="{BB962C8B-B14F-4D97-AF65-F5344CB8AC3E}">
        <p14:creationId xmlns:p14="http://schemas.microsoft.com/office/powerpoint/2010/main" val="4062037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664DC1F-F4D8-4CF2-8AFC-44A2C4DAB0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338352-4723-4D60-90BB-02EE40777B4E}"/>
              </a:ext>
            </a:extLst>
          </p:cNvPr>
          <p:cNvSpPr/>
          <p:nvPr/>
        </p:nvSpPr>
        <p:spPr bwMode="auto">
          <a:xfrm>
            <a:off x="0" y="473725"/>
            <a:ext cx="275422" cy="903383"/>
          </a:xfrm>
          <a:prstGeom prst="rect">
            <a:avLst/>
          </a:prstGeom>
          <a:solidFill>
            <a:srgbClr val="00B2B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6779EC8-E5E5-41F8-A98D-A724C77CD0F8}"/>
              </a:ext>
            </a:extLst>
          </p:cNvPr>
          <p:cNvSpPr txBox="1"/>
          <p:nvPr/>
        </p:nvSpPr>
        <p:spPr>
          <a:xfrm>
            <a:off x="275422" y="540695"/>
            <a:ext cx="6147412" cy="769441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>
              <a:defRPr sz="4400" b="1" kern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  <a:lvl2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2pPr>
            <a:lvl3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3pPr>
            <a:lvl4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4pPr>
            <a:lvl5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r>
              <a:rPr lang="en-US" altLang="zh-TW" dirty="0"/>
              <a:t>2.1</a:t>
            </a:r>
            <a:r>
              <a:rPr lang="zh-TW" altLang="en-US" dirty="0"/>
              <a:t>整體架構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58D7B893-E475-46E5-B61B-4182105C2C20}"/>
              </a:ext>
            </a:extLst>
          </p:cNvPr>
          <p:cNvSpPr/>
          <p:nvPr/>
        </p:nvSpPr>
        <p:spPr>
          <a:xfrm>
            <a:off x="3569402" y="1585150"/>
            <a:ext cx="8325067" cy="1708129"/>
          </a:xfrm>
          <a:prstGeom prst="roundRect">
            <a:avLst/>
          </a:prstGeom>
          <a:solidFill>
            <a:srgbClr val="E8E8E8"/>
          </a:solidFill>
          <a:ln w="12700" cap="flat" cmpd="sng" algn="ctr">
            <a:solidFill>
              <a:srgbClr val="156082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5AEF054-D277-4F03-A3E8-217136521FC0}"/>
              </a:ext>
            </a:extLst>
          </p:cNvPr>
          <p:cNvSpPr/>
          <p:nvPr/>
        </p:nvSpPr>
        <p:spPr>
          <a:xfrm>
            <a:off x="160866" y="2039960"/>
            <a:ext cx="1959428" cy="2912184"/>
          </a:xfrm>
          <a:prstGeom prst="rect">
            <a:avLst/>
          </a:prstGeom>
          <a:solidFill>
            <a:srgbClr val="0F9ED5">
              <a:lumMod val="20000"/>
              <a:lumOff val="8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A167005-632B-4E55-A628-36D921A5B225}"/>
              </a:ext>
            </a:extLst>
          </p:cNvPr>
          <p:cNvSpPr txBox="1"/>
          <p:nvPr/>
        </p:nvSpPr>
        <p:spPr>
          <a:xfrm>
            <a:off x="142277" y="2180581"/>
            <a:ext cx="1959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節能診斷表單</a:t>
            </a:r>
            <a:endParaRPr kumimoji="0" lang="en-US" altLang="zh-TW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TW" altLang="en-US" b="1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文字或圖像化</a:t>
            </a:r>
            <a:r>
              <a:rPr kumimoji="0" lang="en-US" altLang="zh-TW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65C7328F-CB4A-4316-BC98-C771D62BAAA6}"/>
              </a:ext>
            </a:extLst>
          </p:cNvPr>
          <p:cNvSpPr txBox="1"/>
          <p:nvPr/>
        </p:nvSpPr>
        <p:spPr>
          <a:xfrm>
            <a:off x="1930115" y="1972562"/>
            <a:ext cx="17700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Apps Script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Webhook</a:t>
            </a:r>
            <a:endParaRPr kumimoji="0" lang="zh-TW" altLang="en-US" sz="16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509BAC5-1A10-4CB2-BBA2-4CABE63C8A25}"/>
              </a:ext>
            </a:extLst>
          </p:cNvPr>
          <p:cNvSpPr/>
          <p:nvPr/>
        </p:nvSpPr>
        <p:spPr>
          <a:xfrm>
            <a:off x="3915360" y="2224626"/>
            <a:ext cx="1959428" cy="914400"/>
          </a:xfrm>
          <a:prstGeom prst="rect">
            <a:avLst/>
          </a:prstGeom>
          <a:solidFill>
            <a:srgbClr val="4EA72E">
              <a:lumMod val="40000"/>
              <a:lumOff val="6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DF4A5EE3-796B-4ADD-AE19-D33BBAF5789C}"/>
              </a:ext>
            </a:extLst>
          </p:cNvPr>
          <p:cNvSpPr txBox="1"/>
          <p:nvPr/>
        </p:nvSpPr>
        <p:spPr>
          <a:xfrm>
            <a:off x="3975593" y="2319081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表單診斷結果</a:t>
            </a:r>
            <a:endParaRPr kumimoji="0" lang="en-US" altLang="zh-TW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(Google</a:t>
            </a:r>
            <a:r>
              <a:rPr kumimoji="0" lang="zh-TW" altLang="en-US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0" lang="en-US" altLang="zh-TW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Sheet)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AB3CE07D-6486-4D1A-AB1B-8081C75A8A8B}"/>
              </a:ext>
            </a:extLst>
          </p:cNvPr>
          <p:cNvSpPr/>
          <p:nvPr/>
        </p:nvSpPr>
        <p:spPr>
          <a:xfrm>
            <a:off x="6732310" y="2224626"/>
            <a:ext cx="1959428" cy="914400"/>
          </a:xfrm>
          <a:prstGeom prst="rect">
            <a:avLst/>
          </a:prstGeom>
          <a:solidFill>
            <a:srgbClr val="E97132">
              <a:lumMod val="20000"/>
              <a:lumOff val="8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596960E-2F2A-476A-BFA3-86217C7A79B5}"/>
              </a:ext>
            </a:extLst>
          </p:cNvPr>
          <p:cNvSpPr txBox="1"/>
          <p:nvPr/>
        </p:nvSpPr>
        <p:spPr>
          <a:xfrm>
            <a:off x="7181269" y="2473025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b="1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OpenAI</a:t>
            </a:r>
            <a:endParaRPr kumimoji="0" lang="en-US" altLang="zh-TW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2162286-36A8-42D0-B413-BDF50DAABBA7}"/>
              </a:ext>
            </a:extLst>
          </p:cNvPr>
          <p:cNvSpPr/>
          <p:nvPr/>
        </p:nvSpPr>
        <p:spPr>
          <a:xfrm>
            <a:off x="9709915" y="2234269"/>
            <a:ext cx="1959428" cy="914400"/>
          </a:xfrm>
          <a:prstGeom prst="rect">
            <a:avLst/>
          </a:prstGeom>
          <a:solidFill>
            <a:srgbClr val="4EA72E">
              <a:lumMod val="40000"/>
              <a:lumOff val="6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AFB796C-211F-4F6C-A763-85201A59BFDF}"/>
              </a:ext>
            </a:extLst>
          </p:cNvPr>
          <p:cNvSpPr txBox="1"/>
          <p:nvPr/>
        </p:nvSpPr>
        <p:spPr>
          <a:xfrm>
            <a:off x="9863118" y="2368303"/>
            <a:ext cx="1653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節能診斷報告</a:t>
            </a:r>
            <a:endParaRPr kumimoji="0" lang="en-US" altLang="zh-TW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(Google</a:t>
            </a:r>
            <a:r>
              <a:rPr kumimoji="0" lang="zh-TW" altLang="en-US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0" lang="en-US" altLang="zh-TW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Doc)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34DECB62-9C97-476D-90A6-DD4F060C7838}"/>
              </a:ext>
            </a:extLst>
          </p:cNvPr>
          <p:cNvSpPr txBox="1"/>
          <p:nvPr/>
        </p:nvSpPr>
        <p:spPr>
          <a:xfrm>
            <a:off x="5522740" y="2312494"/>
            <a:ext cx="1436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Input</a:t>
            </a:r>
            <a:endParaRPr kumimoji="0" lang="zh-TW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5B71081-D4F6-4C97-9F89-8681B9E26B9B}"/>
              </a:ext>
            </a:extLst>
          </p:cNvPr>
          <p:cNvSpPr txBox="1"/>
          <p:nvPr/>
        </p:nvSpPr>
        <p:spPr>
          <a:xfrm>
            <a:off x="8427351" y="2319081"/>
            <a:ext cx="1436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Output</a:t>
            </a:r>
            <a:endParaRPr kumimoji="0" lang="zh-TW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9F62697-127B-4789-A6F9-098C8ECBC7E0}"/>
              </a:ext>
            </a:extLst>
          </p:cNvPr>
          <p:cNvSpPr txBox="1"/>
          <p:nvPr/>
        </p:nvSpPr>
        <p:spPr>
          <a:xfrm>
            <a:off x="3777551" y="1665628"/>
            <a:ext cx="5297707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24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自動化工具平台</a:t>
            </a:r>
          </a:p>
        </p:txBody>
      </p: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3339934B-7484-44A3-B991-C9FE7FE7BACD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 bwMode="auto">
          <a:xfrm>
            <a:off x="5874788" y="2681826"/>
            <a:ext cx="857522" cy="0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51D8ABC2-394D-41F3-B5B1-7AA60A65A823}"/>
              </a:ext>
            </a:extLst>
          </p:cNvPr>
          <p:cNvCxnSpPr>
            <a:cxnSpLocks/>
          </p:cNvCxnSpPr>
          <p:nvPr/>
        </p:nvCxnSpPr>
        <p:spPr bwMode="auto">
          <a:xfrm flipV="1">
            <a:off x="8691738" y="2681826"/>
            <a:ext cx="1018177" cy="1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96621EAB-9D49-4972-824A-76A6D616FE23}"/>
              </a:ext>
            </a:extLst>
          </p:cNvPr>
          <p:cNvCxnSpPr>
            <a:cxnSpLocks/>
          </p:cNvCxnSpPr>
          <p:nvPr/>
        </p:nvCxnSpPr>
        <p:spPr bwMode="auto">
          <a:xfrm>
            <a:off x="2120294" y="2524377"/>
            <a:ext cx="1449108" cy="0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A913511D-5B32-434B-B5FE-0D9F023ABBC1}"/>
              </a:ext>
            </a:extLst>
          </p:cNvPr>
          <p:cNvGrpSpPr/>
          <p:nvPr/>
        </p:nvGrpSpPr>
        <p:grpSpPr>
          <a:xfrm>
            <a:off x="7237897" y="1216043"/>
            <a:ext cx="4656572" cy="286629"/>
            <a:chOff x="7430552" y="260598"/>
            <a:chExt cx="4656572" cy="286629"/>
          </a:xfrm>
        </p:grpSpPr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9CB80733-2361-44B1-9A65-D044C9A8ACA6}"/>
                </a:ext>
              </a:extLst>
            </p:cNvPr>
            <p:cNvGrpSpPr/>
            <p:nvPr/>
          </p:nvGrpSpPr>
          <p:grpSpPr>
            <a:xfrm>
              <a:off x="7430552" y="270228"/>
              <a:ext cx="1704051" cy="276999"/>
              <a:chOff x="419216" y="1539473"/>
              <a:chExt cx="1704051" cy="276999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595D3792-B23D-4FF7-82C1-60FD19377C01}"/>
                  </a:ext>
                </a:extLst>
              </p:cNvPr>
              <p:cNvSpPr/>
              <p:nvPr/>
            </p:nvSpPr>
            <p:spPr>
              <a:xfrm flipV="1">
                <a:off x="419216" y="1607699"/>
                <a:ext cx="170828" cy="158140"/>
              </a:xfrm>
              <a:prstGeom prst="rect">
                <a:avLst/>
              </a:prstGeom>
              <a:solidFill>
                <a:srgbClr val="0F9ED5">
                  <a:lumMod val="20000"/>
                  <a:lumOff val="80000"/>
                </a:srgbClr>
              </a:solidFill>
              <a:ln>
                <a:noFill/>
                <a:headEnd type="none" w="med" len="med"/>
                <a:tailEnd type="none" w="med" len="med"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2D4A498A-FEA1-48BE-8EC1-0F6EC224E077}"/>
                  </a:ext>
                </a:extLst>
              </p:cNvPr>
              <p:cNvSpPr txBox="1"/>
              <p:nvPr/>
            </p:nvSpPr>
            <p:spPr>
              <a:xfrm>
                <a:off x="552526" y="1539473"/>
                <a:ext cx="157074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1200" dirty="0" err="1">
                    <a:solidFill>
                      <a:prstClr val="black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SurveyCake</a:t>
                </a:r>
                <a:endParaRPr kumimoji="0" lang="zh-TW" altLang="en-US" sz="1200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3547D3E1-A944-4D33-BD81-3032FF84AC90}"/>
                </a:ext>
              </a:extLst>
            </p:cNvPr>
            <p:cNvGrpSpPr/>
            <p:nvPr/>
          </p:nvGrpSpPr>
          <p:grpSpPr>
            <a:xfrm>
              <a:off x="8621769" y="265482"/>
              <a:ext cx="1985864" cy="276999"/>
              <a:chOff x="194122" y="1815537"/>
              <a:chExt cx="1985864" cy="276999"/>
            </a:xfrm>
          </p:grpSpPr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B6F6A1FE-0BCD-4C1F-9058-B3C40CD98F3E}"/>
                  </a:ext>
                </a:extLst>
              </p:cNvPr>
              <p:cNvSpPr/>
              <p:nvPr/>
            </p:nvSpPr>
            <p:spPr>
              <a:xfrm flipV="1">
                <a:off x="194122" y="1884699"/>
                <a:ext cx="170624" cy="158140"/>
              </a:xfrm>
              <a:prstGeom prst="rect">
                <a:avLst/>
              </a:prstGeom>
              <a:solidFill>
                <a:srgbClr val="4EA72E">
                  <a:lumMod val="40000"/>
                  <a:lumOff val="60000"/>
                </a:srgbClr>
              </a:solidFill>
              <a:ln>
                <a:noFill/>
                <a:headEnd type="none" w="med" len="med"/>
                <a:tailEnd type="none" w="med" len="med"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7" name="文字方塊 46">
                <a:extLst>
                  <a:ext uri="{FF2B5EF4-FFF2-40B4-BE49-F238E27FC236}">
                    <a16:creationId xmlns:a16="http://schemas.microsoft.com/office/drawing/2014/main" id="{777413DB-E825-462B-995A-2C170CA96D52}"/>
                  </a:ext>
                </a:extLst>
              </p:cNvPr>
              <p:cNvSpPr txBox="1"/>
              <p:nvPr/>
            </p:nvSpPr>
            <p:spPr>
              <a:xfrm>
                <a:off x="386019" y="1815537"/>
                <a:ext cx="179396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1200" dirty="0" err="1">
                    <a:solidFill>
                      <a:prstClr val="black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GoogleCloud</a:t>
                </a:r>
                <a:endParaRPr kumimoji="0" lang="zh-TW" altLang="en-US" sz="1200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5315C582-73B5-46E1-BE26-55BFCDDDE2B4}"/>
                </a:ext>
              </a:extLst>
            </p:cNvPr>
            <p:cNvGrpSpPr/>
            <p:nvPr/>
          </p:nvGrpSpPr>
          <p:grpSpPr>
            <a:xfrm>
              <a:off x="9991211" y="260598"/>
              <a:ext cx="1232843" cy="276999"/>
              <a:chOff x="193185" y="2297429"/>
              <a:chExt cx="1232843" cy="276999"/>
            </a:xfrm>
          </p:grpSpPr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21CDB015-5B8C-4A57-BA4A-CF79B013AFCD}"/>
                  </a:ext>
                </a:extLst>
              </p:cNvPr>
              <p:cNvSpPr/>
              <p:nvPr/>
            </p:nvSpPr>
            <p:spPr>
              <a:xfrm flipV="1">
                <a:off x="193185" y="2356859"/>
                <a:ext cx="170624" cy="158140"/>
              </a:xfrm>
              <a:prstGeom prst="rect">
                <a:avLst/>
              </a:prstGeom>
              <a:solidFill>
                <a:srgbClr val="E97132">
                  <a:lumMod val="20000"/>
                  <a:lumOff val="80000"/>
                </a:srgbClr>
              </a:solidFill>
              <a:ln>
                <a:noFill/>
                <a:headEnd type="none" w="med" len="med"/>
                <a:tailEnd type="none" w="med" len="med"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53ACC09C-B72C-4A56-9660-56B65C2198ED}"/>
                  </a:ext>
                </a:extLst>
              </p:cNvPr>
              <p:cNvSpPr txBox="1"/>
              <p:nvPr/>
            </p:nvSpPr>
            <p:spPr>
              <a:xfrm>
                <a:off x="381000" y="2297429"/>
                <a:ext cx="104502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1200" dirty="0">
                    <a:solidFill>
                      <a:prstClr val="black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OpenAI</a:t>
                </a:r>
              </a:p>
            </p:txBody>
          </p:sp>
        </p:grp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943B05F7-839A-403A-8631-DE9DF0FA3BAC}"/>
                </a:ext>
              </a:extLst>
            </p:cNvPr>
            <p:cNvGrpSpPr/>
            <p:nvPr/>
          </p:nvGrpSpPr>
          <p:grpSpPr>
            <a:xfrm>
              <a:off x="10967266" y="270227"/>
              <a:ext cx="1119858" cy="276999"/>
              <a:chOff x="193185" y="2815507"/>
              <a:chExt cx="1119858" cy="276999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DEC6CE9A-FC8E-4E89-AA66-FCAE7125B686}"/>
                  </a:ext>
                </a:extLst>
              </p:cNvPr>
              <p:cNvSpPr/>
              <p:nvPr/>
            </p:nvSpPr>
            <p:spPr>
              <a:xfrm flipV="1">
                <a:off x="193185" y="2874937"/>
                <a:ext cx="170624" cy="158140"/>
              </a:xfrm>
              <a:prstGeom prst="rect">
                <a:avLst/>
              </a:prstGeom>
              <a:solidFill>
                <a:srgbClr val="E8E8E8"/>
              </a:solidFill>
              <a:ln>
                <a:noFill/>
                <a:headEnd type="none" w="med" len="med"/>
                <a:tailEnd type="none" w="med" len="med"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157AE059-2EB4-4F1D-9362-238C7143FAAB}"/>
                  </a:ext>
                </a:extLst>
              </p:cNvPr>
              <p:cNvSpPr txBox="1"/>
              <p:nvPr/>
            </p:nvSpPr>
            <p:spPr>
              <a:xfrm>
                <a:off x="363809" y="2815507"/>
                <a:ext cx="94923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1200" dirty="0">
                    <a:solidFill>
                      <a:prstClr val="black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Zapier</a:t>
                </a:r>
              </a:p>
            </p:txBody>
          </p:sp>
        </p:grpSp>
      </p:grp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65B89ACA-6F21-4938-9485-B64A3CE34F02}"/>
              </a:ext>
            </a:extLst>
          </p:cNvPr>
          <p:cNvSpPr txBox="1"/>
          <p:nvPr/>
        </p:nvSpPr>
        <p:spPr>
          <a:xfrm>
            <a:off x="522658" y="2826912"/>
            <a:ext cx="140745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電力系統</a:t>
            </a:r>
            <a:endParaRPr lang="en-US" altLang="zh-TW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x-none" altLang="zh-TW" sz="1800" b="1" kern="100" spc="100" dirty="0">
                <a:effectLst/>
                <a:latin typeface="標楷體" panose="03000509000000000000" pitchFamily="65" charset="-120"/>
                <a:ea typeface="Microsoft YaHei" panose="020B0503020204020204" pitchFamily="34" charset="-122"/>
              </a:rPr>
              <a:t>空調系統</a:t>
            </a:r>
            <a:endParaRPr lang="en-US" altLang="zh-TW" sz="1800" b="1" kern="100" spc="100" dirty="0">
              <a:effectLst/>
              <a:latin typeface="標楷體" panose="03000509000000000000" pitchFamily="65" charset="-120"/>
              <a:ea typeface="Microsoft YaHei" panose="020B0503020204020204" pitchFamily="34" charset="-122"/>
            </a:endParaRPr>
          </a:p>
          <a:p>
            <a:r>
              <a:rPr lang="zh-TW" altLang="en-US" sz="1800" b="1" kern="100" spc="100" dirty="0">
                <a:effectLst/>
                <a:latin typeface="標楷體" panose="03000509000000000000" pitchFamily="65" charset="-120"/>
                <a:ea typeface="Microsoft YaHei" panose="020B0503020204020204" pitchFamily="34" charset="-122"/>
              </a:rPr>
              <a:t>空壓系統</a:t>
            </a:r>
            <a:endParaRPr lang="zh-TW" altLang="zh-TW" sz="1800" b="1" kern="1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x-none" altLang="zh-TW" sz="1800" b="1" kern="100" spc="100" dirty="0">
                <a:effectLst/>
                <a:latin typeface="標楷體" panose="03000509000000000000" pitchFamily="65" charset="-120"/>
                <a:ea typeface="Microsoft YaHei" panose="020B0503020204020204" pitchFamily="34" charset="-122"/>
              </a:rPr>
              <a:t>照明系統</a:t>
            </a:r>
            <a:endParaRPr lang="zh-TW" altLang="zh-TW" sz="1800" b="1" kern="1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zh-TW" sz="1800" b="1" kern="100" spc="100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其他設備</a:t>
            </a:r>
            <a:endParaRPr lang="zh-TW" altLang="zh-TW" sz="1800" b="1" kern="100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改善建議</a:t>
            </a:r>
            <a:endParaRPr lang="en-US" altLang="zh-TW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綜整結論</a:t>
            </a:r>
            <a:endParaRPr lang="en-US" altLang="zh-TW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AB3EF2C6-9C3C-460D-A11E-C2BAE41B03AB}"/>
              </a:ext>
            </a:extLst>
          </p:cNvPr>
          <p:cNvSpPr txBox="1"/>
          <p:nvPr/>
        </p:nvSpPr>
        <p:spPr>
          <a:xfrm>
            <a:off x="2815119" y="4325420"/>
            <a:ext cx="4048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補一下程式串聯內容</a:t>
            </a:r>
          </a:p>
        </p:txBody>
      </p:sp>
    </p:spTree>
    <p:extLst>
      <p:ext uri="{BB962C8B-B14F-4D97-AF65-F5344CB8AC3E}">
        <p14:creationId xmlns:p14="http://schemas.microsoft.com/office/powerpoint/2010/main" val="419944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3B7BFF7-E4BD-415C-917D-2D3E21BCCD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D84BE74-92F6-4D69-A7F8-3CBC5E9CF6FE}"/>
              </a:ext>
            </a:extLst>
          </p:cNvPr>
          <p:cNvSpPr/>
          <p:nvPr/>
        </p:nvSpPr>
        <p:spPr bwMode="auto">
          <a:xfrm>
            <a:off x="0" y="473725"/>
            <a:ext cx="275422" cy="903383"/>
          </a:xfrm>
          <a:prstGeom prst="rect">
            <a:avLst/>
          </a:prstGeom>
          <a:solidFill>
            <a:srgbClr val="00B2B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2788006-BA0D-4384-90CE-BFBCF061B1BB}"/>
              </a:ext>
            </a:extLst>
          </p:cNvPr>
          <p:cNvSpPr txBox="1"/>
          <p:nvPr/>
        </p:nvSpPr>
        <p:spPr>
          <a:xfrm>
            <a:off x="275422" y="540695"/>
            <a:ext cx="6147412" cy="769441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>
              <a:defRPr sz="4400" b="1" kern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  <a:lvl2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2pPr>
            <a:lvl3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3pPr>
            <a:lvl4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4pPr>
            <a:lvl5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r>
              <a:rPr lang="en-US" altLang="zh-TW" dirty="0"/>
              <a:t>2.2</a:t>
            </a:r>
            <a:r>
              <a:rPr lang="zh-TW" altLang="en-US" dirty="0"/>
              <a:t>預期效益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ABA0FA4-6443-437F-BFA1-D77774A9129A}"/>
              </a:ext>
            </a:extLst>
          </p:cNvPr>
          <p:cNvSpPr txBox="1"/>
          <p:nvPr/>
        </p:nvSpPr>
        <p:spPr>
          <a:xfrm>
            <a:off x="381907" y="1762188"/>
            <a:ext cx="17509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節能診斷</a:t>
            </a:r>
            <a:endParaRPr lang="en-US" altLang="zh-TW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TW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標準化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3AE619A-54FE-4724-84A6-74F77B2CD7B2}"/>
              </a:ext>
            </a:extLst>
          </p:cNvPr>
          <p:cNvSpPr txBox="1"/>
          <p:nvPr/>
        </p:nvSpPr>
        <p:spPr>
          <a:xfrm>
            <a:off x="1414369" y="3236864"/>
            <a:ext cx="1478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自動化</a:t>
            </a:r>
            <a:endParaRPr lang="en-US" altLang="zh-TW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TW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生成報告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104F36-494B-403E-98B9-7D34F6B93F06}"/>
              </a:ext>
            </a:extLst>
          </p:cNvPr>
          <p:cNvSpPr txBox="1"/>
          <p:nvPr/>
        </p:nvSpPr>
        <p:spPr>
          <a:xfrm>
            <a:off x="2548836" y="4865987"/>
            <a:ext cx="9780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量化</a:t>
            </a:r>
            <a:endParaRPr lang="en-US" altLang="zh-TW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TW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效益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D7D127A-3F04-420E-83AA-2F929EDF9527}"/>
              </a:ext>
            </a:extLst>
          </p:cNvPr>
          <p:cNvSpPr txBox="1"/>
          <p:nvPr/>
        </p:nvSpPr>
        <p:spPr>
          <a:xfrm>
            <a:off x="2390435" y="1740482"/>
            <a:ext cx="6147412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節能診斷</a:t>
            </a:r>
            <a:r>
              <a:rPr lang="zh-TW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標準化流程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zh-TW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促進新手診斷師快速上手</a:t>
            </a:r>
            <a:endParaRPr lang="en-US" altLang="zh-TW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TW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無紙化</a:t>
            </a:r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模式，方便診斷師盤查彙整，提升工作效率</a:t>
            </a:r>
            <a:endParaRPr lang="zh-TW" altLang="en-US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0C20631-5DA0-4011-A903-684A346FA908}"/>
              </a:ext>
            </a:extLst>
          </p:cNvPr>
          <p:cNvSpPr txBox="1"/>
          <p:nvPr/>
        </p:nvSpPr>
        <p:spPr>
          <a:xfrm>
            <a:off x="3002580" y="3215158"/>
            <a:ext cx="7931276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marL="285750" indent="-285750" algn="just">
              <a:buFont typeface="Wingdings" panose="05000000000000000000" pitchFamily="2" charset="2"/>
              <a:buChar char="n"/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en-US" sz="1800" dirty="0"/>
              <a:t>開發</a:t>
            </a:r>
            <a:r>
              <a:rPr lang="zh-TW" altLang="en-US" sz="1800" b="1" dirty="0">
                <a:solidFill>
                  <a:srgbClr val="C00000"/>
                </a:solidFill>
              </a:rPr>
              <a:t>專用指令</a:t>
            </a:r>
            <a:r>
              <a:rPr lang="zh-TW" altLang="en-US" sz="1800" dirty="0"/>
              <a:t>，建立企業診斷報告固定生成模式，確保產出品質</a:t>
            </a:r>
          </a:p>
          <a:p>
            <a:pPr>
              <a:lnSpc>
                <a:spcPct val="150000"/>
              </a:lnSpc>
            </a:pPr>
            <a:r>
              <a:rPr lang="zh-TW" altLang="en-US" sz="1800" dirty="0"/>
              <a:t>測試利用指令</a:t>
            </a:r>
            <a:r>
              <a:rPr lang="zh-TW" altLang="en-US" sz="1800" b="1" dirty="0">
                <a:solidFill>
                  <a:srgbClr val="C00000"/>
                </a:solidFill>
              </a:rPr>
              <a:t>切換</a:t>
            </a:r>
            <a:r>
              <a:rPr lang="zh-TW" altLang="en-US" sz="1800" dirty="0"/>
              <a:t>報告產製方向，使用相同診斷表單，可產出</a:t>
            </a:r>
            <a:r>
              <a:rPr lang="zh-TW" altLang="en-US" sz="1800" b="1" dirty="0">
                <a:solidFill>
                  <a:srgbClr val="C00000"/>
                </a:solidFill>
              </a:rPr>
              <a:t>客製化</a:t>
            </a:r>
            <a:r>
              <a:rPr lang="zh-TW" altLang="en-US" sz="1800" dirty="0"/>
              <a:t>成果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A6AE5E9-DCA6-4B18-97BB-7FF806D63724}"/>
              </a:ext>
            </a:extLst>
          </p:cNvPr>
          <p:cNvSpPr txBox="1"/>
          <p:nvPr/>
        </p:nvSpPr>
        <p:spPr>
          <a:xfrm>
            <a:off x="3626778" y="4801540"/>
            <a:ext cx="8184595" cy="8744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marL="285750" indent="-285750" algn="just">
              <a:buFont typeface="Wingdings" panose="05000000000000000000" pitchFamily="2" charset="2"/>
              <a:buChar char="n"/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>
              <a:lnSpc>
                <a:spcPct val="150000"/>
              </a:lnSpc>
            </a:pPr>
            <a:r>
              <a:rPr lang="zh-TW" altLang="en-US" sz="1800" b="1" dirty="0">
                <a:solidFill>
                  <a:srgbClr val="C00000"/>
                </a:solidFill>
              </a:rPr>
              <a:t>人工</a:t>
            </a:r>
            <a:r>
              <a:rPr lang="zh-TW" altLang="en-US" sz="1800" dirty="0"/>
              <a:t>彙整診斷數據、圖片、推估節電效益及撰寫報告需</a:t>
            </a:r>
            <a:r>
              <a:rPr lang="zh-TW" altLang="en-US" sz="1800" b="1" dirty="0">
                <a:solidFill>
                  <a:srgbClr val="C00000"/>
                </a:solidFill>
              </a:rPr>
              <a:t>五個工作天</a:t>
            </a:r>
            <a:r>
              <a:rPr lang="en-US" altLang="zh-TW" sz="1800" b="1" dirty="0">
                <a:solidFill>
                  <a:srgbClr val="C00000"/>
                </a:solidFill>
              </a:rPr>
              <a:t>(40</a:t>
            </a:r>
            <a:r>
              <a:rPr lang="zh-TW" altLang="en-US" sz="1800" b="1" dirty="0">
                <a:solidFill>
                  <a:srgbClr val="C00000"/>
                </a:solidFill>
              </a:rPr>
              <a:t>小時</a:t>
            </a:r>
            <a:r>
              <a:rPr lang="en-US" altLang="zh-TW" sz="1800" b="1" dirty="0">
                <a:solidFill>
                  <a:srgbClr val="C00000"/>
                </a:solidFill>
              </a:rPr>
              <a:t>)</a:t>
            </a:r>
            <a:endParaRPr lang="en-US" altLang="zh-TW" sz="1800" dirty="0"/>
          </a:p>
          <a:p>
            <a:pPr>
              <a:lnSpc>
                <a:spcPct val="150000"/>
              </a:lnSpc>
            </a:pPr>
            <a:r>
              <a:rPr lang="zh-TW" altLang="en-US" sz="1800" dirty="0"/>
              <a:t>透過</a:t>
            </a:r>
            <a:r>
              <a:rPr lang="zh-TW" altLang="en-US" sz="1800" b="1" dirty="0">
                <a:solidFill>
                  <a:srgbClr val="C00000"/>
                </a:solidFill>
              </a:rPr>
              <a:t>系統軟體</a:t>
            </a:r>
            <a:r>
              <a:rPr lang="zh-TW" altLang="en-US" sz="1800" dirty="0"/>
              <a:t>可從</a:t>
            </a:r>
            <a:r>
              <a:rPr lang="zh-TW" altLang="en-US" sz="1800" b="1" dirty="0">
                <a:solidFill>
                  <a:srgbClr val="C00000"/>
                </a:solidFill>
              </a:rPr>
              <a:t>五個工作天縮短</a:t>
            </a:r>
            <a:r>
              <a:rPr lang="zh-TW" altLang="en-US" sz="1800" dirty="0"/>
              <a:t>為</a:t>
            </a:r>
            <a:r>
              <a:rPr lang="en-US" altLang="zh-TW" sz="1800" b="1" dirty="0">
                <a:solidFill>
                  <a:srgbClr val="C00000"/>
                </a:solidFill>
              </a:rPr>
              <a:t>1 </a:t>
            </a:r>
            <a:r>
              <a:rPr lang="zh-TW" altLang="en-US" sz="1800" b="1" dirty="0">
                <a:solidFill>
                  <a:srgbClr val="C00000"/>
                </a:solidFill>
              </a:rPr>
              <a:t>小時</a:t>
            </a:r>
            <a:r>
              <a:rPr lang="zh-TW" altLang="en-US" sz="1800" dirty="0"/>
              <a:t>完成報告初稿產製</a:t>
            </a:r>
            <a:endParaRPr lang="en-US" altLang="zh-TW" sz="1800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8E13EEDB-0AD1-4997-9639-7030D8D4BFAA}"/>
              </a:ext>
            </a:extLst>
          </p:cNvPr>
          <p:cNvSpPr/>
          <p:nvPr/>
        </p:nvSpPr>
        <p:spPr bwMode="auto">
          <a:xfrm>
            <a:off x="405909" y="1535515"/>
            <a:ext cx="7551427" cy="1340244"/>
          </a:xfrm>
          <a:prstGeom prst="roundRect">
            <a:avLst/>
          </a:prstGeom>
          <a:noFill/>
          <a:ln w="28575" cap="flat" cmpd="sng" algn="ctr">
            <a:solidFill>
              <a:srgbClr val="BBE0E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B1E339E9-472E-489E-A457-817BB475B315}"/>
              </a:ext>
            </a:extLst>
          </p:cNvPr>
          <p:cNvSpPr/>
          <p:nvPr/>
        </p:nvSpPr>
        <p:spPr bwMode="auto">
          <a:xfrm>
            <a:off x="1414369" y="3070316"/>
            <a:ext cx="9404320" cy="1340244"/>
          </a:xfrm>
          <a:prstGeom prst="roundRect">
            <a:avLst/>
          </a:prstGeom>
          <a:noFill/>
          <a:ln w="28575" cap="flat" cmpd="sng" algn="ctr">
            <a:solidFill>
              <a:srgbClr val="BBE0E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F4BC42FD-0AF8-49D4-BF6E-6B53A28DCA93}"/>
              </a:ext>
            </a:extLst>
          </p:cNvPr>
          <p:cNvSpPr/>
          <p:nvPr/>
        </p:nvSpPr>
        <p:spPr bwMode="auto">
          <a:xfrm>
            <a:off x="2518014" y="4640013"/>
            <a:ext cx="9262537" cy="1340244"/>
          </a:xfrm>
          <a:prstGeom prst="roundRect">
            <a:avLst/>
          </a:prstGeom>
          <a:noFill/>
          <a:ln w="28575" cap="flat" cmpd="sng" algn="ctr">
            <a:solidFill>
              <a:srgbClr val="BBE0E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6" name="箭號: 上彎 15">
            <a:extLst>
              <a:ext uri="{FF2B5EF4-FFF2-40B4-BE49-F238E27FC236}">
                <a16:creationId xmlns:a16="http://schemas.microsoft.com/office/drawing/2014/main" id="{81BA7FF0-0BE0-4FA0-B749-3ABEBF70977B}"/>
              </a:ext>
            </a:extLst>
          </p:cNvPr>
          <p:cNvSpPr/>
          <p:nvPr/>
        </p:nvSpPr>
        <p:spPr bwMode="auto">
          <a:xfrm rot="5400000">
            <a:off x="657546" y="3070316"/>
            <a:ext cx="600598" cy="720848"/>
          </a:xfrm>
          <a:prstGeom prst="bentUpArrow">
            <a:avLst>
              <a:gd name="adj1" fmla="val 28421"/>
              <a:gd name="adj2" fmla="val 25000"/>
              <a:gd name="adj3" fmla="val 25000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7" name="箭號: 上彎 16">
            <a:extLst>
              <a:ext uri="{FF2B5EF4-FFF2-40B4-BE49-F238E27FC236}">
                <a16:creationId xmlns:a16="http://schemas.microsoft.com/office/drawing/2014/main" id="{960CF988-9ECA-4611-9565-E5CEBF48F867}"/>
              </a:ext>
            </a:extLst>
          </p:cNvPr>
          <p:cNvSpPr/>
          <p:nvPr/>
        </p:nvSpPr>
        <p:spPr bwMode="auto">
          <a:xfrm rot="5400000">
            <a:off x="1729712" y="4747815"/>
            <a:ext cx="600598" cy="720848"/>
          </a:xfrm>
          <a:prstGeom prst="bentUpArrow">
            <a:avLst>
              <a:gd name="adj1" fmla="val 28421"/>
              <a:gd name="adj2" fmla="val 25000"/>
              <a:gd name="adj3" fmla="val 25000"/>
            </a:avLst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04147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9EEA59E-5530-472A-AEF6-B21EC70D7C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1436D23-51D7-4217-8B08-447C9AE72752}"/>
              </a:ext>
            </a:extLst>
          </p:cNvPr>
          <p:cNvSpPr txBox="1">
            <a:spLocks/>
          </p:cNvSpPr>
          <p:nvPr/>
        </p:nvSpPr>
        <p:spPr bwMode="auto">
          <a:xfrm>
            <a:off x="3420704" y="2404204"/>
            <a:ext cx="7265580" cy="1246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zh-TW" altLang="en-US" sz="4600" b="1" dirty="0" smtClean="0">
                <a:solidFill>
                  <a:srgbClr val="0070C0"/>
                </a:solidFill>
                <a:effectLst/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r>
              <a:rPr lang="en-US" sz="72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</a:t>
            </a:r>
            <a:r>
              <a:rPr lang="zh-TW" altLang="en-US" sz="72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7200" kern="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YOU</a:t>
            </a:r>
            <a:endParaRPr lang="id-ID" sz="7200" kern="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C2DFF7E-75AE-41B5-94BA-297EFB4947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460" y="1889146"/>
            <a:ext cx="2120223" cy="212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245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BA46279-47D7-46FB-A996-844634460C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CEE6BD20-CAA7-4252-8BE0-DA948734BD89}"/>
              </a:ext>
            </a:extLst>
          </p:cNvPr>
          <p:cNvSpPr txBox="1">
            <a:spLocks/>
          </p:cNvSpPr>
          <p:nvPr/>
        </p:nvSpPr>
        <p:spPr>
          <a:xfrm>
            <a:off x="935593" y="622248"/>
            <a:ext cx="10715301" cy="5675810"/>
          </a:xfrm>
          <a:prstGeom prst="rect">
            <a:avLst/>
          </a:prstGeom>
        </p:spPr>
        <p:txBody>
          <a:bodyPr anchor="t"/>
          <a:lstStyle>
            <a:defPPr>
              <a:defRPr lang="zh-TW"/>
            </a:defPPr>
            <a:lvl1pPr>
              <a:defRPr sz="4400" b="1" kern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  <a:lvl2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2pPr>
            <a:lvl3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3pPr>
            <a:lvl4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4pPr>
            <a:lvl5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dirty="0"/>
              <a:t>簡報大綱</a:t>
            </a:r>
            <a:endParaRPr lang="en-US" altLang="zh-TW" dirty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Prompt</a:t>
            </a:r>
            <a:r>
              <a:rPr lang="zh-TW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技術應用</a:t>
            </a:r>
            <a:r>
              <a:rPr lang="zh-TW" altLang="en-US" sz="3600" dirty="0"/>
              <a:t>於家庭節能診斷</a:t>
            </a:r>
            <a:endParaRPr lang="en-US" altLang="zh-TW" sz="3600" dirty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AI</a:t>
            </a:r>
            <a:r>
              <a:rPr lang="zh-TW" altLang="en-US" sz="360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自動化應用於企業節能診斷</a:t>
            </a:r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TW" altLang="en-US" sz="3600" dirty="0">
                <a:solidFill>
                  <a:schemeClr val="bg1">
                    <a:lumMod val="75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提案構想</a:t>
            </a:r>
            <a:endParaRPr lang="zh-TW" altLang="en-US" sz="3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9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6475F44-A70F-4562-BB99-1B927F893D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308C77-D58A-462F-BBCE-BC601B8749AE}"/>
              </a:ext>
            </a:extLst>
          </p:cNvPr>
          <p:cNvSpPr/>
          <p:nvPr/>
        </p:nvSpPr>
        <p:spPr bwMode="auto">
          <a:xfrm>
            <a:off x="1204533" y="2891187"/>
            <a:ext cx="4456794" cy="300722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dirty="0">
              <a:latin typeface="Microsoft YaHei" panose="020B0503020204020204" pitchFamily="34" charset="-122"/>
              <a:ea typeface="Microsoft YaHei" panose="020B0503020204020204" pitchFamily="34" charset="-122"/>
              <a:cs typeface="Cabin" pitchFamily="34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B3E84B-3D7B-456B-8D05-23755DFB97A4}"/>
              </a:ext>
            </a:extLst>
          </p:cNvPr>
          <p:cNvSpPr/>
          <p:nvPr/>
        </p:nvSpPr>
        <p:spPr bwMode="auto">
          <a:xfrm>
            <a:off x="1204533" y="2355567"/>
            <a:ext cx="4456794" cy="644184"/>
          </a:xfrm>
          <a:prstGeom prst="rect">
            <a:avLst/>
          </a:prstGeom>
          <a:solidFill>
            <a:srgbClr val="00B2B3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TW" altLang="en-US" sz="2400" b="1" u="sng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建置標準化診斷流程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4A4B293-6AC8-4DE3-BACB-15EDE76A6335}"/>
              </a:ext>
            </a:extLst>
          </p:cNvPr>
          <p:cNvSpPr txBox="1"/>
          <p:nvPr/>
        </p:nvSpPr>
        <p:spPr>
          <a:xfrm>
            <a:off x="1204529" y="3237213"/>
            <a:ext cx="4299821" cy="212090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marL="285750" indent="-28575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  <a:defRPr kumimoji="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TW" altLang="en-US" dirty="0"/>
              <a:t>建立具公信之</a:t>
            </a:r>
            <a:r>
              <a:rPr lang="zh-TW" altLang="en-US" dirty="0">
                <a:solidFill>
                  <a:srgbClr val="C00000"/>
                </a:solidFill>
              </a:rPr>
              <a:t>用能診斷指南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C00000"/>
                </a:solidFill>
              </a:rPr>
              <a:t>解決</a:t>
            </a:r>
            <a:r>
              <a:rPr lang="zh-TW" altLang="en-US" dirty="0"/>
              <a:t>民間</a:t>
            </a:r>
            <a:r>
              <a:rPr lang="zh-TW" altLang="en-US" dirty="0">
                <a:solidFill>
                  <a:srgbClr val="C00000"/>
                </a:solidFill>
              </a:rPr>
              <a:t>人才培育方式參差不齊</a:t>
            </a:r>
            <a:endParaRPr lang="en-US" altLang="zh-TW" dirty="0">
              <a:solidFill>
                <a:srgbClr val="C00000"/>
              </a:solidFill>
            </a:endParaRPr>
          </a:p>
          <a:p>
            <a:r>
              <a:rPr lang="zh-TW" altLang="en-US" sz="1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開創</a:t>
            </a:r>
            <a:r>
              <a:rPr lang="zh-TW" altLang="en-US" sz="1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線上家庭節能診斷表單</a:t>
            </a:r>
            <a:r>
              <a:rPr lang="zh-TW" altLang="en-US" dirty="0"/>
              <a:t>，</a:t>
            </a:r>
            <a:r>
              <a:rPr lang="zh-TW" altLang="en-US" dirty="0">
                <a:solidFill>
                  <a:srgbClr val="C00000"/>
                </a:solidFill>
              </a:rPr>
              <a:t>方便</a:t>
            </a:r>
            <a:r>
              <a:rPr lang="zh-TW" altLang="en-US" dirty="0"/>
              <a:t>診斷師進行</a:t>
            </a:r>
            <a:r>
              <a:rPr lang="zh-TW" altLang="en-US" dirty="0">
                <a:solidFill>
                  <a:srgbClr val="C00000"/>
                </a:solidFill>
              </a:rPr>
              <a:t>盤查</a:t>
            </a:r>
            <a:r>
              <a:rPr lang="zh-TW" altLang="en-US" dirty="0"/>
              <a:t>，並</a:t>
            </a:r>
            <a:r>
              <a:rPr lang="zh-TW" altLang="en-US" dirty="0">
                <a:solidFill>
                  <a:srgbClr val="C00000"/>
                </a:solidFill>
              </a:rPr>
              <a:t>促進專業人才投入家庭節能診斷市場</a:t>
            </a:r>
            <a:endParaRPr lang="en-US" altLang="zh-TW" dirty="0">
              <a:solidFill>
                <a:srgbClr val="C00000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B0AE24-CDCB-4273-B6C3-78056A8847AD}"/>
              </a:ext>
            </a:extLst>
          </p:cNvPr>
          <p:cNvSpPr txBox="1"/>
          <p:nvPr/>
        </p:nvSpPr>
        <p:spPr>
          <a:xfrm>
            <a:off x="1168714" y="1429795"/>
            <a:ext cx="4456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發想是什麼</a:t>
            </a:r>
            <a:r>
              <a:rPr lang="en-US" altLang="zh-TW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?</a:t>
            </a:r>
            <a:r>
              <a:rPr lang="zh-TW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想解決什麼</a:t>
            </a:r>
            <a:r>
              <a:rPr lang="en-US" altLang="zh-TW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?</a:t>
            </a:r>
            <a:endParaRPr lang="zh-TW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CB29858-1F8A-48D6-AD73-CE418A1EAFB4}"/>
              </a:ext>
            </a:extLst>
          </p:cNvPr>
          <p:cNvSpPr txBox="1"/>
          <p:nvPr/>
        </p:nvSpPr>
        <p:spPr>
          <a:xfrm>
            <a:off x="72821" y="2473546"/>
            <a:ext cx="934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發想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544374F-E6D0-4356-A137-D8611C3AF176}"/>
              </a:ext>
            </a:extLst>
          </p:cNvPr>
          <p:cNvSpPr txBox="1"/>
          <p:nvPr/>
        </p:nvSpPr>
        <p:spPr>
          <a:xfrm>
            <a:off x="72817" y="4077736"/>
            <a:ext cx="934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解決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9D80E77-9863-4B35-A871-7C713AF951FF}"/>
              </a:ext>
            </a:extLst>
          </p:cNvPr>
          <p:cNvSpPr/>
          <p:nvPr/>
        </p:nvSpPr>
        <p:spPr bwMode="auto">
          <a:xfrm>
            <a:off x="0" y="473725"/>
            <a:ext cx="275422" cy="903383"/>
          </a:xfrm>
          <a:prstGeom prst="rect">
            <a:avLst/>
          </a:prstGeom>
          <a:solidFill>
            <a:srgbClr val="00B2B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365F212-6883-481F-9C1C-55EA4A125E37}"/>
              </a:ext>
            </a:extLst>
          </p:cNvPr>
          <p:cNvSpPr txBox="1"/>
          <p:nvPr/>
        </p:nvSpPr>
        <p:spPr>
          <a:xfrm>
            <a:off x="275421" y="540695"/>
            <a:ext cx="7746673" cy="769441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>
              <a:defRPr sz="4400" b="1" kern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  <a:lvl2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2pPr>
            <a:lvl3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3pPr>
            <a:lvl4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4pPr>
            <a:lvl5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r>
              <a:rPr lang="en-US" altLang="zh-TW" dirty="0"/>
              <a:t>1.1</a:t>
            </a:r>
            <a:r>
              <a:rPr lang="zh-TW" altLang="en-US" b="1" dirty="0"/>
              <a:t>研究動機</a:t>
            </a:r>
            <a:r>
              <a:rPr lang="en-US" altLang="zh-TW" sz="1800" b="1" dirty="0"/>
              <a:t>(1/2)</a:t>
            </a:r>
            <a:endParaRPr lang="zh-TW" altLang="en-US" sz="1800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272B812-5A7E-4C6C-B9B0-9578C865E85F}"/>
              </a:ext>
            </a:extLst>
          </p:cNvPr>
          <p:cNvSpPr txBox="1"/>
          <p:nvPr/>
        </p:nvSpPr>
        <p:spPr>
          <a:xfrm>
            <a:off x="6157494" y="1315841"/>
            <a:ext cx="5653506" cy="769441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>
              <a:defRPr sz="4400" b="1" kern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  <a:lvl2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2pPr>
            <a:lvl3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3pPr>
            <a:lvl4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4pPr>
            <a:lvl5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ctr"/>
            <a:r>
              <a:rPr lang="en-US" altLang="zh-TW" sz="2400" dirty="0"/>
              <a:t>(</a:t>
            </a:r>
            <a:r>
              <a:rPr lang="zh-TW" altLang="en-US" sz="2400" dirty="0"/>
              <a:t>現有</a:t>
            </a:r>
            <a:r>
              <a:rPr lang="zh-TW" altLang="en-US" sz="2400" dirty="0">
                <a:solidFill>
                  <a:srgbClr val="C00000"/>
                </a:solidFill>
              </a:rPr>
              <a:t>紙本</a:t>
            </a:r>
            <a:r>
              <a:rPr lang="zh-TW" altLang="en-US" sz="2400" dirty="0"/>
              <a:t>家庭節能診斷作法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D4A8A36-061A-43A8-B981-645C4FCCC69A}"/>
              </a:ext>
            </a:extLst>
          </p:cNvPr>
          <p:cNvGrpSpPr/>
          <p:nvPr/>
        </p:nvGrpSpPr>
        <p:grpSpPr>
          <a:xfrm>
            <a:off x="5858542" y="1997404"/>
            <a:ext cx="6121125" cy="4156816"/>
            <a:chOff x="4325694" y="1364341"/>
            <a:chExt cx="7724308" cy="5218217"/>
          </a:xfrm>
        </p:grpSpPr>
        <p:pic>
          <p:nvPicPr>
            <p:cNvPr id="18" name="圖片 17">
              <a:extLst>
                <a:ext uri="{FF2B5EF4-FFF2-40B4-BE49-F238E27FC236}">
                  <a16:creationId xmlns:a16="http://schemas.microsoft.com/office/drawing/2014/main" id="{9B9E3225-F8A9-4D96-96E9-E32E32A6B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34002" y="1377108"/>
              <a:ext cx="3816000" cy="5205450"/>
            </a:xfrm>
            <a:prstGeom prst="rect">
              <a:avLst/>
            </a:prstGeom>
          </p:spPr>
        </p:pic>
        <p:pic>
          <p:nvPicPr>
            <p:cNvPr id="20" name="圖片 19">
              <a:extLst>
                <a:ext uri="{FF2B5EF4-FFF2-40B4-BE49-F238E27FC236}">
                  <a16:creationId xmlns:a16="http://schemas.microsoft.com/office/drawing/2014/main" id="{B3AD1BE4-9EAD-4ECD-831A-0841627FB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25694" y="1364341"/>
              <a:ext cx="3816000" cy="4994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656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6475F44-A70F-4562-BB99-1B927F893D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AABABBD6-E7C0-4FA9-BE07-0222D8E144A7}"/>
              </a:ext>
            </a:extLst>
          </p:cNvPr>
          <p:cNvSpPr/>
          <p:nvPr/>
        </p:nvSpPr>
        <p:spPr bwMode="auto">
          <a:xfrm>
            <a:off x="1411855" y="2394635"/>
            <a:ext cx="4456794" cy="642335"/>
          </a:xfrm>
          <a:prstGeom prst="rect">
            <a:avLst/>
          </a:prstGeom>
          <a:solidFill>
            <a:srgbClr val="00B2B3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TW" altLang="en-US" sz="24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Unbounded" pitchFamily="34" charset="-120"/>
              </a:rPr>
              <a:t>應用人工智慧技術</a:t>
            </a:r>
            <a:endParaRPr kumimoji="1" lang="en-US" altLang="zh-TW" sz="2400" b="1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Unbounded" pitchFamily="34" charset="-12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E3905937-9F81-4836-B64E-534E98ADFFF2}"/>
              </a:ext>
            </a:extLst>
          </p:cNvPr>
          <p:cNvSpPr/>
          <p:nvPr/>
        </p:nvSpPr>
        <p:spPr bwMode="auto">
          <a:xfrm>
            <a:off x="1411854" y="3033985"/>
            <a:ext cx="4456794" cy="2901641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3469766-840D-4536-A9C2-87695F241D8B}"/>
              </a:ext>
            </a:extLst>
          </p:cNvPr>
          <p:cNvSpPr txBox="1"/>
          <p:nvPr/>
        </p:nvSpPr>
        <p:spPr>
          <a:xfrm>
            <a:off x="1394667" y="3273869"/>
            <a:ext cx="4456793" cy="253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0" lang="zh-TW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透過</a:t>
            </a:r>
            <a:r>
              <a:rPr kumimoji="0" lang="zh-TW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線上節能診斷表單結合</a:t>
            </a:r>
            <a:r>
              <a:rPr kumimoji="0" lang="en-US" altLang="zh-TW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AI</a:t>
            </a:r>
            <a:r>
              <a:rPr kumimoji="0" lang="zh-TW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技術</a:t>
            </a:r>
            <a:r>
              <a:rPr kumimoji="0" lang="zh-TW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，整合於機器人軟體問答功能，</a:t>
            </a:r>
            <a:r>
              <a:rPr kumimoji="0" lang="zh-TW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解決</a:t>
            </a:r>
            <a:r>
              <a:rPr kumimoji="0" lang="zh-TW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用能診斷相關</a:t>
            </a:r>
            <a:r>
              <a:rPr kumimoji="0" lang="zh-TW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問題</a:t>
            </a:r>
            <a:endParaRPr kumimoji="0" lang="en-US" altLang="zh-TW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just"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kumimoji="0" lang="zh-TW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自動化</a:t>
            </a:r>
            <a:r>
              <a:rPr kumimoji="0" lang="zh-TW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生成</a:t>
            </a:r>
            <a:r>
              <a:rPr kumimoji="0" lang="zh-TW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家庭節能診斷報告</a:t>
            </a:r>
            <a:r>
              <a:rPr kumimoji="0" lang="zh-TW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0" lang="zh-TW" altLang="en-US" sz="1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有效</a:t>
            </a:r>
            <a:r>
              <a:rPr kumimoji="0" lang="zh-TW" altLang="en-US" sz="1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節省人力成本</a:t>
            </a:r>
            <a:r>
              <a:rPr kumimoji="0" lang="zh-TW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0" lang="zh-TW" altLang="en-US" sz="18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提高工作效率</a:t>
            </a:r>
            <a:r>
              <a:rPr kumimoji="0" lang="zh-TW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及</a:t>
            </a:r>
            <a:r>
              <a:rPr kumimoji="0" lang="zh-TW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報告完整性</a:t>
            </a:r>
            <a:endParaRPr kumimoji="0" lang="zh-TW" altLang="en-US" sz="18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4B0AE24-CDCB-4273-B6C3-78056A8847AD}"/>
              </a:ext>
            </a:extLst>
          </p:cNvPr>
          <p:cNvSpPr txBox="1"/>
          <p:nvPr/>
        </p:nvSpPr>
        <p:spPr>
          <a:xfrm>
            <a:off x="996166" y="1429795"/>
            <a:ext cx="4456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發想是什麼</a:t>
            </a:r>
            <a:r>
              <a:rPr lang="en-US" altLang="zh-TW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?</a:t>
            </a:r>
            <a:r>
              <a:rPr lang="zh-TW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想解決什麼</a:t>
            </a:r>
            <a:r>
              <a:rPr lang="en-US" altLang="zh-TW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?</a:t>
            </a:r>
            <a:endParaRPr lang="zh-TW" altLang="en-US" sz="28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CB29858-1F8A-48D6-AD73-CE418A1EAFB4}"/>
              </a:ext>
            </a:extLst>
          </p:cNvPr>
          <p:cNvSpPr txBox="1"/>
          <p:nvPr/>
        </p:nvSpPr>
        <p:spPr>
          <a:xfrm>
            <a:off x="275425" y="2510765"/>
            <a:ext cx="934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發想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544374F-E6D0-4356-A137-D8611C3AF176}"/>
              </a:ext>
            </a:extLst>
          </p:cNvPr>
          <p:cNvSpPr txBox="1"/>
          <p:nvPr/>
        </p:nvSpPr>
        <p:spPr>
          <a:xfrm>
            <a:off x="275421" y="4114955"/>
            <a:ext cx="934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解決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9D80E77-9863-4B35-A871-7C713AF951FF}"/>
              </a:ext>
            </a:extLst>
          </p:cNvPr>
          <p:cNvSpPr/>
          <p:nvPr/>
        </p:nvSpPr>
        <p:spPr bwMode="auto">
          <a:xfrm>
            <a:off x="0" y="473725"/>
            <a:ext cx="275422" cy="903383"/>
          </a:xfrm>
          <a:prstGeom prst="rect">
            <a:avLst/>
          </a:prstGeom>
          <a:solidFill>
            <a:srgbClr val="00B2B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AE86A1B-AE1C-4373-BCAA-74CF55FE5B84}"/>
              </a:ext>
            </a:extLst>
          </p:cNvPr>
          <p:cNvSpPr txBox="1"/>
          <p:nvPr/>
        </p:nvSpPr>
        <p:spPr>
          <a:xfrm>
            <a:off x="275421" y="540695"/>
            <a:ext cx="7746673" cy="769441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>
              <a:defRPr sz="4400" b="1" kern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  <a:lvl2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2pPr>
            <a:lvl3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3pPr>
            <a:lvl4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4pPr>
            <a:lvl5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r>
              <a:rPr lang="en-US" altLang="zh-TW" dirty="0"/>
              <a:t>1.1</a:t>
            </a:r>
            <a:r>
              <a:rPr lang="zh-TW" altLang="en-US" b="1" dirty="0"/>
              <a:t>研究動機</a:t>
            </a:r>
            <a:r>
              <a:rPr lang="en-US" altLang="zh-TW" sz="1800" b="1" dirty="0"/>
              <a:t>(2/2)</a:t>
            </a:r>
            <a:endParaRPr lang="zh-TW" altLang="en-US" sz="1800" dirty="0"/>
          </a:p>
        </p:txBody>
      </p:sp>
      <p:sp>
        <p:nvSpPr>
          <p:cNvPr id="20" name="標題 1">
            <a:extLst>
              <a:ext uri="{FF2B5EF4-FFF2-40B4-BE49-F238E27FC236}">
                <a16:creationId xmlns:a16="http://schemas.microsoft.com/office/drawing/2014/main" id="{F47A5202-F988-4ECD-8C15-BDD90D8C4999}"/>
              </a:ext>
            </a:extLst>
          </p:cNvPr>
          <p:cNvSpPr txBox="1">
            <a:spLocks/>
          </p:cNvSpPr>
          <p:nvPr/>
        </p:nvSpPr>
        <p:spPr>
          <a:xfrm>
            <a:off x="8123750" y="1631124"/>
            <a:ext cx="3753176" cy="978512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 algn="ctr">
              <a:defRPr sz="2400" b="1" kern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  <a:lvl2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2pPr>
            <a:lvl3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3pPr>
            <a:lvl4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4pPr>
            <a:lvl5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r>
              <a:rPr lang="en-US" altLang="zh-TW" dirty="0"/>
              <a:t>(</a:t>
            </a:r>
            <a:r>
              <a:rPr lang="zh-TW" altLang="en-US" dirty="0"/>
              <a:t>報告生成</a:t>
            </a:r>
            <a:r>
              <a:rPr lang="en-US" altLang="zh-TW" dirty="0"/>
              <a:t>:</a:t>
            </a:r>
            <a:r>
              <a:rPr lang="zh-TW" altLang="en-US" dirty="0"/>
              <a:t>相同問題</a:t>
            </a:r>
            <a:r>
              <a:rPr lang="en-US" altLang="zh-TW" dirty="0" err="1"/>
              <a:t>ChatGPT</a:t>
            </a:r>
            <a:r>
              <a:rPr lang="zh-TW" altLang="en-US" dirty="0"/>
              <a:t>回覆略有差異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7889358D-1E0F-4B9D-9D3A-8B7656060DCC}"/>
              </a:ext>
            </a:extLst>
          </p:cNvPr>
          <p:cNvGrpSpPr/>
          <p:nvPr/>
        </p:nvGrpSpPr>
        <p:grpSpPr>
          <a:xfrm>
            <a:off x="6036209" y="725360"/>
            <a:ext cx="5962630" cy="5357040"/>
            <a:chOff x="2907587" y="-1671150"/>
            <a:chExt cx="9126153" cy="8199262"/>
          </a:xfrm>
        </p:grpSpPr>
        <p:pic>
          <p:nvPicPr>
            <p:cNvPr id="22" name="圖片 21">
              <a:extLst>
                <a:ext uri="{FF2B5EF4-FFF2-40B4-BE49-F238E27FC236}">
                  <a16:creationId xmlns:a16="http://schemas.microsoft.com/office/drawing/2014/main" id="{E1BA54A1-4B4C-4554-A327-9A6506EEBC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7176"/>
            <a:stretch/>
          </p:blipFill>
          <p:spPr>
            <a:xfrm>
              <a:off x="2907587" y="2371397"/>
              <a:ext cx="4680840" cy="415671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36843CDD-E2B7-41D5-944D-3D170B3F21AD}"/>
                </a:ext>
              </a:extLst>
            </p:cNvPr>
            <p:cNvSpPr txBox="1"/>
            <p:nvPr/>
          </p:nvSpPr>
          <p:spPr>
            <a:xfrm>
              <a:off x="3899242" y="1887430"/>
              <a:ext cx="2828818" cy="612392"/>
            </a:xfrm>
            <a:prstGeom prst="rect">
              <a:avLst/>
            </a:prstGeom>
            <a:solidFill>
              <a:srgbClr val="BBE0E3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0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第一次回答</a:t>
              </a:r>
            </a:p>
          </p:txBody>
        </p:sp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CF4F375F-31AA-41CB-9E28-1027680A2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11556" y="1891859"/>
              <a:ext cx="4322184" cy="463625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CE714F8B-3A4A-47AE-987F-CACADCB512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6524" b="46234"/>
            <a:stretch/>
          </p:blipFill>
          <p:spPr>
            <a:xfrm>
              <a:off x="2960197" y="-1139670"/>
              <a:ext cx="3243927" cy="290668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</p:pic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B32C2E46-878C-42B8-9F7D-ACC547098B58}"/>
                </a:ext>
              </a:extLst>
            </p:cNvPr>
            <p:cNvSpPr txBox="1"/>
            <p:nvPr/>
          </p:nvSpPr>
          <p:spPr>
            <a:xfrm>
              <a:off x="4164131" y="-1671150"/>
              <a:ext cx="1782969" cy="612392"/>
            </a:xfrm>
            <a:prstGeom prst="rect">
              <a:avLst/>
            </a:prstGeom>
            <a:solidFill>
              <a:srgbClr val="BBE0E3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0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問題</a:t>
              </a:r>
              <a:endParaRPr lang="en-US" altLang="zh-TW" sz="2000" b="1" dirty="0"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145158B-EB85-40A7-9A7F-EE5DA21FE932}"/>
                </a:ext>
              </a:extLst>
            </p:cNvPr>
            <p:cNvSpPr txBox="1"/>
            <p:nvPr/>
          </p:nvSpPr>
          <p:spPr>
            <a:xfrm>
              <a:off x="8458240" y="1419137"/>
              <a:ext cx="2828818" cy="612392"/>
            </a:xfrm>
            <a:prstGeom prst="rect">
              <a:avLst/>
            </a:prstGeom>
            <a:solidFill>
              <a:srgbClr val="BBE0E3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000" b="1" dirty="0"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第二次回答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1376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9C337084-9D17-4FB8-B28D-E987AB633B34}"/>
              </a:ext>
            </a:extLst>
          </p:cNvPr>
          <p:cNvCxnSpPr>
            <a:cxnSpLocks/>
            <a:stCxn id="39" idx="3"/>
            <a:endCxn id="44" idx="1"/>
          </p:cNvCxnSpPr>
          <p:nvPr/>
        </p:nvCxnSpPr>
        <p:spPr bwMode="auto">
          <a:xfrm flipV="1">
            <a:off x="2637262" y="3686621"/>
            <a:ext cx="6895145" cy="4124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5334C05-D7D5-46C6-B796-10B418954B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83C56F7F-664F-494A-9BBB-7EDF7854FC0B}"/>
              </a:ext>
            </a:extLst>
          </p:cNvPr>
          <p:cNvSpPr/>
          <p:nvPr/>
        </p:nvSpPr>
        <p:spPr bwMode="auto">
          <a:xfrm>
            <a:off x="228787" y="2654857"/>
            <a:ext cx="2408475" cy="2071775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TW" altLang="en-US" sz="2000" b="1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建置家庭節能</a:t>
            </a:r>
            <a:endParaRPr lang="en-US" altLang="zh-TW" sz="2000" b="1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eaLnBrk="1" hangingPunct="1"/>
            <a:r>
              <a:rPr lang="zh-TW" altLang="en-US" sz="2000" b="1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診斷指南</a:t>
            </a:r>
            <a:endParaRPr lang="en-US" altLang="zh-TW" sz="2000" b="1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2" name="矩形: 圓角 41">
            <a:extLst>
              <a:ext uri="{FF2B5EF4-FFF2-40B4-BE49-F238E27FC236}">
                <a16:creationId xmlns:a16="http://schemas.microsoft.com/office/drawing/2014/main" id="{16D59052-5B7C-49E1-948A-A07B59ADDF2C}"/>
              </a:ext>
            </a:extLst>
          </p:cNvPr>
          <p:cNvSpPr/>
          <p:nvPr/>
        </p:nvSpPr>
        <p:spPr bwMode="auto">
          <a:xfrm>
            <a:off x="3217145" y="2650733"/>
            <a:ext cx="2408475" cy="2071775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TW" altLang="en-US" sz="2000" b="1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技術及環境</a:t>
            </a:r>
            <a:endParaRPr lang="en-US" altLang="zh-TW" sz="2000" b="1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eaLnBrk="1" hangingPunct="1"/>
            <a:r>
              <a:rPr lang="zh-TW" altLang="en-US" sz="2000" b="1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架構設計</a:t>
            </a:r>
            <a:endParaRPr lang="en-US" altLang="zh-TW" sz="2000" b="1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3" name="矩形: 圓角 42">
            <a:extLst>
              <a:ext uri="{FF2B5EF4-FFF2-40B4-BE49-F238E27FC236}">
                <a16:creationId xmlns:a16="http://schemas.microsoft.com/office/drawing/2014/main" id="{A180027B-D394-4E5B-B885-41C930DADD2C}"/>
              </a:ext>
            </a:extLst>
          </p:cNvPr>
          <p:cNvSpPr/>
          <p:nvPr/>
        </p:nvSpPr>
        <p:spPr bwMode="auto">
          <a:xfrm>
            <a:off x="6346035" y="2650733"/>
            <a:ext cx="2465957" cy="2071775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TW" altLang="en-US" sz="2000" b="1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性能測試與驗證</a:t>
            </a:r>
          </a:p>
        </p:txBody>
      </p:sp>
      <p:sp>
        <p:nvSpPr>
          <p:cNvPr id="44" name="矩形: 圓角 43">
            <a:extLst>
              <a:ext uri="{FF2B5EF4-FFF2-40B4-BE49-F238E27FC236}">
                <a16:creationId xmlns:a16="http://schemas.microsoft.com/office/drawing/2014/main" id="{D4EEF421-B8BC-4D99-956C-269269660BA4}"/>
              </a:ext>
            </a:extLst>
          </p:cNvPr>
          <p:cNvSpPr/>
          <p:nvPr/>
        </p:nvSpPr>
        <p:spPr bwMode="auto">
          <a:xfrm>
            <a:off x="9532407" y="2650733"/>
            <a:ext cx="2465957" cy="2071775"/>
          </a:xfrm>
          <a:prstGeom prst="round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TW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亮點成果及</a:t>
            </a:r>
            <a:endParaRPr lang="en-US" altLang="zh-TW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eaLnBrk="1" hangingPunct="1"/>
            <a:r>
              <a:rPr lang="zh-TW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未來應用</a:t>
            </a:r>
            <a:endParaRPr lang="en-US" altLang="zh-TW" sz="20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951D7BD-BA1A-4F3F-870B-0939CD61615C}"/>
              </a:ext>
            </a:extLst>
          </p:cNvPr>
          <p:cNvSpPr txBox="1"/>
          <p:nvPr/>
        </p:nvSpPr>
        <p:spPr>
          <a:xfrm>
            <a:off x="196355" y="3611115"/>
            <a:ext cx="2518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擬定標準化流程</a:t>
            </a:r>
            <a:endParaRPr lang="en-US" altLang="zh-TW" sz="20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TW" altLang="en-US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建置線上診斷表單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8B505EBF-93EE-4651-9E4E-9A2056EE5AE0}"/>
              </a:ext>
            </a:extLst>
          </p:cNvPr>
          <p:cNvSpPr txBox="1"/>
          <p:nvPr/>
        </p:nvSpPr>
        <p:spPr>
          <a:xfrm>
            <a:off x="3217146" y="3611115"/>
            <a:ext cx="26270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透過</a:t>
            </a:r>
            <a:r>
              <a:rPr lang="en-US" altLang="zh-TW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Prompt</a:t>
            </a:r>
            <a:r>
              <a:rPr lang="zh-TW" altLang="en-US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技術</a:t>
            </a:r>
            <a:endParaRPr lang="en-US" altLang="zh-TW" sz="20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TW" altLang="en-US" sz="20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建置診斷決策模型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6381760-0386-4912-896B-C1762D33B764}"/>
              </a:ext>
            </a:extLst>
          </p:cNvPr>
          <p:cNvSpPr txBox="1"/>
          <p:nvPr/>
        </p:nvSpPr>
        <p:spPr>
          <a:xfrm>
            <a:off x="6346035" y="3686621"/>
            <a:ext cx="2564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b="1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優化診斷報告</a:t>
            </a:r>
            <a:endParaRPr lang="en-US" altLang="zh-TW" sz="20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TW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生成及提高準確度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F0CFDDB-DDB3-4851-9745-53C56A4770DC}"/>
              </a:ext>
            </a:extLst>
          </p:cNvPr>
          <p:cNvSpPr txBox="1"/>
          <p:nvPr/>
        </p:nvSpPr>
        <p:spPr>
          <a:xfrm>
            <a:off x="9529687" y="3650629"/>
            <a:ext cx="24659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algn="ctr">
              <a:defRPr sz="2000" b="1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r>
              <a:rPr lang="zh-TW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探索技術推廣應用及節能診斷市場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AC9067B-C6B5-4DD8-93FE-7068A0C7E659}"/>
              </a:ext>
            </a:extLst>
          </p:cNvPr>
          <p:cNvSpPr/>
          <p:nvPr/>
        </p:nvSpPr>
        <p:spPr bwMode="auto">
          <a:xfrm>
            <a:off x="0" y="473725"/>
            <a:ext cx="275422" cy="903383"/>
          </a:xfrm>
          <a:prstGeom prst="rect">
            <a:avLst/>
          </a:prstGeom>
          <a:solidFill>
            <a:srgbClr val="00B2B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3CB7477-100C-4DB5-9FD1-C8F79C932F05}"/>
              </a:ext>
            </a:extLst>
          </p:cNvPr>
          <p:cNvSpPr txBox="1"/>
          <p:nvPr/>
        </p:nvSpPr>
        <p:spPr>
          <a:xfrm>
            <a:off x="275421" y="540695"/>
            <a:ext cx="7746673" cy="769441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>
              <a:defRPr sz="4400" b="1" kern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  <a:lvl2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2pPr>
            <a:lvl3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3pPr>
            <a:lvl4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4pPr>
            <a:lvl5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r>
              <a:rPr lang="en-US" altLang="zh-TW" dirty="0"/>
              <a:t>1.2</a:t>
            </a:r>
            <a:r>
              <a:rPr lang="zh-TW" altLang="en-US" sz="4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工作流程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88254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980238E9-B9BE-4171-8E54-C87E6CAEB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789" y="421602"/>
            <a:ext cx="9683628" cy="6198276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41EC65D-3DC2-45CA-9379-A9F6839893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C07E66-8255-4777-B6A8-417990F860E7}"/>
              </a:ext>
            </a:extLst>
          </p:cNvPr>
          <p:cNvSpPr/>
          <p:nvPr/>
        </p:nvSpPr>
        <p:spPr bwMode="auto">
          <a:xfrm>
            <a:off x="0" y="473725"/>
            <a:ext cx="275422" cy="903383"/>
          </a:xfrm>
          <a:prstGeom prst="rect">
            <a:avLst/>
          </a:prstGeom>
          <a:solidFill>
            <a:srgbClr val="00B2B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D1FDCE-3720-49CF-890E-18AECE49CC92}"/>
              </a:ext>
            </a:extLst>
          </p:cNvPr>
          <p:cNvSpPr txBox="1"/>
          <p:nvPr/>
        </p:nvSpPr>
        <p:spPr>
          <a:xfrm>
            <a:off x="275421" y="540695"/>
            <a:ext cx="7746673" cy="769441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>
              <a:defRPr sz="4400" b="1" kern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  <a:lvl2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2pPr>
            <a:lvl3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3pPr>
            <a:lvl4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4pPr>
            <a:lvl5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r>
              <a:rPr lang="en-US" altLang="zh-TW" dirty="0"/>
              <a:t>1.3</a:t>
            </a:r>
            <a:r>
              <a:rPr lang="zh-TW" altLang="en-US" dirty="0"/>
              <a:t>線上家庭節能診斷表單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4C2A322-37A4-4257-B3D3-64E803FB60EC}"/>
              </a:ext>
            </a:extLst>
          </p:cNvPr>
          <p:cNvSpPr txBox="1"/>
          <p:nvPr/>
        </p:nvSpPr>
        <p:spPr>
          <a:xfrm>
            <a:off x="674557" y="3552033"/>
            <a:ext cx="1558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ctr"/>
            <a:r>
              <a:rPr lang="zh-TW" altLang="en-US" sz="1600" dirty="0"/>
              <a:t>線上表單</a:t>
            </a: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DA90E529-FA25-4BE1-9C60-60DCFBEAED71}"/>
              </a:ext>
            </a:extLst>
          </p:cNvPr>
          <p:cNvSpPr/>
          <p:nvPr/>
        </p:nvSpPr>
        <p:spPr bwMode="auto">
          <a:xfrm>
            <a:off x="2339001" y="3429000"/>
            <a:ext cx="576704" cy="33855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2253707-7CA3-494E-8F85-803AB0E8C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177" y="2476999"/>
            <a:ext cx="1264520" cy="104483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3DC3426-2301-4131-BDAA-ADA4259A6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91" y="3920785"/>
            <a:ext cx="1697610" cy="169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955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41EC65D-3DC2-45CA-9379-A9F6839893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C07E66-8255-4777-B6A8-417990F860E7}"/>
              </a:ext>
            </a:extLst>
          </p:cNvPr>
          <p:cNvSpPr/>
          <p:nvPr/>
        </p:nvSpPr>
        <p:spPr bwMode="auto">
          <a:xfrm>
            <a:off x="0" y="473725"/>
            <a:ext cx="275422" cy="903383"/>
          </a:xfrm>
          <a:prstGeom prst="rect">
            <a:avLst/>
          </a:prstGeom>
          <a:solidFill>
            <a:srgbClr val="00B2B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D457D83-24B6-4FB5-9034-85554FEA81AA}"/>
              </a:ext>
            </a:extLst>
          </p:cNvPr>
          <p:cNvSpPr txBox="1"/>
          <p:nvPr/>
        </p:nvSpPr>
        <p:spPr>
          <a:xfrm>
            <a:off x="275422" y="540695"/>
            <a:ext cx="10118644" cy="769441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>
              <a:defRPr sz="4400" b="1" kern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  <a:lvl2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2pPr>
            <a:lvl3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3pPr>
            <a:lvl4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4pPr>
            <a:lvl5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r>
              <a:rPr lang="en-US" altLang="zh-TW" dirty="0"/>
              <a:t>1.4</a:t>
            </a:r>
            <a:r>
              <a:rPr lang="zh-TW" altLang="en-US" dirty="0"/>
              <a:t>技術及環境</a:t>
            </a:r>
            <a:r>
              <a:rPr lang="zh-TW" altLang="en-US" sz="4400" b="1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架構設計</a:t>
            </a:r>
            <a:endParaRPr lang="en-US" altLang="zh-TW" sz="2000" b="1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8" name="文字方塊 87">
            <a:extLst>
              <a:ext uri="{FF2B5EF4-FFF2-40B4-BE49-F238E27FC236}">
                <a16:creationId xmlns:a16="http://schemas.microsoft.com/office/drawing/2014/main" id="{BC2171B3-0B2D-43E9-96A1-12F618FD12A9}"/>
              </a:ext>
            </a:extLst>
          </p:cNvPr>
          <p:cNvSpPr txBox="1"/>
          <p:nvPr/>
        </p:nvSpPr>
        <p:spPr>
          <a:xfrm>
            <a:off x="1969057" y="6608303"/>
            <a:ext cx="6878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參考文獻</a:t>
            </a:r>
            <a:r>
              <a:rPr lang="en-US" altLang="zh-TW" sz="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:1. Kojima, T., Gu, S. S., Reid, M., Matsuo, Y., &amp; </a:t>
            </a:r>
            <a:r>
              <a:rPr lang="en-US" altLang="zh-TW" sz="6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Iwasawa</a:t>
            </a:r>
            <a:r>
              <a:rPr lang="en-US" altLang="zh-TW" sz="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Y. (2022). Large Language Models are Zero-Shot Reasoners.</a:t>
            </a:r>
          </a:p>
          <a:p>
            <a:r>
              <a:rPr lang="en-US" altLang="zh-TW" sz="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2. Wei, J., Wang, X., Schuurmans, D., </a:t>
            </a:r>
            <a:r>
              <a:rPr lang="en-US" altLang="zh-TW" sz="6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Bosma</a:t>
            </a:r>
            <a:r>
              <a:rPr lang="en-US" altLang="zh-TW" sz="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M., </a:t>
            </a:r>
            <a:r>
              <a:rPr lang="en-US" altLang="zh-TW" sz="600" b="1" dirty="0" err="1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Ichter</a:t>
            </a:r>
            <a:r>
              <a:rPr lang="en-US" altLang="zh-TW" sz="6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B., Xia, F., Chi, E., Le, Q., &amp; Zhou, D. (2022). Chain of Thought Prompting Elicits Reasoning in Large Language Models.</a:t>
            </a:r>
            <a:endParaRPr lang="zh-TW" altLang="en-US" sz="6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2134011-EC3C-498A-9E59-013577F93433}"/>
              </a:ext>
            </a:extLst>
          </p:cNvPr>
          <p:cNvGrpSpPr/>
          <p:nvPr/>
        </p:nvGrpSpPr>
        <p:grpSpPr>
          <a:xfrm>
            <a:off x="7237897" y="1216043"/>
            <a:ext cx="4656572" cy="286629"/>
            <a:chOff x="7430552" y="260598"/>
            <a:chExt cx="4656572" cy="286629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C115DCA7-8A97-4D55-A06F-10DB9A0A2D80}"/>
                </a:ext>
              </a:extLst>
            </p:cNvPr>
            <p:cNvGrpSpPr/>
            <p:nvPr/>
          </p:nvGrpSpPr>
          <p:grpSpPr>
            <a:xfrm>
              <a:off x="7430552" y="270228"/>
              <a:ext cx="1704051" cy="276999"/>
              <a:chOff x="419216" y="1539473"/>
              <a:chExt cx="1704051" cy="276999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E4EF2C92-D85F-4E1C-926C-49219B2118F8}"/>
                  </a:ext>
                </a:extLst>
              </p:cNvPr>
              <p:cNvSpPr/>
              <p:nvPr/>
            </p:nvSpPr>
            <p:spPr>
              <a:xfrm flipV="1">
                <a:off x="419216" y="1607699"/>
                <a:ext cx="170828" cy="158140"/>
              </a:xfrm>
              <a:prstGeom prst="rect">
                <a:avLst/>
              </a:prstGeom>
              <a:solidFill>
                <a:srgbClr val="0F9ED5">
                  <a:lumMod val="20000"/>
                  <a:lumOff val="80000"/>
                </a:srgbClr>
              </a:solidFill>
              <a:ln>
                <a:noFill/>
                <a:headEnd type="none" w="med" len="med"/>
                <a:tailEnd type="none" w="med" len="med"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3FB0F104-A801-4DCE-8F4F-B466C061DEB0}"/>
                  </a:ext>
                </a:extLst>
              </p:cNvPr>
              <p:cNvSpPr txBox="1"/>
              <p:nvPr/>
            </p:nvSpPr>
            <p:spPr>
              <a:xfrm>
                <a:off x="552526" y="1539473"/>
                <a:ext cx="157074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1200" dirty="0" err="1">
                    <a:solidFill>
                      <a:prstClr val="black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SurveyCake</a:t>
                </a:r>
                <a:endParaRPr kumimoji="0" lang="zh-TW" altLang="en-US" sz="1200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FC5B0DC9-92D2-4357-AEFE-1245ECDEF288}"/>
                </a:ext>
              </a:extLst>
            </p:cNvPr>
            <p:cNvGrpSpPr/>
            <p:nvPr/>
          </p:nvGrpSpPr>
          <p:grpSpPr>
            <a:xfrm>
              <a:off x="8621769" y="265482"/>
              <a:ext cx="1985864" cy="276999"/>
              <a:chOff x="194122" y="1815537"/>
              <a:chExt cx="1985864" cy="276999"/>
            </a:xfrm>
          </p:grpSpPr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0A54B5C0-3E65-4D22-BB88-A2E8CFEFE3C0}"/>
                  </a:ext>
                </a:extLst>
              </p:cNvPr>
              <p:cNvSpPr/>
              <p:nvPr/>
            </p:nvSpPr>
            <p:spPr>
              <a:xfrm flipV="1">
                <a:off x="194122" y="1884699"/>
                <a:ext cx="170624" cy="158140"/>
              </a:xfrm>
              <a:prstGeom prst="rect">
                <a:avLst/>
              </a:prstGeom>
              <a:solidFill>
                <a:srgbClr val="4EA72E">
                  <a:lumMod val="40000"/>
                  <a:lumOff val="60000"/>
                </a:srgbClr>
              </a:solidFill>
              <a:ln>
                <a:noFill/>
                <a:headEnd type="none" w="med" len="med"/>
                <a:tailEnd type="none" w="med" len="med"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2D179048-B914-4DBB-9686-A39C48814291}"/>
                  </a:ext>
                </a:extLst>
              </p:cNvPr>
              <p:cNvSpPr txBox="1"/>
              <p:nvPr/>
            </p:nvSpPr>
            <p:spPr>
              <a:xfrm>
                <a:off x="386019" y="1815537"/>
                <a:ext cx="179396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1200" dirty="0" err="1">
                    <a:solidFill>
                      <a:prstClr val="black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GoogleCloud</a:t>
                </a:r>
                <a:endParaRPr kumimoji="0" lang="zh-TW" altLang="en-US" sz="1200" dirty="0">
                  <a:solidFill>
                    <a:prstClr val="black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</p:grp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8228D7A3-C382-4733-AE9A-FBDA72080258}"/>
                </a:ext>
              </a:extLst>
            </p:cNvPr>
            <p:cNvGrpSpPr/>
            <p:nvPr/>
          </p:nvGrpSpPr>
          <p:grpSpPr>
            <a:xfrm>
              <a:off x="9991211" y="260598"/>
              <a:ext cx="1232843" cy="276999"/>
              <a:chOff x="193185" y="2297429"/>
              <a:chExt cx="1232843" cy="276999"/>
            </a:xfrm>
          </p:grpSpPr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57F693FB-B1CE-4026-BF66-996719EC9120}"/>
                  </a:ext>
                </a:extLst>
              </p:cNvPr>
              <p:cNvSpPr/>
              <p:nvPr/>
            </p:nvSpPr>
            <p:spPr>
              <a:xfrm flipV="1">
                <a:off x="193185" y="2356859"/>
                <a:ext cx="170624" cy="158140"/>
              </a:xfrm>
              <a:prstGeom prst="rect">
                <a:avLst/>
              </a:prstGeom>
              <a:solidFill>
                <a:srgbClr val="E97132">
                  <a:lumMod val="20000"/>
                  <a:lumOff val="80000"/>
                </a:srgbClr>
              </a:solidFill>
              <a:ln>
                <a:noFill/>
                <a:headEnd type="none" w="med" len="med"/>
                <a:tailEnd type="none" w="med" len="med"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0726A8F0-2482-438D-A867-D34C330BFD4B}"/>
                  </a:ext>
                </a:extLst>
              </p:cNvPr>
              <p:cNvSpPr txBox="1"/>
              <p:nvPr/>
            </p:nvSpPr>
            <p:spPr>
              <a:xfrm>
                <a:off x="381000" y="2297429"/>
                <a:ext cx="1045028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1200" dirty="0">
                    <a:solidFill>
                      <a:prstClr val="black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OpenAI</a:t>
                </a:r>
              </a:p>
            </p:txBody>
          </p:sp>
        </p:grp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1FDC98A1-ECF2-4AEE-93C9-CC7B5E259505}"/>
                </a:ext>
              </a:extLst>
            </p:cNvPr>
            <p:cNvGrpSpPr/>
            <p:nvPr/>
          </p:nvGrpSpPr>
          <p:grpSpPr>
            <a:xfrm>
              <a:off x="10967266" y="270227"/>
              <a:ext cx="1119858" cy="276999"/>
              <a:chOff x="193185" y="2815507"/>
              <a:chExt cx="1119858" cy="276999"/>
            </a:xfrm>
          </p:grpSpPr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2B2FC700-03B6-4B0C-866E-6C6D16C9CFDD}"/>
                  </a:ext>
                </a:extLst>
              </p:cNvPr>
              <p:cNvSpPr/>
              <p:nvPr/>
            </p:nvSpPr>
            <p:spPr>
              <a:xfrm flipV="1">
                <a:off x="193185" y="2874937"/>
                <a:ext cx="170624" cy="158140"/>
              </a:xfrm>
              <a:prstGeom prst="rect">
                <a:avLst/>
              </a:prstGeom>
              <a:solidFill>
                <a:srgbClr val="E8E8E8"/>
              </a:solidFill>
              <a:ln>
                <a:noFill/>
                <a:headEnd type="none" w="med" len="med"/>
                <a:tailEnd type="none" w="med" len="med"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6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Microsoft YaHei" panose="020B0503020204020204" pitchFamily="34" charset="-122"/>
                  <a:ea typeface="Microsoft YaHei" panose="020B0503020204020204" pitchFamily="34" charset="-122"/>
                </a:endParaRPr>
              </a:p>
            </p:txBody>
          </p:sp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6B0AC767-50A7-4AD1-820F-9F9D65C72AE0}"/>
                  </a:ext>
                </a:extLst>
              </p:cNvPr>
              <p:cNvSpPr txBox="1"/>
              <p:nvPr/>
            </p:nvSpPr>
            <p:spPr>
              <a:xfrm>
                <a:off x="363809" y="2815507"/>
                <a:ext cx="94923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</a:pPr>
                <a:r>
                  <a:rPr kumimoji="0" lang="en-US" altLang="zh-TW" sz="1200" dirty="0">
                    <a:solidFill>
                      <a:prstClr val="black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</a:rPr>
                  <a:t>Zapier</a:t>
                </a:r>
              </a:p>
            </p:txBody>
          </p:sp>
        </p:grpSp>
      </p:grpSp>
      <p:sp>
        <p:nvSpPr>
          <p:cNvPr id="73" name="矩形: 圓角 72">
            <a:extLst>
              <a:ext uri="{FF2B5EF4-FFF2-40B4-BE49-F238E27FC236}">
                <a16:creationId xmlns:a16="http://schemas.microsoft.com/office/drawing/2014/main" id="{0EB35CFA-4590-4C3C-8B54-5CF553C5CA7D}"/>
              </a:ext>
            </a:extLst>
          </p:cNvPr>
          <p:cNvSpPr/>
          <p:nvPr/>
        </p:nvSpPr>
        <p:spPr>
          <a:xfrm>
            <a:off x="3569402" y="1585150"/>
            <a:ext cx="8325067" cy="1708129"/>
          </a:xfrm>
          <a:prstGeom prst="roundRect">
            <a:avLst/>
          </a:prstGeom>
          <a:solidFill>
            <a:srgbClr val="E8E8E8"/>
          </a:solidFill>
          <a:ln w="12700" cap="flat" cmpd="sng" algn="ctr">
            <a:solidFill>
              <a:srgbClr val="156082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0062756E-E31A-47CF-9B69-8C3B6283E95A}"/>
              </a:ext>
            </a:extLst>
          </p:cNvPr>
          <p:cNvSpPr/>
          <p:nvPr/>
        </p:nvSpPr>
        <p:spPr>
          <a:xfrm>
            <a:off x="160866" y="2039960"/>
            <a:ext cx="1959428" cy="914400"/>
          </a:xfrm>
          <a:prstGeom prst="rect">
            <a:avLst/>
          </a:prstGeom>
          <a:solidFill>
            <a:srgbClr val="0F9ED5">
              <a:lumMod val="20000"/>
              <a:lumOff val="8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BC323B98-4F45-413E-9D84-BD233D470D66}"/>
              </a:ext>
            </a:extLst>
          </p:cNvPr>
          <p:cNvSpPr txBox="1"/>
          <p:nvPr/>
        </p:nvSpPr>
        <p:spPr>
          <a:xfrm>
            <a:off x="124914" y="2180581"/>
            <a:ext cx="20313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家庭節能診斷表單</a:t>
            </a:r>
            <a:endParaRPr kumimoji="0" lang="en-US" altLang="zh-TW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kumimoji="0" lang="en-US" altLang="zh-TW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SurveyCake</a:t>
            </a:r>
            <a:r>
              <a:rPr kumimoji="0" lang="en-US" altLang="zh-TW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049AE71E-A17A-4EAD-BBC2-C7019EBDB2B1}"/>
              </a:ext>
            </a:extLst>
          </p:cNvPr>
          <p:cNvSpPr txBox="1"/>
          <p:nvPr/>
        </p:nvSpPr>
        <p:spPr>
          <a:xfrm>
            <a:off x="1930115" y="1972562"/>
            <a:ext cx="17700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Apps Script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600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Webhook</a:t>
            </a:r>
            <a:endParaRPr kumimoji="0" lang="zh-TW" altLang="en-US" sz="1600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9E58427D-AC82-4401-BD2E-DE0C23FF3D6A}"/>
              </a:ext>
            </a:extLst>
          </p:cNvPr>
          <p:cNvSpPr/>
          <p:nvPr/>
        </p:nvSpPr>
        <p:spPr>
          <a:xfrm>
            <a:off x="3915360" y="2224626"/>
            <a:ext cx="1959428" cy="914400"/>
          </a:xfrm>
          <a:prstGeom prst="rect">
            <a:avLst/>
          </a:prstGeom>
          <a:solidFill>
            <a:srgbClr val="4EA72E">
              <a:lumMod val="40000"/>
              <a:lumOff val="6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B013BE91-BB05-4BEB-AAFC-92722031AC6E}"/>
              </a:ext>
            </a:extLst>
          </p:cNvPr>
          <p:cNvSpPr txBox="1"/>
          <p:nvPr/>
        </p:nvSpPr>
        <p:spPr>
          <a:xfrm>
            <a:off x="3975593" y="2319081"/>
            <a:ext cx="1838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表單診斷結果</a:t>
            </a:r>
            <a:endParaRPr kumimoji="0" lang="en-US" altLang="zh-TW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(Google</a:t>
            </a:r>
            <a:r>
              <a:rPr kumimoji="0" lang="zh-TW" altLang="en-US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0" lang="en-US" altLang="zh-TW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Sheet)</a:t>
            </a: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18D757DE-636A-4DFF-88B3-509631BB55A8}"/>
              </a:ext>
            </a:extLst>
          </p:cNvPr>
          <p:cNvSpPr/>
          <p:nvPr/>
        </p:nvSpPr>
        <p:spPr>
          <a:xfrm>
            <a:off x="6732310" y="2224626"/>
            <a:ext cx="1959428" cy="914400"/>
          </a:xfrm>
          <a:prstGeom prst="rect">
            <a:avLst/>
          </a:prstGeom>
          <a:solidFill>
            <a:srgbClr val="E97132">
              <a:lumMod val="20000"/>
              <a:lumOff val="8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17A1219A-F58D-4DCB-9DD0-C7D171BDE071}"/>
              </a:ext>
            </a:extLst>
          </p:cNvPr>
          <p:cNvSpPr txBox="1"/>
          <p:nvPr/>
        </p:nvSpPr>
        <p:spPr>
          <a:xfrm>
            <a:off x="7181269" y="2473025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b="1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OpenAI</a:t>
            </a:r>
            <a:endParaRPr kumimoji="0" lang="en-US" altLang="zh-TW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E8CF433D-C7FF-444B-86F7-3852FD345DBF}"/>
              </a:ext>
            </a:extLst>
          </p:cNvPr>
          <p:cNvSpPr/>
          <p:nvPr/>
        </p:nvSpPr>
        <p:spPr>
          <a:xfrm>
            <a:off x="9709915" y="2234269"/>
            <a:ext cx="1959428" cy="914400"/>
          </a:xfrm>
          <a:prstGeom prst="rect">
            <a:avLst/>
          </a:prstGeom>
          <a:solidFill>
            <a:srgbClr val="4EA72E">
              <a:lumMod val="40000"/>
              <a:lumOff val="6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EAF8A696-8AEA-4B90-A73B-62F4834974FC}"/>
              </a:ext>
            </a:extLst>
          </p:cNvPr>
          <p:cNvSpPr txBox="1"/>
          <p:nvPr/>
        </p:nvSpPr>
        <p:spPr>
          <a:xfrm>
            <a:off x="9673964" y="2368303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家庭節能診斷報告</a:t>
            </a:r>
            <a:endParaRPr kumimoji="0" lang="en-US" altLang="zh-TW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(Google</a:t>
            </a:r>
            <a:r>
              <a:rPr kumimoji="0" lang="zh-TW" altLang="en-US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0" lang="en-US" altLang="zh-TW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Doc)</a:t>
            </a: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728FF847-8623-4611-9444-97EE2502756F}"/>
              </a:ext>
            </a:extLst>
          </p:cNvPr>
          <p:cNvSpPr txBox="1"/>
          <p:nvPr/>
        </p:nvSpPr>
        <p:spPr>
          <a:xfrm>
            <a:off x="5522740" y="2312494"/>
            <a:ext cx="1436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Input</a:t>
            </a:r>
            <a:endParaRPr kumimoji="0" lang="zh-TW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52166EF2-F177-4794-BA90-BEF1BF4B1C66}"/>
              </a:ext>
            </a:extLst>
          </p:cNvPr>
          <p:cNvSpPr txBox="1"/>
          <p:nvPr/>
        </p:nvSpPr>
        <p:spPr>
          <a:xfrm>
            <a:off x="8427351" y="2319081"/>
            <a:ext cx="14369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Output</a:t>
            </a:r>
            <a:endParaRPr kumimoji="0" lang="zh-TW" altLang="en-US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4" name="文字方塊 93">
            <a:extLst>
              <a:ext uri="{FF2B5EF4-FFF2-40B4-BE49-F238E27FC236}">
                <a16:creationId xmlns:a16="http://schemas.microsoft.com/office/drawing/2014/main" id="{C8888FD1-9497-48C9-B90B-4FF43B365EEC}"/>
              </a:ext>
            </a:extLst>
          </p:cNvPr>
          <p:cNvSpPr txBox="1"/>
          <p:nvPr/>
        </p:nvSpPr>
        <p:spPr>
          <a:xfrm>
            <a:off x="3777551" y="1665628"/>
            <a:ext cx="5297707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2400" b="1" dirty="0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自動化工具平台</a:t>
            </a: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8FEAAA4-C791-471B-BA72-6196AD769C2F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 bwMode="auto">
          <a:xfrm>
            <a:off x="5874788" y="2681826"/>
            <a:ext cx="857522" cy="0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線單箭頭接點 94">
            <a:extLst>
              <a:ext uri="{FF2B5EF4-FFF2-40B4-BE49-F238E27FC236}">
                <a16:creationId xmlns:a16="http://schemas.microsoft.com/office/drawing/2014/main" id="{0E421AF1-82F5-42B0-9401-16DB04EDBE9E}"/>
              </a:ext>
            </a:extLst>
          </p:cNvPr>
          <p:cNvCxnSpPr>
            <a:cxnSpLocks/>
          </p:cNvCxnSpPr>
          <p:nvPr/>
        </p:nvCxnSpPr>
        <p:spPr bwMode="auto">
          <a:xfrm flipV="1">
            <a:off x="8691738" y="2681826"/>
            <a:ext cx="1018177" cy="1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A5D5ED09-0A42-40E8-A523-C0DE43A75924}"/>
              </a:ext>
            </a:extLst>
          </p:cNvPr>
          <p:cNvCxnSpPr>
            <a:cxnSpLocks/>
          </p:cNvCxnSpPr>
          <p:nvPr/>
        </p:nvCxnSpPr>
        <p:spPr bwMode="auto">
          <a:xfrm>
            <a:off x="2120294" y="2524377"/>
            <a:ext cx="1449108" cy="0"/>
          </a:xfrm>
          <a:prstGeom prst="straightConnector1">
            <a:avLst/>
          </a:prstGeom>
          <a:ln w="19050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5" name="圖片 104">
            <a:extLst>
              <a:ext uri="{FF2B5EF4-FFF2-40B4-BE49-F238E27FC236}">
                <a16:creationId xmlns:a16="http://schemas.microsoft.com/office/drawing/2014/main" id="{73583A9F-9E6F-4FE7-9CDD-661662C203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9673" y="3851537"/>
            <a:ext cx="3710141" cy="2546506"/>
          </a:xfrm>
          <a:prstGeom prst="rect">
            <a:avLst/>
          </a:prstGeom>
        </p:spPr>
      </p:pic>
      <p:sp>
        <p:nvSpPr>
          <p:cNvPr id="107" name="文字方塊 106">
            <a:extLst>
              <a:ext uri="{FF2B5EF4-FFF2-40B4-BE49-F238E27FC236}">
                <a16:creationId xmlns:a16="http://schemas.microsoft.com/office/drawing/2014/main" id="{97F1497B-ACF9-4F60-B4ED-0B16FBA5EB1B}"/>
              </a:ext>
            </a:extLst>
          </p:cNvPr>
          <p:cNvSpPr txBox="1"/>
          <p:nvPr/>
        </p:nvSpPr>
        <p:spPr>
          <a:xfrm>
            <a:off x="8176118" y="3447859"/>
            <a:ext cx="3925628" cy="31854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TW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檢查日期</a:t>
            </a:r>
            <a:r>
              <a:rPr lang="zh-TW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 </a:t>
            </a:r>
            <a:r>
              <a:rPr lang="en-US" altLang="zh-TW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YYYY/MM/DD</a:t>
            </a:r>
          </a:p>
          <a:p>
            <a:r>
              <a:rPr lang="zh-TW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檢查人員</a:t>
            </a:r>
            <a:r>
              <a:rPr lang="zh-TW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 </a:t>
            </a:r>
            <a:r>
              <a:rPr lang="en-US" altLang="zh-TW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[</a:t>
            </a:r>
            <a:r>
              <a:rPr lang="zh-TW" altLang="en-US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輸入檢查人員姓名</a:t>
            </a:r>
            <a:r>
              <a:rPr lang="en-US" altLang="zh-TW" sz="1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]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TW" altLang="en-US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檢查結果</a:t>
            </a:r>
            <a:r>
              <a:rPr lang="en-US" altLang="zh-TW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zh-TW" altLang="en-US" sz="1200" b="1" dirty="0"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rPr>
              <a:t>以照度過亮例</a:t>
            </a:r>
            <a:r>
              <a:rPr lang="en-US" altLang="zh-TW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檢查地點</a:t>
            </a:r>
            <a:r>
              <a:rPr lang="en-US" altLang="zh-TW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TW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臥室</a:t>
            </a:r>
            <a:endParaRPr lang="en-US" altLang="zh-TW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測量結果</a:t>
            </a:r>
            <a:r>
              <a:rPr lang="en-US" altLang="zh-TW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:1,000 Lux </a:t>
            </a:r>
            <a:r>
              <a:rPr lang="zh-TW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，超過標準範圍</a:t>
            </a:r>
            <a:r>
              <a:rPr lang="en-US" altLang="zh-TW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(300~750 Lux </a:t>
            </a:r>
            <a:r>
              <a:rPr lang="zh-TW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TW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潛在問題</a:t>
            </a:r>
            <a:r>
              <a:rPr lang="en-US" altLang="zh-TW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  <a:r>
              <a:rPr lang="zh-TW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可能影響視覺舒適度</a:t>
            </a:r>
            <a:endParaRPr lang="en-US" altLang="zh-TW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燈具種類</a:t>
            </a:r>
            <a:r>
              <a:rPr lang="en-US" altLang="zh-TW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:T8</a:t>
            </a:r>
            <a:r>
              <a:rPr lang="zh-TW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TW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TW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尺螢光燈管</a:t>
            </a:r>
            <a:endParaRPr lang="en-US" altLang="zh-TW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燈具盞數</a:t>
            </a:r>
            <a:r>
              <a:rPr lang="en-US" altLang="zh-TW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:3</a:t>
            </a:r>
            <a:r>
              <a:rPr lang="zh-TW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管</a:t>
            </a:r>
            <a:endParaRPr lang="en-US" altLang="zh-TW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耗電量推估</a:t>
            </a:r>
            <a:r>
              <a:rPr lang="en-US" altLang="zh-TW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 21.6(</a:t>
            </a:r>
            <a:r>
              <a:rPr lang="zh-TW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度</a:t>
            </a:r>
            <a:r>
              <a:rPr lang="en-US" altLang="zh-TW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TW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TW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r>
              <a:rPr lang="en-US" altLang="zh-TW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      3</a:t>
            </a:r>
            <a:r>
              <a:rPr lang="zh-TW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管*</a:t>
            </a:r>
            <a:r>
              <a:rPr lang="en-US" altLang="zh-TW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40W</a:t>
            </a:r>
            <a:r>
              <a:rPr lang="zh-TW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*</a:t>
            </a:r>
            <a:r>
              <a:rPr lang="en-US" altLang="zh-TW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TW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小時*</a:t>
            </a:r>
            <a:r>
              <a:rPr lang="en-US" altLang="zh-TW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</a:t>
            </a:r>
            <a:r>
              <a:rPr lang="zh-TW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天</a:t>
            </a:r>
            <a:r>
              <a:rPr lang="en-US" altLang="zh-TW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/1,000(W/kW)=21.6(</a:t>
            </a:r>
            <a:r>
              <a:rPr lang="zh-TW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度</a:t>
            </a:r>
            <a:r>
              <a:rPr lang="en-US" altLang="zh-TW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TW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TW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zh-TW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可採取以下措施：</a:t>
            </a:r>
            <a:endParaRPr lang="en-US" altLang="zh-TW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調整為分段式開關，減少不必要的區域照明</a:t>
            </a:r>
            <a:endParaRPr lang="en-US" altLang="zh-TW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更換低瓦數燈管或調整燈具亮度</a:t>
            </a:r>
            <a:endParaRPr lang="en-US" altLang="zh-TW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加裝調光設備或使用燈罩降低眩光</a:t>
            </a:r>
            <a:endParaRPr lang="en-US" altLang="zh-TW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lvl="1" indent="-285750">
              <a:buFont typeface="Wingdings" panose="05000000000000000000" pitchFamily="2" charset="2"/>
              <a:buChar char="Ø"/>
            </a:pPr>
            <a:r>
              <a:rPr lang="zh-TW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節能效益建議</a:t>
            </a:r>
            <a:endParaRPr lang="en-US" altLang="zh-TW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28650" lvl="2" indent="-1714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可評估汰換成</a:t>
            </a:r>
            <a:r>
              <a:rPr lang="en-US" altLang="zh-TW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TW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管</a:t>
            </a:r>
            <a:r>
              <a:rPr lang="en-US" altLang="zh-TW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</a:t>
            </a:r>
            <a:r>
              <a:rPr lang="zh-TW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尺 </a:t>
            </a:r>
            <a:r>
              <a:rPr lang="en-US" altLang="zh-TW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LED</a:t>
            </a:r>
            <a:r>
              <a:rPr lang="zh-TW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照明燈具</a:t>
            </a:r>
            <a:r>
              <a:rPr lang="en-US" altLang="zh-TW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(20W)</a:t>
            </a:r>
            <a:r>
              <a:rPr lang="zh-TW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endParaRPr lang="en-US" altLang="zh-TW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28650" lvl="2" indent="-1714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節電效益為</a:t>
            </a:r>
            <a:r>
              <a:rPr lang="en-US" altLang="zh-TW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21.6-10.8=10.8 (</a:t>
            </a:r>
            <a:r>
              <a:rPr lang="zh-TW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度</a:t>
            </a:r>
            <a:r>
              <a:rPr lang="en-US" altLang="zh-TW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TW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月</a:t>
            </a:r>
            <a:r>
              <a:rPr lang="en-US" altLang="zh-TW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</a:p>
          <a:p>
            <a:pPr marL="628650" lvl="2" indent="-171450">
              <a:buFont typeface="Arial" panose="020B0604020202020204" pitchFamily="34" charset="0"/>
              <a:buChar char="•"/>
            </a:pPr>
            <a:r>
              <a:rPr lang="zh-TW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預估花費為</a:t>
            </a:r>
            <a:r>
              <a:rPr lang="en-US" altLang="zh-TW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600</a:t>
            </a:r>
            <a:r>
              <a:rPr lang="zh-TW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元</a:t>
            </a:r>
            <a:r>
              <a:rPr lang="en-US" altLang="zh-TW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/</a:t>
            </a:r>
            <a:r>
              <a:rPr lang="zh-TW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管*</a:t>
            </a:r>
            <a:r>
              <a:rPr lang="en-US" altLang="zh-TW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</a:t>
            </a:r>
            <a:r>
              <a:rPr lang="zh-TW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管</a:t>
            </a:r>
            <a:r>
              <a:rPr lang="en-US" altLang="zh-TW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=1,800</a:t>
            </a:r>
            <a:r>
              <a:rPr lang="zh-TW" altLang="en-US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元</a:t>
            </a:r>
            <a:endParaRPr lang="en-US" altLang="zh-TW" sz="11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B52D49A0-7973-4504-9420-8A8BB369470E}"/>
              </a:ext>
            </a:extLst>
          </p:cNvPr>
          <p:cNvSpPr txBox="1"/>
          <p:nvPr/>
        </p:nvSpPr>
        <p:spPr>
          <a:xfrm>
            <a:off x="1306672" y="5121725"/>
            <a:ext cx="15583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ctr"/>
            <a:r>
              <a:rPr lang="zh-TW" altLang="en-US" sz="1600" dirty="0"/>
              <a:t>線上表單</a:t>
            </a:r>
          </a:p>
        </p:txBody>
      </p:sp>
      <p:sp>
        <p:nvSpPr>
          <p:cNvPr id="111" name="箭號: 向右 110">
            <a:extLst>
              <a:ext uri="{FF2B5EF4-FFF2-40B4-BE49-F238E27FC236}">
                <a16:creationId xmlns:a16="http://schemas.microsoft.com/office/drawing/2014/main" id="{BB22001C-6A39-47C0-A0E2-5BD03F06FAE2}"/>
              </a:ext>
            </a:extLst>
          </p:cNvPr>
          <p:cNvSpPr/>
          <p:nvPr/>
        </p:nvSpPr>
        <p:spPr bwMode="auto">
          <a:xfrm>
            <a:off x="2971116" y="4998692"/>
            <a:ext cx="576704" cy="33855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12" name="圖片 111">
            <a:extLst>
              <a:ext uri="{FF2B5EF4-FFF2-40B4-BE49-F238E27FC236}">
                <a16:creationId xmlns:a16="http://schemas.microsoft.com/office/drawing/2014/main" id="{1BF88566-F214-4712-804B-1EE0442E1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5292" y="4046691"/>
            <a:ext cx="1264520" cy="1044836"/>
          </a:xfrm>
          <a:prstGeom prst="rect">
            <a:avLst/>
          </a:prstGeom>
        </p:spPr>
      </p:pic>
      <p:sp>
        <p:nvSpPr>
          <p:cNvPr id="113" name="箭號: 向右 112">
            <a:extLst>
              <a:ext uri="{FF2B5EF4-FFF2-40B4-BE49-F238E27FC236}">
                <a16:creationId xmlns:a16="http://schemas.microsoft.com/office/drawing/2014/main" id="{6C0B4247-B58C-42D7-9BD2-8E2E3D6FBA3D}"/>
              </a:ext>
            </a:extLst>
          </p:cNvPr>
          <p:cNvSpPr/>
          <p:nvPr/>
        </p:nvSpPr>
        <p:spPr bwMode="auto">
          <a:xfrm>
            <a:off x="7034959" y="4998692"/>
            <a:ext cx="576704" cy="338554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14" name="文字方塊 113">
            <a:extLst>
              <a:ext uri="{FF2B5EF4-FFF2-40B4-BE49-F238E27FC236}">
                <a16:creationId xmlns:a16="http://schemas.microsoft.com/office/drawing/2014/main" id="{EE3ED11C-C168-41EB-96C5-FA6A405D254F}"/>
              </a:ext>
            </a:extLst>
          </p:cNvPr>
          <p:cNvSpPr txBox="1"/>
          <p:nvPr/>
        </p:nvSpPr>
        <p:spPr>
          <a:xfrm>
            <a:off x="7721994" y="3851537"/>
            <a:ext cx="411480" cy="2308324"/>
          </a:xfrm>
          <a:prstGeom prst="rect">
            <a:avLst/>
          </a:prstGeom>
          <a:solidFill>
            <a:srgbClr val="B4E5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照明設備診斷報告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4A61F56A-599D-494D-833B-BE0A0AA15759}"/>
              </a:ext>
            </a:extLst>
          </p:cNvPr>
          <p:cNvSpPr/>
          <p:nvPr/>
        </p:nvSpPr>
        <p:spPr>
          <a:xfrm>
            <a:off x="4271994" y="3829850"/>
            <a:ext cx="1959428" cy="369332"/>
          </a:xfrm>
          <a:prstGeom prst="rect">
            <a:avLst/>
          </a:prstGeom>
          <a:solidFill>
            <a:srgbClr val="E97132">
              <a:lumMod val="20000"/>
              <a:lumOff val="80000"/>
            </a:srgbClr>
          </a:solidFill>
          <a:ln>
            <a:noFill/>
            <a:headEnd type="none" w="med" len="med"/>
            <a:tailEnd type="none" w="med" len="med"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F448CFC6-30E1-4C2B-9A70-B2388FED403B}"/>
              </a:ext>
            </a:extLst>
          </p:cNvPr>
          <p:cNvSpPr txBox="1"/>
          <p:nvPr/>
        </p:nvSpPr>
        <p:spPr>
          <a:xfrm>
            <a:off x="4541833" y="379136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b="1" dirty="0" err="1">
                <a:solidFill>
                  <a:prstClr val="black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OpenAI</a:t>
            </a:r>
            <a:endParaRPr kumimoji="0" lang="en-US" altLang="zh-TW" b="1" dirty="0">
              <a:solidFill>
                <a:prstClr val="black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945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41EC65D-3DC2-45CA-9379-A9F6839893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EC07E66-8255-4777-B6A8-417990F860E7}"/>
              </a:ext>
            </a:extLst>
          </p:cNvPr>
          <p:cNvSpPr/>
          <p:nvPr/>
        </p:nvSpPr>
        <p:spPr bwMode="auto">
          <a:xfrm>
            <a:off x="0" y="473725"/>
            <a:ext cx="275422" cy="903383"/>
          </a:xfrm>
          <a:prstGeom prst="rect">
            <a:avLst/>
          </a:prstGeom>
          <a:solidFill>
            <a:srgbClr val="00B2B3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DD1FDCE-3720-49CF-890E-18AECE49CC92}"/>
              </a:ext>
            </a:extLst>
          </p:cNvPr>
          <p:cNvSpPr txBox="1"/>
          <p:nvPr/>
        </p:nvSpPr>
        <p:spPr>
          <a:xfrm>
            <a:off x="275422" y="540695"/>
            <a:ext cx="6147412" cy="769441"/>
          </a:xfrm>
          <a:prstGeom prst="rect">
            <a:avLst/>
          </a:prstGeom>
        </p:spPr>
        <p:txBody>
          <a:bodyPr anchor="ctr"/>
          <a:lstStyle>
            <a:defPPr>
              <a:defRPr lang="zh-TW"/>
            </a:defPPr>
            <a:lvl1pPr>
              <a:defRPr sz="4400" b="1" kern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  <a:lvl2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2pPr>
            <a:lvl3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3pPr>
            <a:lvl4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4pPr>
            <a:lvl5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r>
              <a:rPr lang="en-US" altLang="zh-TW" sz="4400" b="1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1.5</a:t>
            </a:r>
            <a:r>
              <a:rPr lang="zh-TW" altLang="en-US" sz="4400" b="1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性能測試與驗證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3C8E87F-109D-4B9F-804D-F1407474B483}"/>
              </a:ext>
            </a:extLst>
          </p:cNvPr>
          <p:cNvSpPr txBox="1"/>
          <p:nvPr/>
        </p:nvSpPr>
        <p:spPr>
          <a:xfrm>
            <a:off x="6827766" y="2933717"/>
            <a:ext cx="3629566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TW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本計畫系統軟體</a:t>
            </a:r>
            <a:endParaRPr lang="en-US" altLang="zh-TW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可同時處理</a:t>
            </a:r>
            <a:r>
              <a:rPr lang="en-US" altLang="zh-TW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</a:t>
            </a:r>
            <a:r>
              <a:rPr lang="zh-TW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個診斷用戶問題</a:t>
            </a:r>
            <a:endParaRPr lang="en-US" altLang="zh-TW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答覆需維持一致性</a:t>
            </a:r>
            <a:endParaRPr lang="en-US" altLang="zh-TW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準確度需達</a:t>
            </a:r>
            <a:r>
              <a:rPr lang="en-US" altLang="zh-TW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80%</a:t>
            </a:r>
            <a:r>
              <a:rPr lang="zh-TW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以上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56B5995-480C-438E-B368-1AF5BE1F28CB}"/>
              </a:ext>
            </a:extLst>
          </p:cNvPr>
          <p:cNvSpPr/>
          <p:nvPr/>
        </p:nvSpPr>
        <p:spPr bwMode="auto">
          <a:xfrm>
            <a:off x="1015115" y="2350710"/>
            <a:ext cx="2190878" cy="221542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0E0538-484C-4DF6-8926-14F0B0B38037}"/>
              </a:ext>
            </a:extLst>
          </p:cNvPr>
          <p:cNvSpPr/>
          <p:nvPr/>
        </p:nvSpPr>
        <p:spPr bwMode="auto">
          <a:xfrm>
            <a:off x="3352256" y="2350711"/>
            <a:ext cx="2190878" cy="2215426"/>
          </a:xfrm>
          <a:prstGeom prst="rect">
            <a:avLst/>
          </a:prstGeom>
          <a:solidFill>
            <a:srgbClr val="98E5CB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C86EBBE-A3E1-4847-8F84-128F226B53B4}"/>
              </a:ext>
            </a:extLst>
          </p:cNvPr>
          <p:cNvSpPr txBox="1"/>
          <p:nvPr/>
        </p:nvSpPr>
        <p:spPr>
          <a:xfrm>
            <a:off x="1407877" y="2417099"/>
            <a:ext cx="1405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現有作法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B155283F-0A9A-48F3-92AD-85A36A2526FE}"/>
              </a:ext>
            </a:extLst>
          </p:cNvPr>
          <p:cNvSpPr txBox="1"/>
          <p:nvPr/>
        </p:nvSpPr>
        <p:spPr>
          <a:xfrm>
            <a:off x="3696908" y="2417099"/>
            <a:ext cx="1405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本計畫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B710F6A-4E7E-446A-9A71-95571C8C9D21}"/>
              </a:ext>
            </a:extLst>
          </p:cNvPr>
          <p:cNvSpPr txBox="1"/>
          <p:nvPr/>
        </p:nvSpPr>
        <p:spPr>
          <a:xfrm>
            <a:off x="1015116" y="2893406"/>
            <a:ext cx="2190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zh-TW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紙本診斷表單</a:t>
            </a:r>
            <a:r>
              <a:rPr lang="zh-TW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記錄盤查結果，後續再</a:t>
            </a:r>
            <a:r>
              <a:rPr lang="zh-TW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進行報告撰寫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F6960FE-B4EE-4ED5-819A-9136C4254357}"/>
              </a:ext>
            </a:extLst>
          </p:cNvPr>
          <p:cNvSpPr txBox="1"/>
          <p:nvPr/>
        </p:nvSpPr>
        <p:spPr>
          <a:xfrm>
            <a:off x="3352254" y="2933717"/>
            <a:ext cx="2142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TW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使用</a:t>
            </a:r>
            <a:r>
              <a:rPr lang="zh-TW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線上診斷表單</a:t>
            </a:r>
            <a:r>
              <a:rPr lang="zh-TW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紀錄盤查結果，再透過</a:t>
            </a:r>
            <a:r>
              <a:rPr lang="zh-TW" altLang="en-US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本計畫系統軟體生成報告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A8AB5D9-9FFE-4966-B8C3-1BEE40E36532}"/>
              </a:ext>
            </a:extLst>
          </p:cNvPr>
          <p:cNvSpPr/>
          <p:nvPr/>
        </p:nvSpPr>
        <p:spPr bwMode="auto">
          <a:xfrm>
            <a:off x="839165" y="1742242"/>
            <a:ext cx="4867154" cy="439220"/>
          </a:xfrm>
          <a:prstGeom prst="rect">
            <a:avLst/>
          </a:prstGeom>
          <a:solidFill>
            <a:srgbClr val="00B2B3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TW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性能測試</a:t>
            </a:r>
          </a:p>
        </p:txBody>
      </p: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32800815-3D33-49F5-B310-22C8AA626097}"/>
              </a:ext>
            </a:extLst>
          </p:cNvPr>
          <p:cNvCxnSpPr>
            <a:cxnSpLocks/>
          </p:cNvCxnSpPr>
          <p:nvPr/>
        </p:nvCxnSpPr>
        <p:spPr bwMode="auto">
          <a:xfrm rot="16200000" flipH="1">
            <a:off x="2520562" y="4161914"/>
            <a:ext cx="275423" cy="109543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接點: 肘形 19">
            <a:extLst>
              <a:ext uri="{FF2B5EF4-FFF2-40B4-BE49-F238E27FC236}">
                <a16:creationId xmlns:a16="http://schemas.microsoft.com/office/drawing/2014/main" id="{48E99EE7-5FE6-4D9F-9C9E-58EBED15BAA0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3689133" y="4088784"/>
            <a:ext cx="275423" cy="124170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D5AC3830-6771-4C06-B209-82D00CD1FF90}"/>
              </a:ext>
            </a:extLst>
          </p:cNvPr>
          <p:cNvSpPr txBox="1"/>
          <p:nvPr/>
        </p:nvSpPr>
        <p:spPr>
          <a:xfrm>
            <a:off x="1063224" y="4889233"/>
            <a:ext cx="447991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透過</a:t>
            </a:r>
            <a:r>
              <a:rPr lang="en-US" altLang="zh-TW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50</a:t>
            </a:r>
            <a:r>
              <a:rPr lang="zh-TW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戶診斷</a:t>
            </a:r>
            <a:r>
              <a:rPr lang="zh-TW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endParaRPr lang="en-US" altLang="zh-TW" sz="24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/>
            <a:r>
              <a:rPr lang="zh-TW" altLang="en-US" sz="2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比較兩者方法，得出</a:t>
            </a:r>
            <a:r>
              <a:rPr lang="zh-TW" altLang="en-US" sz="2400" b="1" dirty="0">
                <a:solidFill>
                  <a:srgbClr val="C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時間差異</a:t>
            </a:r>
            <a:endParaRPr lang="en-US" altLang="zh-TW" sz="2400" b="1" dirty="0">
              <a:solidFill>
                <a:srgbClr val="C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8A627C8-DF2C-45A9-9DF5-D876A576D337}"/>
              </a:ext>
            </a:extLst>
          </p:cNvPr>
          <p:cNvSpPr/>
          <p:nvPr/>
        </p:nvSpPr>
        <p:spPr bwMode="auto">
          <a:xfrm>
            <a:off x="850740" y="2195772"/>
            <a:ext cx="4855579" cy="3617971"/>
          </a:xfrm>
          <a:prstGeom prst="rect">
            <a:avLst/>
          </a:prstGeom>
          <a:noFill/>
          <a:ln w="9525" cap="flat" cmpd="sng" algn="ctr">
            <a:solidFill>
              <a:srgbClr val="00B2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A5B3774B-D7A3-4653-86C6-5BE494AE3045}"/>
              </a:ext>
            </a:extLst>
          </p:cNvPr>
          <p:cNvSpPr/>
          <p:nvPr/>
        </p:nvSpPr>
        <p:spPr bwMode="auto">
          <a:xfrm>
            <a:off x="5852579" y="3665486"/>
            <a:ext cx="771673" cy="208615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B810823-E0B3-4E56-B151-DFD5FA5DF3F5}"/>
              </a:ext>
            </a:extLst>
          </p:cNvPr>
          <p:cNvSpPr/>
          <p:nvPr/>
        </p:nvSpPr>
        <p:spPr bwMode="auto">
          <a:xfrm>
            <a:off x="6787438" y="2453633"/>
            <a:ext cx="3479308" cy="439220"/>
          </a:xfrm>
          <a:prstGeom prst="rect">
            <a:avLst/>
          </a:prstGeom>
          <a:solidFill>
            <a:srgbClr val="00B2B3"/>
          </a:solidFill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zh-TW" altLang="en-US" sz="2400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軟體驗證</a:t>
            </a:r>
            <a:endParaRPr lang="en-US" altLang="zh-TW" sz="2400" b="1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75C59CC-3481-40B8-A1E0-10A164F6891A}"/>
              </a:ext>
            </a:extLst>
          </p:cNvPr>
          <p:cNvSpPr/>
          <p:nvPr/>
        </p:nvSpPr>
        <p:spPr bwMode="auto">
          <a:xfrm>
            <a:off x="6787438" y="2892853"/>
            <a:ext cx="3479308" cy="1948705"/>
          </a:xfrm>
          <a:prstGeom prst="rect">
            <a:avLst/>
          </a:prstGeom>
          <a:noFill/>
          <a:ln w="9525" cap="flat" cmpd="sng" algn="ctr">
            <a:solidFill>
              <a:srgbClr val="00B2B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F44E893-038F-4CB2-89C5-E333BEB0BED8}"/>
              </a:ext>
            </a:extLst>
          </p:cNvPr>
          <p:cNvSpPr txBox="1"/>
          <p:nvPr/>
        </p:nvSpPr>
        <p:spPr>
          <a:xfrm>
            <a:off x="5918803" y="4881156"/>
            <a:ext cx="5115704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 sz="3200">
                <a:solidFill>
                  <a:srgbClr val="FF0000"/>
                </a:solidFill>
                <a:highlight>
                  <a:srgbClr val="FFFF00"/>
                </a:highlight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TW" altLang="en-US" sz="2400" b="1" dirty="0">
                <a:solidFill>
                  <a:srgbClr val="C00000"/>
                </a:solidFill>
              </a:rPr>
              <a:t>從</a:t>
            </a:r>
            <a:r>
              <a:rPr lang="en-US" altLang="zh-TW" sz="2400" b="1" dirty="0">
                <a:solidFill>
                  <a:srgbClr val="C00000"/>
                </a:solidFill>
              </a:rPr>
              <a:t>3</a:t>
            </a:r>
            <a:r>
              <a:rPr lang="zh-TW" altLang="en-US" sz="2400" b="1" dirty="0">
                <a:solidFill>
                  <a:srgbClr val="C00000"/>
                </a:solidFill>
              </a:rPr>
              <a:t>個工作天</a:t>
            </a:r>
            <a:r>
              <a:rPr lang="en-US" altLang="zh-TW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en-US" altLang="zh-TW" sz="2400" b="1" dirty="0">
                <a:solidFill>
                  <a:srgbClr val="C00000"/>
                </a:solidFill>
              </a:rPr>
              <a:t>1 </a:t>
            </a:r>
            <a:r>
              <a:rPr lang="zh-TW" altLang="en-US" sz="2400" b="1" dirty="0">
                <a:solidFill>
                  <a:srgbClr val="C00000"/>
                </a:solidFill>
              </a:rPr>
              <a:t>小時</a:t>
            </a:r>
            <a:endParaRPr lang="en-US" altLang="zh-TW" sz="2400" b="1" dirty="0">
              <a:solidFill>
                <a:srgbClr val="C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TW" altLang="en-US" sz="2400" b="1" dirty="0">
                <a:solidFill>
                  <a:srgbClr val="C00000"/>
                </a:solidFill>
              </a:rPr>
              <a:t>完成報告初稿產製</a:t>
            </a:r>
            <a:r>
              <a:rPr lang="en-US" altLang="zh-TW" sz="2400" b="1" dirty="0">
                <a:solidFill>
                  <a:srgbClr val="C00000"/>
                </a:solidFill>
              </a:rPr>
              <a:t>!</a:t>
            </a:r>
            <a:endParaRPr lang="zh-TW" alt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975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BA46279-47D7-46FB-A996-844634460C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A71FFAD-F905-4792-971B-681FA4F61CA8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CEE6BD20-CAA7-4252-8BE0-DA948734BD89}"/>
              </a:ext>
            </a:extLst>
          </p:cNvPr>
          <p:cNvSpPr txBox="1">
            <a:spLocks/>
          </p:cNvSpPr>
          <p:nvPr/>
        </p:nvSpPr>
        <p:spPr>
          <a:xfrm>
            <a:off x="935593" y="622248"/>
            <a:ext cx="10715301" cy="5675810"/>
          </a:xfrm>
          <a:prstGeom prst="rect">
            <a:avLst/>
          </a:prstGeom>
        </p:spPr>
        <p:txBody>
          <a:bodyPr anchor="t"/>
          <a:lstStyle>
            <a:defPPr>
              <a:defRPr lang="zh-TW"/>
            </a:defPPr>
            <a:lvl1pPr>
              <a:defRPr sz="4400" b="1" kern="0"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  <a:lvl2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2pPr>
            <a:lvl3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3pPr>
            <a:lvl4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4pPr>
            <a:lvl5pPr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dirty="0"/>
              <a:t>簡報大綱</a:t>
            </a:r>
            <a:endParaRPr lang="en-US" altLang="zh-TW" dirty="0"/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3600" dirty="0">
                <a:solidFill>
                  <a:schemeClr val="bg1">
                    <a:lumMod val="75000"/>
                  </a:schemeClr>
                </a:solidFill>
              </a:rPr>
              <a:t>Prompt</a:t>
            </a:r>
            <a:r>
              <a:rPr lang="zh-TW" altLang="en-US" sz="3600" dirty="0">
                <a:solidFill>
                  <a:schemeClr val="bg1">
                    <a:lumMod val="75000"/>
                  </a:schemeClr>
                </a:solidFill>
              </a:rPr>
              <a:t>技術應用於家庭節能診斷</a:t>
            </a:r>
            <a:endParaRPr lang="en-US" altLang="zh-TW" sz="3600" dirty="0">
              <a:solidFill>
                <a:schemeClr val="bg1">
                  <a:lumMod val="75000"/>
                </a:schemeClr>
              </a:solidFill>
            </a:endParaRP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altLang="zh-TW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AI</a:t>
            </a:r>
            <a:r>
              <a:rPr lang="zh-TW" altLang="en-US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自動化應用於企業節能診斷</a:t>
            </a:r>
            <a:r>
              <a:rPr lang="en-US" altLang="zh-TW" sz="3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-</a:t>
            </a:r>
            <a:r>
              <a:rPr lang="zh-TW" altLang="en-US" sz="3600">
                <a:latin typeface="Microsoft YaHei" panose="020B0503020204020204" pitchFamily="34" charset="-122"/>
                <a:ea typeface="Microsoft YaHei" panose="020B0503020204020204" pitchFamily="34" charset="-122"/>
              </a:rPr>
              <a:t>提案構想</a:t>
            </a:r>
            <a:endParaRPr lang="zh-TW" altLang="en-US" sz="3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69095202"/>
      </p:ext>
    </p:extLst>
  </p:cSld>
  <p:clrMapOvr>
    <a:masterClrMapping/>
  </p:clrMapOvr>
</p:sld>
</file>

<file path=ppt/theme/theme1.xml><?xml version="1.0" encoding="utf-8"?>
<a:theme xmlns:a="http://schemas.openxmlformats.org/drawingml/2006/main" name="簡報內頁">
  <a:themeElements>
    <a:clrScheme name="簡報內頁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簡報內頁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簡報內頁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簡報內頁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簡報內頁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3643</TotalTime>
  <Words>1052</Words>
  <Application>Microsoft Office PowerPoint</Application>
  <PresentationFormat>寬螢幕</PresentationFormat>
  <Paragraphs>162</Paragraphs>
  <Slides>13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Microsoft YaHei</vt:lpstr>
      <vt:lpstr>微軟正黑體</vt:lpstr>
      <vt:lpstr>標楷體</vt:lpstr>
      <vt:lpstr>Arial</vt:lpstr>
      <vt:lpstr>Calibri</vt:lpstr>
      <vt:lpstr>Wingdings</vt:lpstr>
      <vt:lpstr>簡報內頁</vt:lpstr>
      <vt:lpstr>AI自動化應用於企業節能診斷 -提案構想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TAS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ITRI投影片範本B</dc:title>
  <dc:creator>ITRI</dc:creator>
  <cp:keywords>2008NewCIS</cp:keywords>
  <cp:lastModifiedBy>廖如閔</cp:lastModifiedBy>
  <cp:revision>209</cp:revision>
  <dcterms:created xsi:type="dcterms:W3CDTF">2008-05-08T04:38:45Z</dcterms:created>
  <dcterms:modified xsi:type="dcterms:W3CDTF">2025-05-20T07:44:17Z</dcterms:modified>
</cp:coreProperties>
</file>