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6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29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36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8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111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412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331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318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07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66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01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14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84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29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78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62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3DF5-6925-4F51-8C55-983A563FFC33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582E36-7DB4-4D94-A262-C26D3DEC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10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inC92/ProjetIng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CA4BE-3808-49C6-98E6-0875A069B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538" y="624503"/>
            <a:ext cx="7579925" cy="2262959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Web dynamique : </a:t>
            </a:r>
            <a:br>
              <a:rPr lang="fr-FR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(ECE Amazon)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05B7E9-9542-4A89-A0D8-71BF88BF8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7394" y="5265703"/>
            <a:ext cx="2010172" cy="1126283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1400" b="1" dirty="0"/>
              <a:t>Julien Rauber</a:t>
            </a:r>
          </a:p>
          <a:p>
            <a:pPr algn="ctr">
              <a:lnSpc>
                <a:spcPct val="90000"/>
              </a:lnSpc>
            </a:pPr>
            <a:r>
              <a:rPr lang="fr-FR" sz="1400" b="1" dirty="0"/>
              <a:t>Robin Canaguier</a:t>
            </a:r>
          </a:p>
          <a:p>
            <a:pPr algn="ctr">
              <a:lnSpc>
                <a:spcPct val="90000"/>
              </a:lnSpc>
            </a:pPr>
            <a:r>
              <a:rPr lang="fr-FR" sz="1400" b="1" dirty="0"/>
              <a:t>Hugo </a:t>
            </a:r>
            <a:r>
              <a:rPr lang="fr-FR" sz="1400" b="1" dirty="0" err="1"/>
              <a:t>Desgouillon</a:t>
            </a:r>
            <a:endParaRPr lang="fr-FR" sz="1400" b="1" dirty="0"/>
          </a:p>
          <a:p>
            <a:pPr algn="ctr">
              <a:lnSpc>
                <a:spcPct val="90000"/>
              </a:lnSpc>
            </a:pPr>
            <a:r>
              <a:rPr lang="fr-FR" sz="1400" b="1" dirty="0"/>
              <a:t>TD2</a:t>
            </a:r>
          </a:p>
        </p:txBody>
      </p:sp>
    </p:spTree>
    <p:extLst>
      <p:ext uri="{BB962C8B-B14F-4D97-AF65-F5344CB8AC3E}">
        <p14:creationId xmlns:p14="http://schemas.microsoft.com/office/powerpoint/2010/main" val="223003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3BF7D-A3E5-4492-A39F-EF137342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Bilans individuels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6E464-2800-4A07-B6E7-D52D1AECF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31184"/>
          </a:xfrm>
        </p:spPr>
        <p:txBody>
          <a:bodyPr/>
          <a:lstStyle/>
          <a:p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Julien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fr-FR" dirty="0"/>
              <a:t> Sujet très intéressant qui m’a permis de réaliser un site web en une semaine, à l’aide de mes coéquipiers. </a:t>
            </a:r>
            <a:br>
              <a:rPr lang="fr-FR" dirty="0"/>
            </a:br>
            <a:br>
              <a:rPr lang="fr-FR" dirty="0"/>
            </a:br>
            <a:endParaRPr lang="fr-FR" dirty="0"/>
          </a:p>
          <a:p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Robin :</a:t>
            </a:r>
            <a:r>
              <a:rPr lang="fr-FR" dirty="0"/>
              <a:t> Projet très concret qui m’a permis de réaliser ce site web ainsi que de progresser en langage </a:t>
            </a:r>
            <a:r>
              <a:rPr lang="fr-FR" dirty="0" err="1"/>
              <a:t>php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Hugo :</a:t>
            </a:r>
            <a:r>
              <a:rPr lang="fr-FR" dirty="0"/>
              <a:t> Cette piscine a permis de consolider mes bases en web dynamiques ainsi que de créer ce site e-commerce fonctionnel.</a:t>
            </a:r>
          </a:p>
        </p:txBody>
      </p:sp>
    </p:spTree>
    <p:extLst>
      <p:ext uri="{BB962C8B-B14F-4D97-AF65-F5344CB8AC3E}">
        <p14:creationId xmlns:p14="http://schemas.microsoft.com/office/powerpoint/2010/main" val="184162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71F0C-E82A-4D81-B259-AF840357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 collectif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32E79-183C-4A68-AFB8-543927A5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55977"/>
          </a:xfrm>
        </p:spPr>
        <p:txBody>
          <a:bodyPr/>
          <a:lstStyle/>
          <a:p>
            <a:r>
              <a:rPr lang="fr-FR" dirty="0"/>
              <a:t>Ce projet nous a permis de nous améliorer en web dynamique</a:t>
            </a:r>
          </a:p>
          <a:p>
            <a:endParaRPr lang="fr-FR" dirty="0"/>
          </a:p>
          <a:p>
            <a:r>
              <a:rPr lang="fr-FR" dirty="0"/>
              <a:t>Bonne répartition du travail : </a:t>
            </a:r>
            <a:r>
              <a:rPr lang="fr-FR" dirty="0" err="1"/>
              <a:t>front-end</a:t>
            </a:r>
            <a:r>
              <a:rPr lang="fr-FR" dirty="0"/>
              <a:t> et </a:t>
            </a:r>
            <a:r>
              <a:rPr lang="fr-FR" dirty="0" err="1"/>
              <a:t>back-end</a:t>
            </a:r>
            <a:r>
              <a:rPr lang="fr-FR" dirty="0"/>
              <a:t> travaillés indépendamment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190 </a:t>
            </a:r>
            <a:r>
              <a:rPr lang="fr-FR" dirty="0" err="1"/>
              <a:t>commits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Satisfaction du résultat, site opérationnel</a:t>
            </a:r>
          </a:p>
        </p:txBody>
      </p:sp>
    </p:spTree>
    <p:extLst>
      <p:ext uri="{BB962C8B-B14F-4D97-AF65-F5344CB8AC3E}">
        <p14:creationId xmlns:p14="http://schemas.microsoft.com/office/powerpoint/2010/main" val="124774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0D837-39AE-4F43-A93A-459B7C9C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FE39A7-50AC-4FD7-B7D9-40141310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https://www.bestcssbuttongenerator.com/#/17</a:t>
            </a:r>
          </a:p>
          <a:p>
            <a:r>
              <a:rPr lang="fr-FR" dirty="0"/>
              <a:t>https://www.w3schools.com/php/php_file_upload.asp</a:t>
            </a:r>
          </a:p>
          <a:p>
            <a:r>
              <a:rPr lang="fr-FR" dirty="0"/>
              <a:t>https://www.sanwebe.com/2014/08/css-html-forms-designs#form-2-html</a:t>
            </a:r>
          </a:p>
          <a:p>
            <a:r>
              <a:rPr lang="fr-FR" dirty="0"/>
              <a:t>https://openclassrooms.com/fr/courses/1885491-prenez-en-main-bootstrap/1886706-elements-de-base</a:t>
            </a:r>
          </a:p>
          <a:p>
            <a:r>
              <a:rPr lang="fr-FR" dirty="0"/>
              <a:t>http://creersonsiteweb.net/page-bootstrap-carousel</a:t>
            </a:r>
          </a:p>
          <a:p>
            <a:r>
              <a:rPr lang="fr-FR" dirty="0"/>
              <a:t>https://www.xul.fr/css/table.php</a:t>
            </a:r>
          </a:p>
        </p:txBody>
      </p:sp>
    </p:spTree>
    <p:extLst>
      <p:ext uri="{BB962C8B-B14F-4D97-AF65-F5344CB8AC3E}">
        <p14:creationId xmlns:p14="http://schemas.microsoft.com/office/powerpoint/2010/main" val="83074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6C508-7DCE-40C2-906B-40274D74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fr-FR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11D132-4AE0-4B18-8052-188613E4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064" y="1981200"/>
            <a:ext cx="8711407" cy="4552950"/>
          </a:xfrm>
        </p:spPr>
        <p:txBody>
          <a:bodyPr/>
          <a:lstStyle/>
          <a:p>
            <a:endParaRPr lang="fr-FR" dirty="0"/>
          </a:p>
          <a:p>
            <a:r>
              <a:rPr lang="fr-FR" sz="2400" dirty="0"/>
              <a:t>Conception du back</a:t>
            </a:r>
          </a:p>
          <a:p>
            <a:r>
              <a:rPr lang="fr-FR" sz="2400" dirty="0"/>
              <a:t>Design du front</a:t>
            </a:r>
          </a:p>
          <a:p>
            <a:r>
              <a:rPr lang="fr-FR" sz="2400" dirty="0"/>
              <a:t>Spécifications fonctionnelles des pages web</a:t>
            </a:r>
          </a:p>
          <a:p>
            <a:r>
              <a:rPr lang="fr-FR" sz="2400" dirty="0"/>
              <a:t>Versioning GIT</a:t>
            </a:r>
          </a:p>
          <a:p>
            <a:r>
              <a:rPr lang="fr-FR" sz="2400" dirty="0"/>
              <a:t>Bilan individuel et collectif</a:t>
            </a:r>
          </a:p>
          <a:p>
            <a:r>
              <a:rPr lang="fr-FR" sz="2400" dirty="0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173266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F5E91-895A-44B5-8BBC-87955B67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 du back : modèle E-A</a:t>
            </a:r>
          </a:p>
        </p:txBody>
      </p:sp>
      <p:pic>
        <p:nvPicPr>
          <p:cNvPr id="9" name="Espace réservé du contenu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339CD6A-058C-4209-BFEC-4C0120E98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59814"/>
            <a:ext cx="7993140" cy="3805706"/>
          </a:xfrm>
        </p:spPr>
      </p:pic>
    </p:spTree>
    <p:extLst>
      <p:ext uri="{BB962C8B-B14F-4D97-AF65-F5344CB8AC3E}">
        <p14:creationId xmlns:p14="http://schemas.microsoft.com/office/powerpoint/2010/main" val="107517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F7C57-6F0D-4139-8E49-9576F5E8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945" y="624110"/>
            <a:ext cx="9613668" cy="1280890"/>
          </a:xfrm>
        </p:spPr>
        <p:txBody>
          <a:bodyPr/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 du back : modèle relationnel</a:t>
            </a:r>
          </a:p>
        </p:txBody>
      </p:sp>
      <p:pic>
        <p:nvPicPr>
          <p:cNvPr id="6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346F2A8-58B6-402E-B0E5-EB589033B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83" y="1610353"/>
            <a:ext cx="6739987" cy="430149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B76B0C-73FB-42A6-9707-0B2F9DB54BE2}"/>
              </a:ext>
            </a:extLst>
          </p:cNvPr>
          <p:cNvSpPr/>
          <p:nvPr/>
        </p:nvSpPr>
        <p:spPr>
          <a:xfrm>
            <a:off x="485912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13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6BB20-B072-4E5E-9392-6725A936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814165"/>
          </a:xfrm>
        </p:spPr>
        <p:txBody>
          <a:bodyPr>
            <a:normAutofit fontScale="90000"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du front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05599B-7FA9-4DA1-8615-60DE60EE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D879B2E-29D7-401E-A839-E0E61A76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12" y="2133600"/>
            <a:ext cx="9599075" cy="456456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6A72558-70B8-4FFF-AD85-E1A336008488}"/>
              </a:ext>
            </a:extLst>
          </p:cNvPr>
          <p:cNvSpPr txBox="1"/>
          <p:nvPr/>
        </p:nvSpPr>
        <p:spPr>
          <a:xfrm>
            <a:off x="1705512" y="1647077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d’accueil du site</a:t>
            </a:r>
          </a:p>
        </p:txBody>
      </p:sp>
    </p:spTree>
    <p:extLst>
      <p:ext uri="{BB962C8B-B14F-4D97-AF65-F5344CB8AC3E}">
        <p14:creationId xmlns:p14="http://schemas.microsoft.com/office/powerpoint/2010/main" val="233206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2D2EE-CA5F-4EC5-B535-C908752E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du front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FB1177F-AE21-4410-85B1-BC4CBB9E1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247" y="2090645"/>
            <a:ext cx="9623394" cy="45868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EA3808-62F1-4FE4-BE4E-782DA254D84D}"/>
              </a:ext>
            </a:extLst>
          </p:cNvPr>
          <p:cNvSpPr/>
          <p:nvPr/>
        </p:nvSpPr>
        <p:spPr>
          <a:xfrm>
            <a:off x="1651247" y="1628491"/>
            <a:ext cx="267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des formulaires</a:t>
            </a:r>
          </a:p>
        </p:txBody>
      </p:sp>
    </p:spTree>
    <p:extLst>
      <p:ext uri="{BB962C8B-B14F-4D97-AF65-F5344CB8AC3E}">
        <p14:creationId xmlns:p14="http://schemas.microsoft.com/office/powerpoint/2010/main" val="185155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4B7FA-E5DA-48C5-9978-BDB60532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Spécifications fonctionnelles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6258072-5900-4515-A760-C8A839E3B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283" y="1695635"/>
            <a:ext cx="9103470" cy="453825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36C0594-BAD3-4C1C-9F45-389CA1891A6E}"/>
              </a:ext>
            </a:extLst>
          </p:cNvPr>
          <p:cNvSpPr txBox="1"/>
          <p:nvPr/>
        </p:nvSpPr>
        <p:spPr>
          <a:xfrm>
            <a:off x="1848317" y="1695635"/>
            <a:ext cx="106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Header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C0FB71-75F7-4C9B-8BE1-FD2475CD25D3}"/>
              </a:ext>
            </a:extLst>
          </p:cNvPr>
          <p:cNvSpPr txBox="1"/>
          <p:nvPr/>
        </p:nvSpPr>
        <p:spPr>
          <a:xfrm>
            <a:off x="1848317" y="57793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F2A834-A6FF-4B3A-BD47-CFBE976DECB7}"/>
              </a:ext>
            </a:extLst>
          </p:cNvPr>
          <p:cNvSpPr txBox="1"/>
          <p:nvPr/>
        </p:nvSpPr>
        <p:spPr>
          <a:xfrm>
            <a:off x="1599023" y="3826263"/>
            <a:ext cx="156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(</a:t>
            </a:r>
            <a:r>
              <a:rPr lang="fr-FR" dirty="0" err="1"/>
              <a:t>Carousel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368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2B289-21C0-4E56-849F-4FD00154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Spécifications fonctionnelles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EFC244-0E77-4925-8059-24FF2E3AE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404267-832A-4C8F-B647-614EEBCF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7" y="2058648"/>
            <a:ext cx="8546207" cy="39275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D9D1313-67D1-4B7B-B742-BFA2962DDCC9}"/>
              </a:ext>
            </a:extLst>
          </p:cNvPr>
          <p:cNvSpPr txBox="1"/>
          <p:nvPr/>
        </p:nvSpPr>
        <p:spPr>
          <a:xfrm>
            <a:off x="136124" y="2480074"/>
            <a:ext cx="357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Header (barre de navigation)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C94E6-F286-4CF5-B222-40F0AF360A75}"/>
              </a:ext>
            </a:extLst>
          </p:cNvPr>
          <p:cNvSpPr/>
          <p:nvPr/>
        </p:nvSpPr>
        <p:spPr>
          <a:xfrm>
            <a:off x="4048218" y="2505075"/>
            <a:ext cx="4669654" cy="174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EB3202-3239-4C7A-B650-A8CDA6F23052}"/>
              </a:ext>
            </a:extLst>
          </p:cNvPr>
          <p:cNvSpPr/>
          <p:nvPr/>
        </p:nvSpPr>
        <p:spPr>
          <a:xfrm>
            <a:off x="4048218" y="2706684"/>
            <a:ext cx="8007658" cy="216715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A260D-C499-4D25-87B1-F1F4D00A76EB}"/>
              </a:ext>
            </a:extLst>
          </p:cNvPr>
          <p:cNvSpPr/>
          <p:nvPr/>
        </p:nvSpPr>
        <p:spPr>
          <a:xfrm>
            <a:off x="4048218" y="4900832"/>
            <a:ext cx="8007658" cy="6210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E8D26B-76F0-4AC0-91DC-4EB3354B4BCC}"/>
              </a:ext>
            </a:extLst>
          </p:cNvPr>
          <p:cNvSpPr/>
          <p:nvPr/>
        </p:nvSpPr>
        <p:spPr>
          <a:xfrm>
            <a:off x="3879542" y="2272683"/>
            <a:ext cx="8241082" cy="34711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E8AEA07-594E-437C-82DA-1022E1B92677}"/>
              </a:ext>
            </a:extLst>
          </p:cNvPr>
          <p:cNvSpPr txBox="1"/>
          <p:nvPr/>
        </p:nvSpPr>
        <p:spPr>
          <a:xfrm>
            <a:off x="976383" y="3653078"/>
            <a:ext cx="264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Contenu de la page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560954-F501-41C7-90FF-D76EDFE2F97D}"/>
              </a:ext>
            </a:extLst>
          </p:cNvPr>
          <p:cNvSpPr txBox="1"/>
          <p:nvPr/>
        </p:nvSpPr>
        <p:spPr>
          <a:xfrm>
            <a:off x="2427555" y="4909709"/>
            <a:ext cx="99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148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B758E-E7CC-4A76-9D40-75740BAB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Versioning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41613-1E22-4EDA-88F2-ACE3E51C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84A122-8FD8-4DF2-8056-DE06225B6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35286"/>
            <a:ext cx="8534508" cy="51282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CE7D90-8E62-4E8F-875F-D66767E1A4C8}"/>
              </a:ext>
            </a:extLst>
          </p:cNvPr>
          <p:cNvSpPr/>
          <p:nvPr/>
        </p:nvSpPr>
        <p:spPr>
          <a:xfrm>
            <a:off x="2695776" y="6463529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https://github.com/RobinC92/</a:t>
            </a:r>
            <a:r>
              <a:rPr lang="fr-FR" dirty="0">
                <a:hlinkClick r:id="rId3"/>
              </a:rPr>
              <a:t>ProjetIng3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1A90AD-2C67-48CD-B040-F15AB8CA7BEB}"/>
              </a:ext>
            </a:extLst>
          </p:cNvPr>
          <p:cNvSpPr txBox="1"/>
          <p:nvPr/>
        </p:nvSpPr>
        <p:spPr>
          <a:xfrm flipH="1">
            <a:off x="7381674" y="635903"/>
            <a:ext cx="286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Login : </a:t>
            </a:r>
            <a:r>
              <a:rPr lang="fr-FR" dirty="0" err="1"/>
              <a:t>julienrauber</a:t>
            </a:r>
            <a:endParaRPr lang="fr-FR" dirty="0"/>
          </a:p>
          <a:p>
            <a:r>
              <a:rPr lang="fr-FR" dirty="0" err="1"/>
              <a:t>Mdp</a:t>
            </a:r>
            <a:r>
              <a:rPr lang="fr-FR" dirty="0"/>
              <a:t> : projet_ece2019</a:t>
            </a:r>
          </a:p>
        </p:txBody>
      </p:sp>
    </p:spTree>
    <p:extLst>
      <p:ext uri="{BB962C8B-B14F-4D97-AF65-F5344CB8AC3E}">
        <p14:creationId xmlns:p14="http://schemas.microsoft.com/office/powerpoint/2010/main" val="163465533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</TotalTime>
  <Words>224</Words>
  <Application>Microsoft Office PowerPoint</Application>
  <PresentationFormat>Grand écran</PresentationFormat>
  <Paragraphs>51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Brin</vt:lpstr>
      <vt:lpstr>Projet Web dynamique :  (ECE Amazon)</vt:lpstr>
      <vt:lpstr>Sommaire</vt:lpstr>
      <vt:lpstr>Conception du back : modèle E-A</vt:lpstr>
      <vt:lpstr>Conception du back : modèle relationnel</vt:lpstr>
      <vt:lpstr>Design du front </vt:lpstr>
      <vt:lpstr>Design du front</vt:lpstr>
      <vt:lpstr>Spécifications fonctionnelles</vt:lpstr>
      <vt:lpstr>Spécifications fonctionnelles</vt:lpstr>
      <vt:lpstr>Versioning GIT</vt:lpstr>
      <vt:lpstr>Bilans individuels</vt:lpstr>
      <vt:lpstr>Bilan collectif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dynamique :  (ECE Amazon) pour la communauté ECE Paris</dc:title>
  <dc:creator>Julien Thomas Lucien Rauber</dc:creator>
  <cp:lastModifiedBy>Julien Thomas Lucien Rauber</cp:lastModifiedBy>
  <cp:revision>21</cp:revision>
  <dcterms:created xsi:type="dcterms:W3CDTF">2019-05-05T17:29:23Z</dcterms:created>
  <dcterms:modified xsi:type="dcterms:W3CDTF">2019-05-05T21:31:12Z</dcterms:modified>
</cp:coreProperties>
</file>