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C7C0C-896C-1E08-5208-FBD6BDAAFA77}" v="437" dt="2024-02-22T22:04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274C7C0C-896C-1E08-5208-FBD6BDAAFA77}"/>
    <pc:docChg chg="addSld modSld addMainMaster delMainMaster">
      <pc:chgData name="Lucas Cinquetti Moreira" userId="S::lucas.cinquetti@ges.inatel.br::890767fd-182f-4d24-b19c-7838e51d39b3" providerId="AD" clId="Web-{274C7C0C-896C-1E08-5208-FBD6BDAAFA77}" dt="2024-02-22T22:04:44.880" v="412" actId="14100"/>
      <pc:docMkLst>
        <pc:docMk/>
      </pc:docMkLst>
      <pc:sldChg chg="addSp delSp modSp mod setBg modClrScheme setClrOvrMap delDesignElem chgLayout">
        <pc:chgData name="Lucas Cinquetti Moreira" userId="S::lucas.cinquetti@ges.inatel.br::890767fd-182f-4d24-b19c-7838e51d39b3" providerId="AD" clId="Web-{274C7C0C-896C-1E08-5208-FBD6BDAAFA77}" dt="2024-02-22T18:26:25.607" v="25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274C7C0C-896C-1E08-5208-FBD6BDAAFA77}" dt="2024-02-22T18:26:25.607" v="25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274C7C0C-896C-1E08-5208-FBD6BDAAFA77}" dt="2024-02-22T18:26:25.607" v="25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Lucas Cinquetti Moreira" userId="S::lucas.cinquetti@ges.inatel.br::890767fd-182f-4d24-b19c-7838e51d39b3" providerId="AD" clId="Web-{274C7C0C-896C-1E08-5208-FBD6BDAAFA77}" dt="2024-02-22T18:25:41.433" v="22"/>
          <ac:spMkLst>
            <pc:docMk/>
            <pc:sldMk cId="2210866551" sldId="256"/>
            <ac:spMk id="8" creationId="{7E134C76-7FB4-4BB7-9322-DD8A4B179ACD}"/>
          </ac:spMkLst>
        </pc:spChg>
        <pc:spChg chg="add del">
          <ac:chgData name="Lucas Cinquetti Moreira" userId="S::lucas.cinquetti@ges.inatel.br::890767fd-182f-4d24-b19c-7838e51d39b3" providerId="AD" clId="Web-{274C7C0C-896C-1E08-5208-FBD6BDAAFA77}" dt="2024-02-22T18:25:41.433" v="22"/>
          <ac:spMkLst>
            <pc:docMk/>
            <pc:sldMk cId="2210866551" sldId="256"/>
            <ac:spMk id="10" creationId="{C0C57804-4F33-4D85-AA3E-DA0F214BBD91}"/>
          </ac:spMkLst>
        </pc:spChg>
      </pc:sldChg>
      <pc:sldChg chg="modSp new mod modClrScheme chgLayout">
        <pc:chgData name="Lucas Cinquetti Moreira" userId="S::lucas.cinquetti@ges.inatel.br::890767fd-182f-4d24-b19c-7838e51d39b3" providerId="AD" clId="Web-{274C7C0C-896C-1E08-5208-FBD6BDAAFA77}" dt="2024-02-22T18:28:05.531" v="46" actId="20577"/>
        <pc:sldMkLst>
          <pc:docMk/>
          <pc:sldMk cId="353274194" sldId="257"/>
        </pc:sldMkLst>
        <pc:spChg chg="mod ord">
          <ac:chgData name="Lucas Cinquetti Moreira" userId="S::lucas.cinquetti@ges.inatel.br::890767fd-182f-4d24-b19c-7838e51d39b3" providerId="AD" clId="Web-{274C7C0C-896C-1E08-5208-FBD6BDAAFA77}" dt="2024-02-22T18:26:53.654" v="34" actId="20577"/>
          <ac:spMkLst>
            <pc:docMk/>
            <pc:sldMk cId="353274194" sldId="257"/>
            <ac:spMk id="2" creationId="{057E76F8-7DE1-5645-EF0C-5F5219C3AEE8}"/>
          </ac:spMkLst>
        </pc:spChg>
        <pc:spChg chg="mod ord">
          <ac:chgData name="Lucas Cinquetti Moreira" userId="S::lucas.cinquetti@ges.inatel.br::890767fd-182f-4d24-b19c-7838e51d39b3" providerId="AD" clId="Web-{274C7C0C-896C-1E08-5208-FBD6BDAAFA77}" dt="2024-02-22T18:28:05.531" v="46" actId="20577"/>
          <ac:spMkLst>
            <pc:docMk/>
            <pc:sldMk cId="353274194" sldId="257"/>
            <ac:spMk id="3" creationId="{9C805BCB-B00C-527D-8126-4ABC47C28372}"/>
          </ac:spMkLst>
        </pc:sp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18:31:33.568" v="60" actId="1076"/>
        <pc:sldMkLst>
          <pc:docMk/>
          <pc:sldMk cId="276350994" sldId="258"/>
        </pc:sldMkLst>
        <pc:spChg chg="del">
          <ac:chgData name="Lucas Cinquetti Moreira" userId="S::lucas.cinquetti@ges.inatel.br::890767fd-182f-4d24-b19c-7838e51d39b3" providerId="AD" clId="Web-{274C7C0C-896C-1E08-5208-FBD6BDAAFA77}" dt="2024-02-22T18:30:27.848" v="48"/>
          <ac:spMkLst>
            <pc:docMk/>
            <pc:sldMk cId="276350994" sldId="258"/>
            <ac:spMk id="3" creationId="{9BD8B029-3340-408A-BD42-D6B6F779E726}"/>
          </ac:spMkLst>
        </pc:spChg>
        <pc:picChg chg="add mod ord">
          <ac:chgData name="Lucas Cinquetti Moreira" userId="S::lucas.cinquetti@ges.inatel.br::890767fd-182f-4d24-b19c-7838e51d39b3" providerId="AD" clId="Web-{274C7C0C-896C-1E08-5208-FBD6BDAAFA77}" dt="2024-02-22T18:30:43.442" v="53" actId="1076"/>
          <ac:picMkLst>
            <pc:docMk/>
            <pc:sldMk cId="276350994" sldId="258"/>
            <ac:picMk id="4" creationId="{DC864A07-3715-514E-4243-180501BFC36D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8:31:33.568" v="60" actId="1076"/>
          <ac:picMkLst>
            <pc:docMk/>
            <pc:sldMk cId="276350994" sldId="258"/>
            <ac:picMk id="5" creationId="{EED04F9C-0C42-952C-C6D9-06B28CC8866E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8:31:12.490" v="57" actId="1076"/>
          <ac:picMkLst>
            <pc:docMk/>
            <pc:sldMk cId="276350994" sldId="258"/>
            <ac:picMk id="6" creationId="{DEDA0692-483D-69B9-E92D-BAA1D5F65859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8:31:25.115" v="59" actId="1076"/>
          <ac:picMkLst>
            <pc:docMk/>
            <pc:sldMk cId="276350994" sldId="258"/>
            <ac:picMk id="7" creationId="{70D4FFE0-5BCC-B52A-EC93-1E7F4B00EE40}"/>
          </ac:picMkLst>
        </pc:picChg>
      </pc:sldChg>
      <pc:sldChg chg="modSp new">
        <pc:chgData name="Lucas Cinquetti Moreira" userId="S::lucas.cinquetti@ges.inatel.br::890767fd-182f-4d24-b19c-7838e51d39b3" providerId="AD" clId="Web-{274C7C0C-896C-1E08-5208-FBD6BDAAFA77}" dt="2024-02-22T19:01:42.578" v="132" actId="20577"/>
        <pc:sldMkLst>
          <pc:docMk/>
          <pc:sldMk cId="3800526516" sldId="259"/>
        </pc:sldMkLst>
        <pc:spChg chg="mod">
          <ac:chgData name="Lucas Cinquetti Moreira" userId="S::lucas.cinquetti@ges.inatel.br::890767fd-182f-4d24-b19c-7838e51d39b3" providerId="AD" clId="Web-{274C7C0C-896C-1E08-5208-FBD6BDAAFA77}" dt="2024-02-22T19:00:10.340" v="80" actId="1076"/>
          <ac:spMkLst>
            <pc:docMk/>
            <pc:sldMk cId="3800526516" sldId="259"/>
            <ac:spMk id="2" creationId="{F62057F6-CB85-6DF2-DE58-B5B4202CC9CE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19:01:42.578" v="132" actId="20577"/>
          <ac:spMkLst>
            <pc:docMk/>
            <pc:sldMk cId="3800526516" sldId="259"/>
            <ac:spMk id="3" creationId="{3A10D16F-F0D9-218A-F028-DC7CD5200F3B}"/>
          </ac:spMkLst>
        </pc:sp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19:53:37.880" v="195" actId="14100"/>
        <pc:sldMkLst>
          <pc:docMk/>
          <pc:sldMk cId="1568074461" sldId="260"/>
        </pc:sldMkLst>
        <pc:spChg chg="mod">
          <ac:chgData name="Lucas Cinquetti Moreira" userId="S::lucas.cinquetti@ges.inatel.br::890767fd-182f-4d24-b19c-7838e51d39b3" providerId="AD" clId="Web-{274C7C0C-896C-1E08-5208-FBD6BDAAFA77}" dt="2024-02-22T19:50:23.437" v="151" actId="20577"/>
          <ac:spMkLst>
            <pc:docMk/>
            <pc:sldMk cId="1568074461" sldId="260"/>
            <ac:spMk id="2" creationId="{91F106AA-59BF-34AA-7A1B-14FF1A0EEE74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19:53:35.114" v="194" actId="20577"/>
          <ac:spMkLst>
            <pc:docMk/>
            <pc:sldMk cId="1568074461" sldId="260"/>
            <ac:spMk id="3" creationId="{7B99B8F0-FA8D-7051-BFB8-BEA6B4CE3AC0}"/>
          </ac:spMkLst>
        </pc:spChg>
        <pc:picChg chg="add del mod">
          <ac:chgData name="Lucas Cinquetti Moreira" userId="S::lucas.cinquetti@ges.inatel.br::890767fd-182f-4d24-b19c-7838e51d39b3" providerId="AD" clId="Web-{274C7C0C-896C-1E08-5208-FBD6BDAAFA77}" dt="2024-02-22T19:51:48.189" v="184"/>
          <ac:picMkLst>
            <pc:docMk/>
            <pc:sldMk cId="1568074461" sldId="260"/>
            <ac:picMk id="4" creationId="{57D7B2FB-5A2F-6F5B-A358-2552E58594DD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9:53:37.880" v="195" actId="14100"/>
          <ac:picMkLst>
            <pc:docMk/>
            <pc:sldMk cId="1568074461" sldId="260"/>
            <ac:picMk id="5" creationId="{C89CA7E3-3450-A081-5135-0FDDA030C8C1}"/>
          </ac:picMkLst>
        </pc:picChg>
      </pc:sldChg>
      <pc:sldChg chg="addSp modSp new">
        <pc:chgData name="Lucas Cinquetti Moreira" userId="S::lucas.cinquetti@ges.inatel.br::890767fd-182f-4d24-b19c-7838e51d39b3" providerId="AD" clId="Web-{274C7C0C-896C-1E08-5208-FBD6BDAAFA77}" dt="2024-02-22T19:55:39.133" v="226" actId="14100"/>
        <pc:sldMkLst>
          <pc:docMk/>
          <pc:sldMk cId="3864378394" sldId="261"/>
        </pc:sldMkLst>
        <pc:spChg chg="mod">
          <ac:chgData name="Lucas Cinquetti Moreira" userId="S::lucas.cinquetti@ges.inatel.br::890767fd-182f-4d24-b19c-7838e51d39b3" providerId="AD" clId="Web-{274C7C0C-896C-1E08-5208-FBD6BDAAFA77}" dt="2024-02-22T19:53:55.677" v="204" actId="20577"/>
          <ac:spMkLst>
            <pc:docMk/>
            <pc:sldMk cId="3864378394" sldId="261"/>
            <ac:spMk id="2" creationId="{0E2035DB-BBA2-A14C-74F1-6353B0E2EAB2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19:54:25.475" v="218" actId="20577"/>
          <ac:spMkLst>
            <pc:docMk/>
            <pc:sldMk cId="3864378394" sldId="261"/>
            <ac:spMk id="3" creationId="{B5AFC86E-2DE7-8920-F19E-0E23C27B900F}"/>
          </ac:spMkLst>
        </pc:spChg>
        <pc:picChg chg="add mod">
          <ac:chgData name="Lucas Cinquetti Moreira" userId="S::lucas.cinquetti@ges.inatel.br::890767fd-182f-4d24-b19c-7838e51d39b3" providerId="AD" clId="Web-{274C7C0C-896C-1E08-5208-FBD6BDAAFA77}" dt="2024-02-22T19:55:39.133" v="226" actId="14100"/>
          <ac:picMkLst>
            <pc:docMk/>
            <pc:sldMk cId="3864378394" sldId="261"/>
            <ac:picMk id="4" creationId="{43D90035-380C-5F10-2061-DA20A1F9BD00}"/>
          </ac:picMkLst>
        </pc:picChg>
      </pc:sldChg>
      <pc:sldChg chg="addSp modSp new">
        <pc:chgData name="Lucas Cinquetti Moreira" userId="S::lucas.cinquetti@ges.inatel.br::890767fd-182f-4d24-b19c-7838e51d39b3" providerId="AD" clId="Web-{274C7C0C-896C-1E08-5208-FBD6BDAAFA77}" dt="2024-02-22T20:09:18.078" v="326" actId="20577"/>
        <pc:sldMkLst>
          <pc:docMk/>
          <pc:sldMk cId="4002050629" sldId="262"/>
        </pc:sldMkLst>
        <pc:spChg chg="mod">
          <ac:chgData name="Lucas Cinquetti Moreira" userId="S::lucas.cinquetti@ges.inatel.br::890767fd-182f-4d24-b19c-7838e51d39b3" providerId="AD" clId="Web-{274C7C0C-896C-1E08-5208-FBD6BDAAFA77}" dt="2024-02-22T19:56:28.244" v="244" actId="20577"/>
          <ac:spMkLst>
            <pc:docMk/>
            <pc:sldMk cId="4002050629" sldId="262"/>
            <ac:spMk id="2" creationId="{DA5CFD7A-7614-4C4B-5211-76EE41FA9340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20:09:18.078" v="326" actId="20577"/>
          <ac:spMkLst>
            <pc:docMk/>
            <pc:sldMk cId="4002050629" sldId="262"/>
            <ac:spMk id="3" creationId="{82C243D1-7423-9EA6-723B-7F9062338C0D}"/>
          </ac:spMkLst>
        </pc:spChg>
        <pc:picChg chg="add mod">
          <ac:chgData name="Lucas Cinquetti Moreira" userId="S::lucas.cinquetti@ges.inatel.br::890767fd-182f-4d24-b19c-7838e51d39b3" providerId="AD" clId="Web-{274C7C0C-896C-1E08-5208-FBD6BDAAFA77}" dt="2024-02-22T20:08:04.264" v="297" actId="1076"/>
          <ac:picMkLst>
            <pc:docMk/>
            <pc:sldMk cId="4002050629" sldId="262"/>
            <ac:picMk id="4" creationId="{23200FE9-B50B-E866-76B7-1D7A881504C2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20:08:02.576" v="296" actId="1076"/>
          <ac:picMkLst>
            <pc:docMk/>
            <pc:sldMk cId="4002050629" sldId="262"/>
            <ac:picMk id="5" creationId="{BFC63A2B-5902-9242-59FA-670CF7D9A963}"/>
          </ac:picMkLst>
        </pc:pic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0:13:27.007" v="337" actId="1076"/>
        <pc:sldMkLst>
          <pc:docMk/>
          <pc:sldMk cId="304684512" sldId="263"/>
        </pc:sldMkLst>
        <pc:spChg chg="mod">
          <ac:chgData name="Lucas Cinquetti Moreira" userId="S::lucas.cinquetti@ges.inatel.br::890767fd-182f-4d24-b19c-7838e51d39b3" providerId="AD" clId="Web-{274C7C0C-896C-1E08-5208-FBD6BDAAFA77}" dt="2024-02-22T20:08:41.577" v="310" actId="20577"/>
          <ac:spMkLst>
            <pc:docMk/>
            <pc:sldMk cId="304684512" sldId="263"/>
            <ac:spMk id="2" creationId="{DDF1B6E2-DA87-AB47-AB20-B31D34872C31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20:09:13.797" v="324" actId="20577"/>
          <ac:spMkLst>
            <pc:docMk/>
            <pc:sldMk cId="304684512" sldId="263"/>
            <ac:spMk id="3" creationId="{D0ED480D-507B-6868-A6DF-1DA13737332C}"/>
          </ac:spMkLst>
        </pc:spChg>
        <pc:picChg chg="add del mod">
          <ac:chgData name="Lucas Cinquetti Moreira" userId="S::lucas.cinquetti@ges.inatel.br::890767fd-182f-4d24-b19c-7838e51d39b3" providerId="AD" clId="Web-{274C7C0C-896C-1E08-5208-FBD6BDAAFA77}" dt="2024-02-22T20:12:55.131" v="334"/>
          <ac:picMkLst>
            <pc:docMk/>
            <pc:sldMk cId="304684512" sldId="263"/>
            <ac:picMk id="4" creationId="{A9B8FBB7-F0C0-92F6-CCAF-E6F3CF6AF21B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20:13:27.007" v="337" actId="1076"/>
          <ac:picMkLst>
            <pc:docMk/>
            <pc:sldMk cId="304684512" sldId="263"/>
            <ac:picMk id="5" creationId="{1641C0EB-B86F-8CA6-1FE9-B87D0F2699D9}"/>
          </ac:picMkLst>
        </pc:pic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0:14:29.540" v="362" actId="1076"/>
        <pc:sldMkLst>
          <pc:docMk/>
          <pc:sldMk cId="1667435256" sldId="264"/>
        </pc:sldMkLst>
        <pc:spChg chg="mod">
          <ac:chgData name="Lucas Cinquetti Moreira" userId="S::lucas.cinquetti@ges.inatel.br::890767fd-182f-4d24-b19c-7838e51d39b3" providerId="AD" clId="Web-{274C7C0C-896C-1E08-5208-FBD6BDAAFA77}" dt="2024-02-22T20:14:26.899" v="361" actId="1076"/>
          <ac:spMkLst>
            <pc:docMk/>
            <pc:sldMk cId="1667435256" sldId="264"/>
            <ac:spMk id="2" creationId="{ABF3657A-EDEF-EB77-FAA9-309E6D928ECB}"/>
          </ac:spMkLst>
        </pc:spChg>
        <pc:spChg chg="del">
          <ac:chgData name="Lucas Cinquetti Moreira" userId="S::lucas.cinquetti@ges.inatel.br::890767fd-182f-4d24-b19c-7838e51d39b3" providerId="AD" clId="Web-{274C7C0C-896C-1E08-5208-FBD6BDAAFA77}" dt="2024-02-22T20:14:11.040" v="355"/>
          <ac:spMkLst>
            <pc:docMk/>
            <pc:sldMk cId="1667435256" sldId="264"/>
            <ac:spMk id="3" creationId="{513CA092-FED5-7272-811A-F822EA96F4D2}"/>
          </ac:spMkLst>
        </pc:spChg>
        <pc:picChg chg="add mod ord">
          <ac:chgData name="Lucas Cinquetti Moreira" userId="S::lucas.cinquetti@ges.inatel.br::890767fd-182f-4d24-b19c-7838e51d39b3" providerId="AD" clId="Web-{274C7C0C-896C-1E08-5208-FBD6BDAAFA77}" dt="2024-02-22T20:14:29.540" v="362" actId="1076"/>
          <ac:picMkLst>
            <pc:docMk/>
            <pc:sldMk cId="1667435256" sldId="264"/>
            <ac:picMk id="4" creationId="{7E75585B-B0F5-9764-5873-CD72F4677C24}"/>
          </ac:picMkLst>
        </pc:pic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2:03:35.238" v="397" actId="1076"/>
        <pc:sldMkLst>
          <pc:docMk/>
          <pc:sldMk cId="3880233696" sldId="265"/>
        </pc:sldMkLst>
        <pc:spChg chg="mod">
          <ac:chgData name="Lucas Cinquetti Moreira" userId="S::lucas.cinquetti@ges.inatel.br::890767fd-182f-4d24-b19c-7838e51d39b3" providerId="AD" clId="Web-{274C7C0C-896C-1E08-5208-FBD6BDAAFA77}" dt="2024-02-22T21:20:03.374" v="373" actId="1076"/>
          <ac:spMkLst>
            <pc:docMk/>
            <pc:sldMk cId="3880233696" sldId="265"/>
            <ac:spMk id="2" creationId="{2D515470-3072-64B7-046B-6EA585C9D5FA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21:20:42.298" v="385" actId="20577"/>
          <ac:spMkLst>
            <pc:docMk/>
            <pc:sldMk cId="3880233696" sldId="265"/>
            <ac:spMk id="3" creationId="{C641831F-0769-5CF2-3366-ACD908926202}"/>
          </ac:spMkLst>
        </pc:spChg>
        <pc:picChg chg="add del mod">
          <ac:chgData name="Lucas Cinquetti Moreira" userId="S::lucas.cinquetti@ges.inatel.br::890767fd-182f-4d24-b19c-7838e51d39b3" providerId="AD" clId="Web-{274C7C0C-896C-1E08-5208-FBD6BDAAFA77}" dt="2024-02-22T22:03:18.660" v="389"/>
          <ac:picMkLst>
            <pc:docMk/>
            <pc:sldMk cId="3880233696" sldId="265"/>
            <ac:picMk id="4" creationId="{353B3965-6213-8CA6-8673-CD2EA409B927}"/>
          </ac:picMkLst>
        </pc:picChg>
        <pc:picChg chg="add del mod">
          <ac:chgData name="Lucas Cinquetti Moreira" userId="S::lucas.cinquetti@ges.inatel.br::890767fd-182f-4d24-b19c-7838e51d39b3" providerId="AD" clId="Web-{274C7C0C-896C-1E08-5208-FBD6BDAAFA77}" dt="2024-02-22T22:03:16.300" v="388"/>
          <ac:picMkLst>
            <pc:docMk/>
            <pc:sldMk cId="3880233696" sldId="265"/>
            <ac:picMk id="5" creationId="{D48BF670-9A45-40A7-9097-98677EE044F9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22:03:35.238" v="397" actId="1076"/>
          <ac:picMkLst>
            <pc:docMk/>
            <pc:sldMk cId="3880233696" sldId="265"/>
            <ac:picMk id="6" creationId="{8A05BCFE-5535-4C7D-E342-F2A15735D0E0}"/>
          </ac:picMkLst>
        </pc:picChg>
      </pc:sldChg>
      <pc:sldChg chg="new">
        <pc:chgData name="Lucas Cinquetti Moreira" userId="S::lucas.cinquetti@ges.inatel.br::890767fd-182f-4d24-b19c-7838e51d39b3" providerId="AD" clId="Web-{274C7C0C-896C-1E08-5208-FBD6BDAAFA77}" dt="2024-02-22T22:03:48.707" v="398"/>
        <pc:sldMkLst>
          <pc:docMk/>
          <pc:sldMk cId="1223133397" sldId="266"/>
        </pc:sldMkLst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2:04:44.880" v="412" actId="14100"/>
        <pc:sldMkLst>
          <pc:docMk/>
          <pc:sldMk cId="2519625043" sldId="267"/>
        </pc:sldMkLst>
        <pc:spChg chg="mod">
          <ac:chgData name="Lucas Cinquetti Moreira" userId="S::lucas.cinquetti@ges.inatel.br::890767fd-182f-4d24-b19c-7838e51d39b3" providerId="AD" clId="Web-{274C7C0C-896C-1E08-5208-FBD6BDAAFA77}" dt="2024-02-22T22:04:32.661" v="407" actId="20577"/>
          <ac:spMkLst>
            <pc:docMk/>
            <pc:sldMk cId="2519625043" sldId="267"/>
            <ac:spMk id="2" creationId="{7478A48C-8D96-E32A-4673-53AFD68BB200}"/>
          </ac:spMkLst>
        </pc:spChg>
        <pc:spChg chg="del">
          <ac:chgData name="Lucas Cinquetti Moreira" userId="S::lucas.cinquetti@ges.inatel.br::890767fd-182f-4d24-b19c-7838e51d39b3" providerId="AD" clId="Web-{274C7C0C-896C-1E08-5208-FBD6BDAAFA77}" dt="2024-02-22T22:04:36.130" v="408"/>
          <ac:spMkLst>
            <pc:docMk/>
            <pc:sldMk cId="2519625043" sldId="267"/>
            <ac:spMk id="3" creationId="{718DE058-EF34-5008-1F10-368A592698E8}"/>
          </ac:spMkLst>
        </pc:spChg>
        <pc:picChg chg="add mod ord">
          <ac:chgData name="Lucas Cinquetti Moreira" userId="S::lucas.cinquetti@ges.inatel.br::890767fd-182f-4d24-b19c-7838e51d39b3" providerId="AD" clId="Web-{274C7C0C-896C-1E08-5208-FBD6BDAAFA77}" dt="2024-02-22T22:04:44.880" v="412" actId="14100"/>
          <ac:picMkLst>
            <pc:docMk/>
            <pc:sldMk cId="2519625043" sldId="267"/>
            <ac:picMk id="4" creationId="{8AEC90AF-F9CC-B05B-F902-7ED79DAFF4B1}"/>
          </ac:picMkLst>
        </pc:picChg>
      </pc:sldChg>
      <pc:sldMasterChg chg="del delSldLayout">
        <pc:chgData name="Lucas Cinquetti Moreira" userId="S::lucas.cinquetti@ges.inatel.br::890767fd-182f-4d24-b19c-7838e51d39b3" providerId="AD" clId="Web-{274C7C0C-896C-1E08-5208-FBD6BDAAFA77}" dt="2024-02-22T18:24:22.431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4:26.384" v="1"/>
        <pc:sldMasterMkLst>
          <pc:docMk/>
          <pc:sldMasterMk cId="2471661270" sldId="2147483660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032165631" sldId="214748366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4091184288" sldId="214748366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676822438" sldId="214748366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4179283805" sldId="214748366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075811359" sldId="214748366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115430694" sldId="214748366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600079268" sldId="214748366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700544785" sldId="214748366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685207026" sldId="214748366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505295528" sldId="214748367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00857337" sldId="214748367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923767054" sldId="214748367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528332827" sldId="214748367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30530767" sldId="214748367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458464256" sldId="214748367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981261968" sldId="214748367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3975498246" sldId="2147483677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5:24.152" v="20"/>
        <pc:sldMasterMkLst>
          <pc:docMk/>
          <pc:sldMasterMk cId="2018814671" sldId="2147483678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260146869" sldId="214748367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1649147445" sldId="214748368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2582603397" sldId="214748368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155464424" sldId="214748368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607535203" sldId="214748368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173498469" sldId="214748368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2484172883" sldId="214748368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073285765" sldId="214748368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303607414" sldId="214748368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525068198" sldId="214748368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852305649" sldId="214748368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83303791" sldId="214748369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021301042" sldId="214748369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023573954" sldId="214748369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1735420771" sldId="214748369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114197015" sldId="214748369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270581530" sldId="2147483695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5:41.433" v="22"/>
        <pc:sldMasterMkLst>
          <pc:docMk/>
          <pc:sldMasterMk cId="798470597" sldId="2147483696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881882600" sldId="214748369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229513650" sldId="214748369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831474720" sldId="214748369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691126018" sldId="214748370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1227540041" sldId="214748370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506332870" sldId="214748370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615211235" sldId="214748370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867077342" sldId="214748370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037978206" sldId="214748370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1238471256" sldId="214748370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667656659" sldId="214748370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10014271" sldId="214748370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445094948" sldId="214748370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533907758" sldId="214748371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400776805" sldId="214748371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981205216" sldId="214748371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429507325" sldId="2147483713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5:50.793" v="23"/>
        <pc:sldMasterMkLst>
          <pc:docMk/>
          <pc:sldMasterMk cId="2261814438" sldId="2147483714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776671332" sldId="214748371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408752685" sldId="214748371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683617119" sldId="214748371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822443267" sldId="214748371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253245839" sldId="214748371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981029284" sldId="214748372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1733077477" sldId="214748372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736757542" sldId="214748372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31764205" sldId="214748372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1813315282" sldId="214748372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772536895" sldId="2147483725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6:20.669" v="24"/>
        <pc:sldMasterMkLst>
          <pc:docMk/>
          <pc:sldMasterMk cId="1843771491" sldId="2147483726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013069951" sldId="214748372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327431551" sldId="214748372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976421084" sldId="214748372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430176629" sldId="214748373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4165686370" sldId="214748373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446114867" sldId="214748373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697012129" sldId="214748373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4151060729" sldId="214748373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892639394" sldId="214748373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3035752384" sldId="214748373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456485612" sldId="214748373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975438247" sldId="214748373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3128275315" sldId="214748373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3056188732" sldId="214748374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479086852" sldId="214748374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875948940" sldId="214748374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159662348" sldId="2147483743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6:25.607" v="25"/>
        <pc:sldMasterMkLst>
          <pc:docMk/>
          <pc:sldMasterMk cId="2147946548" sldId="2147483744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2100694145" sldId="214748374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685557383" sldId="214748374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461513011" sldId="214748374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2099008881" sldId="214748374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3147745133" sldId="214748374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401336409" sldId="214748375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3344713655" sldId="214748375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2661835865" sldId="214748375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478418844" sldId="214748375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794506841" sldId="214748375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4227242321" sldId="2147483755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274C7C0C-896C-1E08-5208-FBD6BDAAFA77}" dt="2024-02-22T18:26:25.607" v="25"/>
        <pc:sldMasterMkLst>
          <pc:docMk/>
          <pc:sldMasterMk cId="1765942123" sldId="2147483756"/>
        </pc:sldMasterMkLst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4173048268" sldId="2147483757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1708780884" sldId="2147483758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697397760" sldId="2147483759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954988434" sldId="2147483760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913470575" sldId="2147483761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1568020669" sldId="2147483762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088156398" sldId="2147483763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764933275" sldId="2147483764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1227624" sldId="2147483765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467067234" sldId="2147483766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137537120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04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39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de-DE" sz="6000">
                <a:solidFill>
                  <a:schemeClr val="tx2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Introdução a Machine Learning</a:t>
            </a:r>
            <a:endParaRPr lang="de-DE" sz="600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endParaRPr lang="de-DE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035DB-BBA2-A14C-74F1-6353B0E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C86E-2DE7-8920-F19E-0E23C27B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dirty="0"/>
              <a:t>Aprendizagem Não-Supervisionada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3D90035-380C-5F10-2061-DA20A1F9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2594557"/>
            <a:ext cx="8966199" cy="36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5470-3072-64B7-046B-6EA585C9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25" y="385813"/>
            <a:ext cx="9692640" cy="1325562"/>
          </a:xfrm>
        </p:spPr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1831F-0769-5CF2-3366-ACD90892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/>
              <a:t>Agrupamento (</a:t>
            </a:r>
            <a:r>
              <a:rPr lang="pt-BR" sz="3200" err="1"/>
              <a:t>Clustering</a:t>
            </a:r>
            <a:r>
              <a:rPr lang="pt-BR" sz="3200"/>
              <a:t>)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A05BCFE-5535-4C7D-E342-F2A15735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2790825"/>
            <a:ext cx="9299910" cy="35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84B70-9581-87F4-AAF2-15322971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8A6BD-30BD-5583-F605-E1F50C51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1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E76F8-7DE1-5645-EF0C-5F5219C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Machine Learning?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05BCB-B00C-527D-8126-4ABC47C2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0775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Arial"/>
                <a:cs typeface="Arial"/>
              </a:rPr>
              <a:t>"Machine learning" é uma área da inteligência artificial (IA) e da ciência da computação que se concentra no uso de dados e algoritmos para imitar a maneira como os humanos aprendem, melhorando gradualmente sua precisão.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BFF6-0635-B5B6-6021-B93C0693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Logotipo, nome da empresa&#10;&#10;Descrição gerada automaticamente">
            <a:extLst>
              <a:ext uri="{FF2B5EF4-FFF2-40B4-BE49-F238E27FC236}">
                <a16:creationId xmlns:a16="http://schemas.microsoft.com/office/drawing/2014/main" id="{DC864A07-3715-514E-4243-180501BF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63" y="204995"/>
            <a:ext cx="4521869" cy="3227472"/>
          </a:xfr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ED04F9C-0C42-952C-C6D9-06B28CC8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63" y="272716"/>
            <a:ext cx="2743200" cy="2743200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EDA0692-483D-69B9-E92D-BAA1D5F65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47" y="3501189"/>
            <a:ext cx="2743200" cy="27432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70D4FFE0-5BCC-B52A-EC93-1E7F4B00E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742" y="350118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057F6-CB85-6DF2-DE58-B5B4202C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25" y="305602"/>
            <a:ext cx="9692640" cy="1325562"/>
          </a:xfrm>
        </p:spPr>
        <p:txBody>
          <a:bodyPr/>
          <a:lstStyle/>
          <a:p>
            <a:r>
              <a:rPr lang="pt-BR" dirty="0"/>
              <a:t>Como o Machine Learning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0D16F-F0D9-218A-F028-DC7CD520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5" y="1778668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Processo de Decisão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Função de Erro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Processo de Otimização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38005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8A48C-8D96-E32A-4673-53AFD68B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AEC90AF-F9CC-B05B-F902-7ED79DAFF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45" y="2185833"/>
            <a:ext cx="8952633" cy="3683453"/>
          </a:xfrm>
        </p:spPr>
      </p:pic>
    </p:spTree>
    <p:extLst>
      <p:ext uri="{BB962C8B-B14F-4D97-AF65-F5344CB8AC3E}">
        <p14:creationId xmlns:p14="http://schemas.microsoft.com/office/powerpoint/2010/main" val="25196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106AA-59BF-34AA-7A1B-14FF1A0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19" y="275523"/>
            <a:ext cx="9692640" cy="1325562"/>
          </a:xfrm>
        </p:spPr>
        <p:txBody>
          <a:bodyPr/>
          <a:lstStyle/>
          <a:p>
            <a:pPr algn="ctr"/>
            <a:r>
              <a:rPr lang="pt-BR" dirty="0"/>
              <a:t>Tipos de aprendizagem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9B8F0-FA8D-7051-BFB8-BEA6B4CE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dirty="0"/>
              <a:t>Aprendizagem Supervisionada</a:t>
            </a:r>
            <a:endParaRPr lang="pt-BR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89CA7E3-3450-A081-5135-0FDDA030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8" y="2658227"/>
            <a:ext cx="8596063" cy="28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CFD7A-7614-4C4B-5211-76EE41FA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243D1-7423-9EA6-723B-7F906233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Tipos de Aprendizagem Supervisionada</a:t>
            </a:r>
            <a:endParaRPr lang="pt-BR"/>
          </a:p>
          <a:p>
            <a:pPr marL="0" indent="0" algn="ctr">
              <a:buNone/>
            </a:pPr>
            <a:r>
              <a:rPr lang="pt-BR" sz="3200" dirty="0"/>
              <a:t>Classificação</a:t>
            </a:r>
          </a:p>
          <a:p>
            <a:pPr marL="0" indent="0" algn="just">
              <a:buNone/>
            </a:pPr>
            <a:endParaRPr lang="pt-BR" sz="3200" dirty="0"/>
          </a:p>
        </p:txBody>
      </p:sp>
      <p:pic>
        <p:nvPicPr>
          <p:cNvPr id="4" name="Imagem 3" descr="Gato cinza com olhos amarelos&#10;&#10;Descrição gerada automaticamente">
            <a:extLst>
              <a:ext uri="{FF2B5EF4-FFF2-40B4-BE49-F238E27FC236}">
                <a16:creationId xmlns:a16="http://schemas.microsoft.com/office/drawing/2014/main" id="{23200FE9-B50B-E866-76B7-1D7A8815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30" y="3430663"/>
            <a:ext cx="3204648" cy="2398129"/>
          </a:xfrm>
          <a:prstGeom prst="rect">
            <a:avLst/>
          </a:prstGeom>
        </p:spPr>
      </p:pic>
      <p:pic>
        <p:nvPicPr>
          <p:cNvPr id="5" name="Imagem 4" descr="Cachorro deitado na grama&#10;&#10;Descrição gerada automaticamente">
            <a:extLst>
              <a:ext uri="{FF2B5EF4-FFF2-40B4-BE49-F238E27FC236}">
                <a16:creationId xmlns:a16="http://schemas.microsoft.com/office/drawing/2014/main" id="{BFC63A2B-5902-9242-59FA-670CF7D9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10" y="3434737"/>
            <a:ext cx="3251200" cy="23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1B6E2-DA87-AB47-AB20-B31D348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D480D-507B-6868-A6DF-1DA13737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a typeface="+mn-lt"/>
                <a:cs typeface="+mn-lt"/>
              </a:rPr>
              <a:t>Tipos de Aprendizagem Supervisionada</a:t>
            </a:r>
          </a:p>
          <a:p>
            <a:pPr marL="0" indent="0" algn="ctr">
              <a:buNone/>
            </a:pPr>
            <a:r>
              <a:rPr lang="pt-BR" sz="3200" dirty="0">
                <a:ea typeface="+mn-lt"/>
                <a:cs typeface="+mn-lt"/>
              </a:rPr>
              <a:t>Regressão</a:t>
            </a:r>
          </a:p>
        </p:txBody>
      </p:sp>
      <p:pic>
        <p:nvPicPr>
          <p:cNvPr id="5" name="Imagem 4" descr="Gráfico, Gráfico de bolhas&#10;&#10;Descrição gerada automaticamente">
            <a:extLst>
              <a:ext uri="{FF2B5EF4-FFF2-40B4-BE49-F238E27FC236}">
                <a16:creationId xmlns:a16="http://schemas.microsoft.com/office/drawing/2014/main" id="{1641C0EB-B86F-8CA6-1FE9-B87D0F26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34" y="3205413"/>
            <a:ext cx="425366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657A-EDEF-EB77-FAA9-309E6D9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08" y="400396"/>
            <a:ext cx="9692640" cy="1325562"/>
          </a:xfrm>
        </p:spPr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E75585B-B0F5-9764-5873-CD72F467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17" y="1977665"/>
            <a:ext cx="7003761" cy="3903518"/>
          </a:xfrm>
        </p:spPr>
      </p:pic>
    </p:spTree>
    <p:extLst>
      <p:ext uri="{BB962C8B-B14F-4D97-AF65-F5344CB8AC3E}">
        <p14:creationId xmlns:p14="http://schemas.microsoft.com/office/powerpoint/2010/main" val="16674352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FF486237422429FF6AA2A9AD312EC" ma:contentTypeVersion="11" ma:contentTypeDescription="Create a new document." ma:contentTypeScope="" ma:versionID="e2e51ed1763e814d3bdd5605fc8d405c">
  <xsd:schema xmlns:xsd="http://www.w3.org/2001/XMLSchema" xmlns:xs="http://www.w3.org/2001/XMLSchema" xmlns:p="http://schemas.microsoft.com/office/2006/metadata/properties" xmlns:ns2="7f9007ac-3f0e-4095-bbb9-5b7560332839" xmlns:ns3="68be193b-0a70-4776-8f05-6dfa926977b9" targetNamespace="http://schemas.microsoft.com/office/2006/metadata/properties" ma:root="true" ma:fieldsID="fd08cf9836b11769e344e6a675b47818" ns2:_="" ns3:_="">
    <xsd:import namespace="7f9007ac-3f0e-4095-bbb9-5b7560332839"/>
    <xsd:import namespace="68be193b-0a70-4776-8f05-6dfa926977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007ac-3f0e-4095-bbb9-5b75603328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e193b-0a70-4776-8f05-6dfa926977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2f4c35-6c4e-450a-97e2-876d46f2db2b}" ma:internalName="TaxCatchAll" ma:showField="CatchAllData" ma:web="68be193b-0a70-4776-8f05-6dfa926977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f9007ac-3f0e-4095-bbb9-5b7560332839">
      <Terms xmlns="http://schemas.microsoft.com/office/infopath/2007/PartnerControls"/>
    </lcf76f155ced4ddcb4097134ff3c332f>
    <TaxCatchAll xmlns="68be193b-0a70-4776-8f05-6dfa926977b9" xsi:nil="true"/>
  </documentManagement>
</p:properties>
</file>

<file path=customXml/itemProps1.xml><?xml version="1.0" encoding="utf-8"?>
<ds:datastoreItem xmlns:ds="http://schemas.openxmlformats.org/officeDocument/2006/customXml" ds:itemID="{46C196B7-6DFF-451E-A518-19626B30A78F}"/>
</file>

<file path=customXml/itemProps2.xml><?xml version="1.0" encoding="utf-8"?>
<ds:datastoreItem xmlns:ds="http://schemas.openxmlformats.org/officeDocument/2006/customXml" ds:itemID="{530D081F-AF99-456A-96C3-DEE14602C341}"/>
</file>

<file path=customXml/itemProps3.xml><?xml version="1.0" encoding="utf-8"?>
<ds:datastoreItem xmlns:ds="http://schemas.openxmlformats.org/officeDocument/2006/customXml" ds:itemID="{7329DE3B-8D40-4200-BEA3-6E0554EB393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View</vt:lpstr>
      <vt:lpstr>Introdução a Machine Learning</vt:lpstr>
      <vt:lpstr>O que é Machine Learning?</vt:lpstr>
      <vt:lpstr>Apresentação do PowerPoint</vt:lpstr>
      <vt:lpstr>Como o Machine Learning Funciona?</vt:lpstr>
      <vt:lpstr>Tipos de Aprendizagem</vt:lpstr>
      <vt:lpstr>Tipos de aprendizagem</vt:lpstr>
      <vt:lpstr>Tipos de Aprendizagem</vt:lpstr>
      <vt:lpstr>Tipos de Aprendizagem</vt:lpstr>
      <vt:lpstr>Tipos de Aprendizagem</vt:lpstr>
      <vt:lpstr>Tipos de aprendizagem</vt:lpstr>
      <vt:lpstr>Tipos de Aprendizagem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142</cp:revision>
  <dcterms:created xsi:type="dcterms:W3CDTF">2024-02-22T18:20:57Z</dcterms:created>
  <dcterms:modified xsi:type="dcterms:W3CDTF">2024-02-22T22:04:46Z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0x010100721FF486237422429FF6AA2A9AD312EC</vt:lpwstr>
  </property>
</Properties>
</file>