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8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74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3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7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4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38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4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9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714CEA-17F7-4A8A-99F3-A9973B5A363E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4725DC-560F-468F-B4BA-D907BD0FD0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2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9DF-566C-C681-73F2-05CD5D29E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Réquiem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64AB1-6AE5-9247-9300-BF2523F79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Desenvolvido por Inahell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F2F87-2216-4F25-A573-80AE50FB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871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8CE75-9FAD-749C-EB0C-9BA22688B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82" y="1399028"/>
            <a:ext cx="4144618" cy="41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B037-C624-A528-EA54-A13F9EDE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escolhido proposto pela GJ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B86D-B28E-22B5-27CF-EDC695A9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Ilusão</a:t>
            </a:r>
          </a:p>
        </p:txBody>
      </p:sp>
    </p:spTree>
    <p:extLst>
      <p:ext uri="{BB962C8B-B14F-4D97-AF65-F5344CB8AC3E}">
        <p14:creationId xmlns:p14="http://schemas.microsoft.com/office/powerpoint/2010/main" val="61689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619-EE6E-6507-87C5-9B74E450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9C53-6B29-F108-1B56-302540C6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Gênero: Suspense/Drama</a:t>
            </a:r>
          </a:p>
          <a:p>
            <a:r>
              <a:rPr lang="pt-BR" dirty="0"/>
              <a:t>Gráficos: 2D/PixelArt</a:t>
            </a:r>
          </a:p>
          <a:p>
            <a:r>
              <a:rPr lang="pt-BR" dirty="0"/>
              <a:t>Plataformas: PC(Steam) / Android / IOS</a:t>
            </a:r>
          </a:p>
          <a:p>
            <a:r>
              <a:rPr lang="pt-BR" dirty="0"/>
              <a:t>Engine: GameMaker Studio 2</a:t>
            </a:r>
          </a:p>
        </p:txBody>
      </p:sp>
    </p:spTree>
    <p:extLst>
      <p:ext uri="{BB962C8B-B14F-4D97-AF65-F5344CB8AC3E}">
        <p14:creationId xmlns:p14="http://schemas.microsoft.com/office/powerpoint/2010/main" val="5474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E8F6-7B9B-A140-7CF3-4DFD215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Monetização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C4FE-84F7-2473-41D0-06736DFD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Gratuito até uma parte da história.</a:t>
            </a:r>
          </a:p>
          <a:p>
            <a:r>
              <a:rPr lang="pt-BR" dirty="0"/>
              <a:t>Para desbloquear o jogo completo será necessário uma quantia.</a:t>
            </a:r>
          </a:p>
          <a:p>
            <a:r>
              <a:rPr lang="pt-BR" dirty="0"/>
              <a:t>Não é necessário pagar cada episódio, uma vez pago o jogo inteiro estará disponível.</a:t>
            </a:r>
          </a:p>
        </p:txBody>
      </p:sp>
    </p:spTree>
    <p:extLst>
      <p:ext uri="{BB962C8B-B14F-4D97-AF65-F5344CB8AC3E}">
        <p14:creationId xmlns:p14="http://schemas.microsoft.com/office/powerpoint/2010/main" val="308158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CCDB-5D21-1FBE-B231-9AE5396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4A2D-21DC-FE32-AD41-A08358DF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Top-down ¾ (The Legend of Zelda / RPG Maker)</a:t>
            </a:r>
          </a:p>
          <a:p>
            <a:r>
              <a:rPr lang="pt-BR" dirty="0"/>
              <a:t>Graficamente sombrio (escuro)</a:t>
            </a:r>
          </a:p>
        </p:txBody>
      </p:sp>
    </p:spTree>
    <p:extLst>
      <p:ext uri="{BB962C8B-B14F-4D97-AF65-F5344CB8AC3E}">
        <p14:creationId xmlns:p14="http://schemas.microsoft.com/office/powerpoint/2010/main" val="16806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378-EDAF-9048-D5F6-F8B0E594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444E-A6B8-54E2-701E-E3F4B171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Adolescentes e adultos.</a:t>
            </a:r>
          </a:p>
          <a:p>
            <a:r>
              <a:rPr lang="pt-BR" dirty="0"/>
              <a:t>Pessoas que gostem de narrativas e boas tramas.</a:t>
            </a:r>
          </a:p>
        </p:txBody>
      </p:sp>
    </p:spTree>
    <p:extLst>
      <p:ext uri="{BB962C8B-B14F-4D97-AF65-F5344CB8AC3E}">
        <p14:creationId xmlns:p14="http://schemas.microsoft.com/office/powerpoint/2010/main" val="416400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3D31-80F9-F2FB-08C8-3A986749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C6B2-4DA8-314D-54D9-43EB2BA5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Puzzles</a:t>
            </a:r>
          </a:p>
          <a:p>
            <a:r>
              <a:rPr lang="pt-BR" dirty="0"/>
              <a:t>Piano</a:t>
            </a:r>
          </a:p>
          <a:p>
            <a:r>
              <a:rPr lang="pt-BR" dirty="0"/>
              <a:t>Exploração</a:t>
            </a:r>
          </a:p>
        </p:txBody>
      </p:sp>
    </p:spTree>
    <p:extLst>
      <p:ext uri="{BB962C8B-B14F-4D97-AF65-F5344CB8AC3E}">
        <p14:creationId xmlns:p14="http://schemas.microsoft.com/office/powerpoint/2010/main" val="193354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EA53-3121-83C6-D293-0AAC0862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e Prazos para a Game Jam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7CDC-F726-E32B-EF8A-DD411110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Movimentação</a:t>
            </a:r>
          </a:p>
          <a:p>
            <a:r>
              <a:rPr lang="pt-BR" dirty="0"/>
              <a:t>Minigames</a:t>
            </a:r>
          </a:p>
          <a:p>
            <a:r>
              <a:rPr lang="pt-BR" dirty="0"/>
              <a:t>Diálogos</a:t>
            </a:r>
          </a:p>
          <a:p>
            <a:r>
              <a:rPr lang="pt-BR" dirty="0"/>
              <a:t>Primeiros Episódios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5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83E-941F-1FD9-5DEB-545C0819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875E-64A3-5B4C-A3D2-04EFC198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é baseado no conto Um Homem Célebre, de Machado de Assis.</a:t>
            </a:r>
          </a:p>
          <a:p>
            <a:r>
              <a:rPr lang="pt-BR" dirty="0"/>
              <a:t>Sistema de piano que faz referência ao violão de The Last of US II.</a:t>
            </a:r>
          </a:p>
        </p:txBody>
      </p:sp>
    </p:spTree>
    <p:extLst>
      <p:ext uri="{BB962C8B-B14F-4D97-AF65-F5344CB8AC3E}">
        <p14:creationId xmlns:p14="http://schemas.microsoft.com/office/powerpoint/2010/main" val="118409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1816</TotalTime>
  <Words>151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Réquiem</vt:lpstr>
      <vt:lpstr>Tema escolhido proposto pela GJ</vt:lpstr>
      <vt:lpstr>Especificações</vt:lpstr>
      <vt:lpstr>Monetização</vt:lpstr>
      <vt:lpstr>Estilo</vt:lpstr>
      <vt:lpstr>Público Alvo</vt:lpstr>
      <vt:lpstr>Mecânicas</vt:lpstr>
      <vt:lpstr>Planos e Prazos para a Game Jam</vt:lpstr>
      <vt:lpstr>Curiosidades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Réquiem</dc:title>
  <dc:creator>TALES MACHADO PRUDENTE</dc:creator>
  <cp:lastModifiedBy>TALES MACHADO PRUDENTE</cp:lastModifiedBy>
  <cp:revision>5</cp:revision>
  <dcterms:created xsi:type="dcterms:W3CDTF">2022-07-04T20:36:09Z</dcterms:created>
  <dcterms:modified xsi:type="dcterms:W3CDTF">2022-07-07T00:01:29Z</dcterms:modified>
</cp:coreProperties>
</file>