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7" r:id="rId6"/>
    <p:sldId id="268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2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81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829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9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2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93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0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73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5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35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1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40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10AA-5F0C-45FD-A221-55F67DEFBC60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F9D5-D049-4E74-B552-364221A4A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634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14EC0-CB89-1ABB-F78A-CF73AF8A5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AOT vs. JIT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AA828F-B7FB-DF59-1638-FD192EF0E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Robin Wollenschläger</a:t>
            </a:r>
          </a:p>
          <a:p>
            <a:r>
              <a:rPr lang="de-DE" dirty="0"/>
              <a:t>9495107</a:t>
            </a:r>
          </a:p>
        </p:txBody>
      </p:sp>
    </p:spTree>
    <p:extLst>
      <p:ext uri="{BB962C8B-B14F-4D97-AF65-F5344CB8AC3E}">
        <p14:creationId xmlns:p14="http://schemas.microsoft.com/office/powerpoint/2010/main" val="103744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586AA-B35F-348E-64D8-4D594D75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– </a:t>
            </a:r>
            <a:r>
              <a:rPr lang="de-DE" dirty="0" err="1"/>
              <a:t>JavaVM‘s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0C786B-7B82-FE24-B00F-C4EBD45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9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CC85A-1CB6-C4E1-091F-9935BAE6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CCD94-55D3-3173-E57F-5872FF15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27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9F351-F173-F585-A1CA-156BEAD8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310EB-1EE7-9EDF-DEB1-42CD95DD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3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7A46D-FDF4-AF2A-77A4-7E36640F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94845-F717-3ACE-3CF6-A6DAA1FF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33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1DDB2-2D13-AA5F-1CF0-35B8F24F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72DE4-1946-9E8F-44BB-BAA7D162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70" y="3033708"/>
            <a:ext cx="9613861" cy="790585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Alle genutzten Bilder sind von der Plattform </a:t>
            </a:r>
            <a:r>
              <a:rPr lang="de-DE" dirty="0" err="1"/>
              <a:t>pixabay</a:t>
            </a:r>
            <a:r>
              <a:rPr lang="de-DE" dirty="0"/>
              <a:t> und dürfen lizenzfrei ohne Nachweis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7401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A24DC-6866-461C-288C-2965E6EA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1D817-31A7-EAD1-05FA-F17C30EA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 &amp; Ziel</a:t>
            </a:r>
          </a:p>
          <a:p>
            <a:r>
              <a:rPr lang="de-DE" dirty="0"/>
              <a:t>Historie</a:t>
            </a:r>
          </a:p>
          <a:p>
            <a:r>
              <a:rPr lang="de-DE" dirty="0"/>
              <a:t>Vergleich AOT </a:t>
            </a:r>
            <a:r>
              <a:rPr lang="de-DE" dirty="0" err="1"/>
              <a:t>vs</a:t>
            </a:r>
            <a:r>
              <a:rPr lang="de-DE" dirty="0"/>
              <a:t> JIT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1608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67FBB-8E7A-AC10-3DC3-CD6B616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&amp;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AFBF5-7DD0-CBAE-BB38-07943290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Implementierungsformen: </a:t>
            </a:r>
            <a:br>
              <a:rPr lang="de-DE" dirty="0"/>
            </a:br>
            <a:r>
              <a:rPr lang="de-DE" dirty="0"/>
              <a:t>	AOT vs. JIT</a:t>
            </a:r>
          </a:p>
          <a:p>
            <a:r>
              <a:rPr lang="de-DE" dirty="0"/>
              <a:t>Historie</a:t>
            </a:r>
          </a:p>
          <a:p>
            <a:r>
              <a:rPr lang="de-DE" dirty="0"/>
              <a:t>Vergleich</a:t>
            </a:r>
          </a:p>
          <a:p>
            <a:r>
              <a:rPr lang="de-DE" dirty="0"/>
              <a:t>Anwendungsgebiete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Quelle: https://pixabay.com/de/photos/uhr-taschenuhr-uhrwerk-uhrmacher-3179167/">
            <a:extLst>
              <a:ext uri="{FF2B5EF4-FFF2-40B4-BE49-F238E27FC236}">
                <a16:creationId xmlns:a16="http://schemas.microsoft.com/office/drawing/2014/main" id="{6892EC36-7933-22D7-926E-5C2805467E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6" y="2164182"/>
            <a:ext cx="4857361" cy="32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F5A7E-663E-7A33-B0D9-B3726738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 – 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E3CF2-7311-98BD-6209-C7382D61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das?</a:t>
            </a:r>
          </a:p>
          <a:p>
            <a:pPr lvl="1"/>
            <a:r>
              <a:rPr lang="de-DE" dirty="0"/>
              <a:t>Übersetzer: Hochsprache </a:t>
            </a:r>
            <a:r>
              <a:rPr lang="de-DE" dirty="0">
                <a:sym typeface="Wingdings" panose="05000000000000000000" pitchFamily="2" charset="2"/>
              </a:rPr>
              <a:t> Maschinencode</a:t>
            </a:r>
            <a:endParaRPr lang="de-DE" dirty="0"/>
          </a:p>
          <a:p>
            <a:pPr lvl="1"/>
            <a:r>
              <a:rPr lang="de-DE" dirty="0"/>
              <a:t>Isoliertes </a:t>
            </a:r>
            <a:r>
              <a:rPr lang="de-DE" dirty="0" err="1"/>
              <a:t>Executable</a:t>
            </a:r>
            <a:endParaRPr lang="de-DE" dirty="0"/>
          </a:p>
          <a:p>
            <a:pPr lvl="1"/>
            <a:r>
              <a:rPr lang="de-DE" dirty="0"/>
              <a:t>Abhängig von Zielarchitektur</a:t>
            </a:r>
          </a:p>
          <a:p>
            <a:r>
              <a:rPr lang="de-DE" dirty="0"/>
              <a:t>Zuse Z4</a:t>
            </a:r>
          </a:p>
          <a:p>
            <a:pPr lvl="1"/>
            <a:r>
              <a:rPr lang="de-DE" dirty="0"/>
              <a:t>Planfertigungsgerät</a:t>
            </a:r>
          </a:p>
          <a:p>
            <a:pPr lvl="1"/>
            <a:r>
              <a:rPr lang="de-DE" dirty="0"/>
              <a:t>Mathematischer Rechenplan</a:t>
            </a:r>
          </a:p>
          <a:p>
            <a:pPr lvl="1"/>
            <a:r>
              <a:rPr lang="de-DE" dirty="0"/>
              <a:t>Lochstreifen mit Maschinenplan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8DD799F4-F7B0-7847-3E11-55F5F1F3E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36283"/>
            <a:ext cx="3881328" cy="25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F5A7E-663E-7A33-B0D9-B3726738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 – 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E3CF2-7311-98BD-6209-C7382D61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Grace Hopper: A-0</a:t>
            </a:r>
          </a:p>
          <a:p>
            <a:pPr lvl="1"/>
            <a:r>
              <a:rPr lang="de-DE" dirty="0"/>
              <a:t>Befehlskatalog</a:t>
            </a:r>
          </a:p>
          <a:p>
            <a:pPr lvl="1"/>
            <a:r>
              <a:rPr lang="de-DE" dirty="0"/>
              <a:t>Speicherreservierung</a:t>
            </a:r>
          </a:p>
          <a:p>
            <a:pPr lvl="1"/>
            <a:r>
              <a:rPr lang="de-DE" dirty="0"/>
              <a:t>Adressierung</a:t>
            </a:r>
          </a:p>
          <a:p>
            <a:r>
              <a:rPr lang="de-DE" dirty="0"/>
              <a:t>Grace Hopper: B-0</a:t>
            </a:r>
          </a:p>
          <a:p>
            <a:pPr lvl="1"/>
            <a:r>
              <a:rPr lang="de-DE" dirty="0"/>
              <a:t>Menschliche Sprachen </a:t>
            </a:r>
            <a:br>
              <a:rPr lang="de-DE" dirty="0"/>
            </a:br>
            <a:r>
              <a:rPr lang="de-DE" dirty="0"/>
              <a:t>(Deutsch, English, Französisch)</a:t>
            </a:r>
          </a:p>
          <a:p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03F1E5-C099-ECCC-F2C0-72374EAB1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43" y="2228850"/>
            <a:ext cx="343089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8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F5A7E-663E-7A33-B0D9-B3726738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 – 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E3CF2-7311-98BD-6209-C7382D61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Fortran, COBOL </a:t>
            </a:r>
            <a:r>
              <a:rPr lang="de-DE" dirty="0">
                <a:sym typeface="Wingdings" panose="05000000000000000000" pitchFamily="2" charset="2"/>
              </a:rPr>
              <a:t> Meilensteine</a:t>
            </a:r>
            <a:endParaRPr lang="de-DE" dirty="0"/>
          </a:p>
          <a:p>
            <a:r>
              <a:rPr lang="de-DE" dirty="0"/>
              <a:t>Bekannte Compilersprachen</a:t>
            </a:r>
          </a:p>
          <a:p>
            <a:pPr lvl="1"/>
            <a:r>
              <a:rPr lang="de-DE" dirty="0"/>
              <a:t>C/C++</a:t>
            </a:r>
          </a:p>
          <a:p>
            <a:pPr lvl="1"/>
            <a:r>
              <a:rPr lang="de-DE" dirty="0"/>
              <a:t>Go</a:t>
            </a:r>
          </a:p>
          <a:p>
            <a:pPr lvl="1"/>
            <a:r>
              <a:rPr lang="de-DE" dirty="0"/>
              <a:t>Pascal</a:t>
            </a:r>
          </a:p>
          <a:p>
            <a:pPr lvl="1"/>
            <a:r>
              <a:rPr lang="de-DE" dirty="0"/>
              <a:t>Cobol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B5B0CA-9D51-B63B-021D-C9669E99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47" y="2680185"/>
            <a:ext cx="5449298" cy="33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29068-6BB0-61B6-4FD8-E392E392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 - 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45082-315B-DC1B-62E9-1844DEBE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das?</a:t>
            </a:r>
          </a:p>
          <a:p>
            <a:pPr lvl="1"/>
            <a:r>
              <a:rPr lang="de-DE" dirty="0"/>
              <a:t>Ausführung statt Übersetzung</a:t>
            </a:r>
          </a:p>
          <a:p>
            <a:pPr lvl="1"/>
            <a:r>
              <a:rPr lang="de-DE" dirty="0"/>
              <a:t>Plattformunabhängig</a:t>
            </a:r>
          </a:p>
          <a:p>
            <a:pPr lvl="1"/>
            <a:r>
              <a:rPr lang="de-DE" dirty="0"/>
              <a:t>Langsamer &amp; Aufwändiger</a:t>
            </a:r>
          </a:p>
          <a:p>
            <a:pPr lvl="1"/>
            <a:r>
              <a:rPr lang="de-DE" dirty="0"/>
              <a:t>Übersetzung </a:t>
            </a:r>
            <a:r>
              <a:rPr lang="de-DE" dirty="0" err="1"/>
              <a:t>LowLevel</a:t>
            </a:r>
            <a:r>
              <a:rPr lang="de-DE" dirty="0"/>
              <a:t>-Sprachen</a:t>
            </a:r>
          </a:p>
          <a:p>
            <a:r>
              <a:rPr lang="de-DE" dirty="0"/>
              <a:t>John Russel: IBM 704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LISP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7311D-7C98-32CA-A87A-9173C7BE4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1" y="2155372"/>
            <a:ext cx="2511786" cy="38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7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29068-6BB0-61B6-4FD8-E392E392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 - 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45082-315B-DC1B-62E9-1844DEBE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Bekannte </a:t>
            </a:r>
            <a:r>
              <a:rPr lang="de-DE" dirty="0" err="1"/>
              <a:t>Interpretersprachen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PHP</a:t>
            </a:r>
          </a:p>
          <a:p>
            <a:pPr lvl="1"/>
            <a:r>
              <a:rPr lang="de-DE" dirty="0"/>
              <a:t>Perl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/>
              <a:t>BASIC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FC9086-635B-3A0B-F55D-7FE8AB33D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31" y="2816716"/>
            <a:ext cx="5830655" cy="35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6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953A-6870-9397-BD23-6F93AE40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 - JIT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1835-E4B8-E6A8-0019-0B3D69A5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47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159</Words>
  <Application>Microsoft Office PowerPoint</Application>
  <PresentationFormat>Breitbild</PresentationFormat>
  <Paragraphs>58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AOT vs. JIT</vt:lpstr>
      <vt:lpstr>Inhalt </vt:lpstr>
      <vt:lpstr>Thema &amp; Ziel</vt:lpstr>
      <vt:lpstr>Historie – Compiler</vt:lpstr>
      <vt:lpstr>Historie – Compiler</vt:lpstr>
      <vt:lpstr>Historie – Compiler</vt:lpstr>
      <vt:lpstr>Historie - Interpreter</vt:lpstr>
      <vt:lpstr>Historie - Interpreter</vt:lpstr>
      <vt:lpstr>Historie - JIT</vt:lpstr>
      <vt:lpstr>Vergleich – JavaVM‘s</vt:lpstr>
      <vt:lpstr>Anwendungsgebiete</vt:lpstr>
      <vt:lpstr>Beispiele</vt:lpstr>
      <vt:lpstr>Fazit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AOT vs. JIT</dc:title>
  <dc:creator>Robin Wollenschlaeger</dc:creator>
  <cp:lastModifiedBy>Robin Wollenschlaeger</cp:lastModifiedBy>
  <cp:revision>12</cp:revision>
  <dcterms:created xsi:type="dcterms:W3CDTF">2022-12-04T16:51:00Z</dcterms:created>
  <dcterms:modified xsi:type="dcterms:W3CDTF">2022-12-06T12:59:43Z</dcterms:modified>
</cp:coreProperties>
</file>