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E2D60-9E97-423D-91AE-C589C9C31D8E}" v="725" dt="2022-07-02T18:12:3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88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742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7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20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8976" y="223748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000000"/>
                </a:solidFill>
                <a:cs typeface="Calibri Light"/>
              </a:rPr>
              <a:t>Trying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to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depolarize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by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 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penalizing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The 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most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active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users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alibri Light"/>
              </a:rPr>
              <a:t>of</a:t>
            </a:r>
            <a:r>
              <a:rPr lang="de-DE" dirty="0">
                <a:solidFill>
                  <a:srgbClr val="000000"/>
                </a:solidFill>
                <a:cs typeface="Calibri Light"/>
              </a:rPr>
              <a:t> a network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F61D-7412-DE58-475F-C3CD1A7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118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The 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F7B7C-4E7E-E4E3-E70E-F2E0FB12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224"/>
            <a:ext cx="8596668" cy="4559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Multidimensional assimilative </a:t>
            </a:r>
            <a:r>
              <a:rPr lang="de-DE" sz="2400" dirty="0" err="1"/>
              <a:t>opinion</a:t>
            </a:r>
            <a:r>
              <a:rPr lang="de-DE" sz="2400" dirty="0"/>
              <a:t> </a:t>
            </a:r>
            <a:r>
              <a:rPr lang="de-DE" sz="2400" dirty="0" err="1"/>
              <a:t>model</a:t>
            </a:r>
            <a:r>
              <a:rPr lang="de-DE" sz="2400" dirty="0"/>
              <a:t> </a:t>
            </a:r>
            <a:r>
              <a:rPr lang="de-DE" sz="2400" dirty="0" err="1"/>
              <a:t>by</a:t>
            </a:r>
            <a:r>
              <a:rPr lang="de-DE" sz="2400" dirty="0"/>
              <a:t> Fabian Baumann et. Al.</a:t>
            </a:r>
          </a:p>
          <a:p>
            <a:pPr>
              <a:buFont typeface="Arial" charset="2"/>
              <a:buChar char="•"/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makes</a:t>
            </a:r>
            <a:r>
              <a:rPr lang="de-DE" sz="2400" dirty="0"/>
              <a:t> 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special</a:t>
            </a:r>
            <a:r>
              <a:rPr lang="de-DE" sz="2400" dirty="0"/>
              <a:t>?</a:t>
            </a:r>
          </a:p>
          <a:p>
            <a:pPr lvl="1">
              <a:buFont typeface="Arial" charset="2"/>
              <a:buChar char="•"/>
            </a:pPr>
            <a:r>
              <a:rPr lang="de-DE" sz="2400" dirty="0"/>
              <a:t>The network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activity</a:t>
            </a:r>
            <a:r>
              <a:rPr lang="de-DE" sz="2400" dirty="0"/>
              <a:t> </a:t>
            </a:r>
            <a:r>
              <a:rPr lang="de-DE" sz="2400" dirty="0" err="1"/>
              <a:t>driven</a:t>
            </a:r>
            <a:endParaRPr lang="de-DE" sz="2400" dirty="0"/>
          </a:p>
          <a:p>
            <a:pPr lvl="1">
              <a:buFont typeface="Arial" charset="2"/>
              <a:buChar char="•"/>
            </a:pPr>
            <a:r>
              <a:rPr lang="de-DE" sz="2400" dirty="0"/>
              <a:t>In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iteration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,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agent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an individual </a:t>
            </a:r>
            <a:r>
              <a:rPr lang="de-DE" sz="2400" dirty="0" err="1"/>
              <a:t>probability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</a:t>
            </a:r>
            <a:r>
              <a:rPr lang="de-DE" sz="2400" dirty="0" err="1"/>
              <a:t>active</a:t>
            </a:r>
            <a:r>
              <a:rPr lang="de-DE" sz="2400" dirty="0"/>
              <a:t> and form </a:t>
            </a:r>
            <a:r>
              <a:rPr lang="de-DE" sz="2400" dirty="0" err="1"/>
              <a:t>connections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others</a:t>
            </a:r>
            <a:endParaRPr lang="de-DE" sz="2400" dirty="0"/>
          </a:p>
          <a:p>
            <a:pPr>
              <a:buFont typeface="Arial" charset="2"/>
              <a:buChar char="•"/>
            </a:pPr>
            <a:r>
              <a:rPr lang="de-DE" sz="2400" dirty="0"/>
              <a:t>This </a:t>
            </a:r>
            <a:r>
              <a:rPr lang="de-DE" sz="2400" dirty="0" err="1"/>
              <a:t>leads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 different </a:t>
            </a:r>
            <a:r>
              <a:rPr lang="de-DE" sz="2400" dirty="0" err="1"/>
              <a:t>dynamics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high </a:t>
            </a:r>
            <a:r>
              <a:rPr lang="de-DE" sz="2400" dirty="0" err="1"/>
              <a:t>activity</a:t>
            </a:r>
            <a:r>
              <a:rPr lang="de-DE" sz="2400" dirty="0"/>
              <a:t> </a:t>
            </a:r>
            <a:r>
              <a:rPr lang="de-DE" sz="2400" dirty="0" err="1"/>
              <a:t>vs</a:t>
            </a:r>
            <a:r>
              <a:rPr lang="de-DE" sz="2400" dirty="0"/>
              <a:t> 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activity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9336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F61D-7412-DE58-475F-C3CD1A7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0015"/>
            <a:ext cx="8596668" cy="791118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The Flow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Highly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Active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Agents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F7B7C-4E7E-E4E3-E70E-F2E0FB12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5370"/>
            <a:ext cx="8596668" cy="4559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Most 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 form extreme </a:t>
            </a:r>
            <a:r>
              <a:rPr lang="de-DE" sz="2400" dirty="0" err="1"/>
              <a:t>opinions</a:t>
            </a:r>
            <a:r>
              <a:rPr lang="de-DE" sz="2400" dirty="0"/>
              <a:t> </a:t>
            </a:r>
            <a:r>
              <a:rPr lang="de-DE" sz="2400" dirty="0" err="1"/>
              <a:t>very</a:t>
            </a:r>
            <a:r>
              <a:rPr lang="de-DE" sz="2400" dirty="0"/>
              <a:t> </a:t>
            </a:r>
            <a:r>
              <a:rPr lang="de-DE" sz="2400" dirty="0" err="1"/>
              <a:t>quickly</a:t>
            </a: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r>
              <a:rPr lang="de-DE" sz="2400" dirty="0" err="1"/>
              <a:t>Dots</a:t>
            </a:r>
            <a:r>
              <a:rPr lang="de-DE" sz="2400" dirty="0"/>
              <a:t> 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starting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r>
              <a:rPr lang="de-DE" sz="2400" dirty="0"/>
              <a:t> </a:t>
            </a:r>
            <a:r>
              <a:rPr lang="de-DE" sz="2400" dirty="0" err="1"/>
              <a:t>opinion</a:t>
            </a:r>
            <a:endParaRPr lang="de-DE" sz="2400" dirty="0"/>
          </a:p>
          <a:p>
            <a:pPr>
              <a:buFont typeface="Arial" charset="2"/>
              <a:buChar char="•"/>
            </a:pPr>
            <a:r>
              <a:rPr lang="de-DE" sz="2400" dirty="0" err="1"/>
              <a:t>Usual</a:t>
            </a:r>
            <a:r>
              <a:rPr lang="de-DE" sz="2400" dirty="0"/>
              <a:t> </a:t>
            </a:r>
            <a:r>
              <a:rPr lang="de-DE" sz="2400" dirty="0" err="1"/>
              <a:t>peaks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opinions</a:t>
            </a:r>
            <a:r>
              <a:rPr lang="de-DE" sz="2400" dirty="0"/>
              <a:t> </a:t>
            </a:r>
            <a:r>
              <a:rPr lang="de-DE" sz="2400" dirty="0" err="1"/>
              <a:t>around</a:t>
            </a:r>
            <a:r>
              <a:rPr lang="de-DE" sz="2400" dirty="0"/>
              <a:t> –2 and 2</a:t>
            </a:r>
          </a:p>
          <a:p>
            <a:pPr>
              <a:buFont typeface="Arial" charset="2"/>
              <a:buChar char="•"/>
            </a:pPr>
            <a:r>
              <a:rPr lang="de-DE" sz="2400" dirty="0"/>
              <a:t>Hypothesis: Most 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r>
              <a:rPr lang="de-DE" sz="2400" dirty="0"/>
              <a:t> "pull" </a:t>
            </a:r>
            <a:r>
              <a:rPr lang="de-DE" sz="2400" dirty="0" err="1"/>
              <a:t>others</a:t>
            </a:r>
            <a:r>
              <a:rPr lang="de-DE" sz="2400" dirty="0"/>
              <a:t> </a:t>
            </a:r>
            <a:r>
              <a:rPr lang="de-DE" sz="2400" dirty="0" err="1"/>
              <a:t>towards</a:t>
            </a:r>
            <a:r>
              <a:rPr lang="de-DE" sz="2400" dirty="0"/>
              <a:t> extremes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9EECB41-F910-A66E-6A21-CCAD030D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210" y="1094678"/>
            <a:ext cx="11719929" cy="38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9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F61D-7412-DE58-475F-C3CD1A7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356"/>
            <a:ext cx="8596668" cy="791118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Penalizing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most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active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F7B7C-4E7E-E4E3-E70E-F2E0FB12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5468"/>
            <a:ext cx="8596668" cy="4559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de-DE" sz="2400" dirty="0" err="1"/>
              <a:t>Multiplying</a:t>
            </a:r>
            <a:r>
              <a:rPr lang="de-DE" sz="2400" dirty="0"/>
              <a:t> </a:t>
            </a:r>
            <a:r>
              <a:rPr lang="de-DE" sz="2400" dirty="0" err="1"/>
              <a:t>penalty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 </a:t>
            </a:r>
            <a:r>
              <a:rPr lang="de-DE" sz="2400" dirty="0" err="1"/>
              <a:t>onto</a:t>
            </a:r>
            <a:r>
              <a:rPr lang="de-DE" sz="2400" dirty="0"/>
              <a:t>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influence</a:t>
            </a:r>
            <a:r>
              <a:rPr lang="de-DE" sz="2400" dirty="0"/>
              <a:t>,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depend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activity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node</a:t>
            </a:r>
            <a:endParaRPr lang="de-DE" dirty="0" err="1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8C23C07-BE82-9748-EC5F-6985C103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86" y="1574181"/>
            <a:ext cx="5651809" cy="56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F61D-7412-DE58-475F-C3CD1A7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356"/>
            <a:ext cx="8596668" cy="791118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Does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penalizing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work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F7B7C-4E7E-E4E3-E70E-F2E0FB12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5468"/>
            <a:ext cx="8596668" cy="4559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Looking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CDFs </a:t>
            </a:r>
            <a:r>
              <a:rPr lang="de-DE" sz="2400" dirty="0" err="1"/>
              <a:t>of</a:t>
            </a:r>
            <a:r>
              <a:rPr lang="de-DE" sz="2400" dirty="0"/>
              <a:t> different </a:t>
            </a:r>
            <a:r>
              <a:rPr lang="de-DE" sz="2400" dirty="0" err="1"/>
              <a:t>penalized</a:t>
            </a:r>
            <a:r>
              <a:rPr lang="de-DE" sz="2400" dirty="0"/>
              <a:t> </a:t>
            </a:r>
            <a:r>
              <a:rPr lang="de-DE" sz="2400" dirty="0" err="1"/>
              <a:t>simulations</a:t>
            </a:r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endParaRPr lang="de-DE" sz="2400" dirty="0"/>
          </a:p>
          <a:p>
            <a:pPr>
              <a:buFont typeface="Arial" charset="2"/>
              <a:buChar char="•"/>
            </a:pPr>
            <a:r>
              <a:rPr lang="de-DE" sz="2400" dirty="0"/>
              <a:t>A </a:t>
            </a:r>
            <a:r>
              <a:rPr lang="de-DE" sz="2400" dirty="0" err="1"/>
              <a:t>saddle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CDF </a:t>
            </a:r>
            <a:r>
              <a:rPr lang="de-DE" sz="2400" dirty="0" err="1"/>
              <a:t>means</a:t>
            </a:r>
            <a:r>
              <a:rPr lang="de-DE" sz="2400" dirty="0"/>
              <a:t> </a:t>
            </a:r>
            <a:r>
              <a:rPr lang="de-DE" sz="2400" dirty="0" err="1"/>
              <a:t>polarization</a:t>
            </a:r>
            <a:r>
              <a:rPr lang="de-DE" sz="2400" dirty="0"/>
              <a:t> -&gt; all </a:t>
            </a:r>
            <a:r>
              <a:rPr lang="de-DE" sz="2400" dirty="0" err="1"/>
              <a:t>distributions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polarized</a:t>
            </a:r>
            <a:r>
              <a:rPr lang="de-DE" sz="2400" dirty="0"/>
              <a:t>.</a:t>
            </a:r>
          </a:p>
          <a:p>
            <a:pPr>
              <a:buFont typeface="Arial" charset="2"/>
              <a:buChar char="•"/>
            </a:pPr>
            <a:r>
              <a:rPr lang="de-DE" sz="2400" dirty="0"/>
              <a:t>-&gt; </a:t>
            </a:r>
            <a:r>
              <a:rPr lang="de-DE" sz="2400" dirty="0" err="1"/>
              <a:t>Penalizing</a:t>
            </a:r>
            <a:r>
              <a:rPr lang="de-DE" sz="2400" dirty="0"/>
              <a:t> </a:t>
            </a:r>
            <a:r>
              <a:rPr lang="de-DE" sz="2400" dirty="0" err="1"/>
              <a:t>does</a:t>
            </a:r>
            <a:r>
              <a:rPr lang="de-DE" sz="2400" dirty="0"/>
              <a:t> not </a:t>
            </a:r>
            <a:r>
              <a:rPr lang="de-DE" sz="2400" dirty="0" err="1"/>
              <a:t>work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BD34E26-FC53-169E-8CA6-C80D49A0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8" y="1476692"/>
            <a:ext cx="7659029" cy="34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F61D-7412-DE58-475F-C3CD1A7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10" y="1111405"/>
            <a:ext cx="8596668" cy="791118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New </a:t>
            </a:r>
            <a:r>
              <a:rPr lang="de-DE" dirty="0" err="1">
                <a:solidFill>
                  <a:schemeClr val="tx1"/>
                </a:solidFill>
              </a:rPr>
              <a:t>idea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depolarization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F7B7C-4E7E-E4E3-E70E-F2E0FB12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4127"/>
            <a:ext cx="8596668" cy="4559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Take a </a:t>
            </a:r>
            <a:r>
              <a:rPr lang="de-DE" sz="2400" dirty="0" err="1"/>
              <a:t>certain</a:t>
            </a:r>
            <a:r>
              <a:rPr lang="de-DE" sz="2400" dirty="0"/>
              <a:t> </a:t>
            </a:r>
            <a:r>
              <a:rPr lang="de-DE" sz="2400" dirty="0" err="1"/>
              <a:t>fraction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top-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r>
              <a:rPr lang="de-DE" sz="2400" dirty="0"/>
              <a:t> and </a:t>
            </a:r>
            <a:r>
              <a:rPr lang="de-DE" sz="2400" dirty="0" err="1"/>
              <a:t>set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 </a:t>
            </a:r>
            <a:r>
              <a:rPr lang="de-DE" sz="2400" dirty="0" err="1">
                <a:ea typeface="+mn-lt"/>
                <a:cs typeface="+mn-lt"/>
              </a:rPr>
              <a:t>constantly</a:t>
            </a:r>
            <a:r>
              <a:rPr lang="de-DE" sz="2400" dirty="0"/>
              <a:t> 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opinion</a:t>
            </a:r>
            <a:r>
              <a:rPr lang="de-DE" sz="2400" dirty="0"/>
              <a:t> 0 </a:t>
            </a:r>
            <a:endParaRPr lang="de-DE"/>
          </a:p>
          <a:p>
            <a:pPr lvl="1">
              <a:buFont typeface="Arial" charset="2"/>
              <a:buChar char="•"/>
            </a:pPr>
            <a:r>
              <a:rPr lang="de-DE" sz="2200" dirty="0"/>
              <a:t>-&gt; </a:t>
            </a:r>
            <a:r>
              <a:rPr lang="de-DE" sz="2200" dirty="0" err="1"/>
              <a:t>Using</a:t>
            </a:r>
            <a:r>
              <a:rPr lang="de-DE" sz="2200" dirty="0"/>
              <a:t> 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activity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nodes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"pull" </a:t>
            </a:r>
            <a:br>
              <a:rPr lang="de-DE" sz="2200" dirty="0"/>
            </a:br>
            <a:r>
              <a:rPr lang="de-DE" sz="2200" dirty="0"/>
              <a:t>    </a:t>
            </a:r>
            <a:r>
              <a:rPr lang="de-DE" sz="2200" dirty="0" err="1"/>
              <a:t>others</a:t>
            </a:r>
            <a:r>
              <a:rPr lang="de-DE" sz="2200" dirty="0"/>
              <a:t> </a:t>
            </a:r>
            <a:r>
              <a:rPr lang="de-DE" sz="2200" dirty="0" err="1"/>
              <a:t>towards</a:t>
            </a:r>
            <a:r>
              <a:rPr lang="de-DE" sz="2200" dirty="0"/>
              <a:t> </a:t>
            </a:r>
            <a:r>
              <a:rPr lang="de-DE" sz="2200" dirty="0" err="1"/>
              <a:t>the</a:t>
            </a:r>
            <a:r>
              <a:rPr lang="de-DE" sz="2200" dirty="0"/>
              <a:t> </a:t>
            </a:r>
            <a:r>
              <a:rPr lang="de-DE" sz="2200" dirty="0" err="1"/>
              <a:t>center</a:t>
            </a:r>
          </a:p>
          <a:p>
            <a:pPr>
              <a:buFont typeface="Arial" charset="2"/>
              <a:buChar char="•"/>
            </a:pPr>
            <a:r>
              <a:rPr lang="de-DE" sz="2400" dirty="0"/>
              <a:t>This </a:t>
            </a:r>
            <a:r>
              <a:rPr lang="de-DE" sz="2400" dirty="0" err="1"/>
              <a:t>mimics</a:t>
            </a:r>
            <a:r>
              <a:rPr lang="de-DE" sz="2400" dirty="0"/>
              <a:t> </a:t>
            </a:r>
            <a:r>
              <a:rPr lang="de-DE" sz="2400" dirty="0" err="1"/>
              <a:t>moderators</a:t>
            </a:r>
            <a:r>
              <a:rPr lang="de-DE" sz="2400" dirty="0"/>
              <a:t> in a network</a:t>
            </a:r>
          </a:p>
          <a:p>
            <a:pPr>
              <a:buFont typeface="Arial" charset="2"/>
              <a:buChar char="•"/>
            </a:pPr>
            <a:r>
              <a:rPr lang="de-DE" sz="2400" dirty="0"/>
              <a:t>-&gt; Can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lead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depolarization</a:t>
            </a:r>
            <a:r>
              <a:rPr lang="de-DE" sz="2400" dirty="0"/>
              <a:t>? </a:t>
            </a: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big</a:t>
            </a:r>
            <a:r>
              <a:rPr lang="de-DE" sz="2400" dirty="0"/>
              <a:t> </a:t>
            </a:r>
            <a:r>
              <a:rPr lang="de-DE" sz="2400" dirty="0" err="1"/>
              <a:t>does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 </a:t>
            </a:r>
            <a:br>
              <a:rPr lang="de-DE" sz="2400" dirty="0"/>
            </a:br>
            <a:r>
              <a:rPr lang="de-DE" sz="2400" dirty="0"/>
              <a:t>    </a:t>
            </a:r>
            <a:r>
              <a:rPr lang="de-DE" sz="2400" dirty="0" err="1"/>
              <a:t>fraction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moderators</a:t>
            </a:r>
            <a:r>
              <a:rPr lang="de-DE" sz="2400" dirty="0"/>
              <a:t> </a:t>
            </a:r>
            <a:r>
              <a:rPr lang="de-DE" sz="2400" dirty="0" err="1"/>
              <a:t>need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335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Facet</vt:lpstr>
      <vt:lpstr>Trying to depolarize by penalizing The most active users of a network</vt:lpstr>
      <vt:lpstr>The Model</vt:lpstr>
      <vt:lpstr>The Flow of Highly Active Agents</vt:lpstr>
      <vt:lpstr>Penalizing most active nodes</vt:lpstr>
      <vt:lpstr>Does penalizing work?</vt:lpstr>
      <vt:lpstr>New idea for depolarization?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179</cp:revision>
  <dcterms:created xsi:type="dcterms:W3CDTF">2022-07-02T16:49:39Z</dcterms:created>
  <dcterms:modified xsi:type="dcterms:W3CDTF">2022-07-02T18:14:47Z</dcterms:modified>
</cp:coreProperties>
</file>