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ntridea.github.io/sketch.j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el/detexif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owap/PHP-Seri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rriaan/Arduino-PowerFunc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Proof</a:t>
            </a:r>
            <a:r>
              <a:rPr lang="nl-BE" dirty="0"/>
              <a:t> of Concept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Robin De Herdt</a:t>
            </a:r>
          </a:p>
        </p:txBody>
      </p:sp>
    </p:spTree>
    <p:extLst>
      <p:ext uri="{BB962C8B-B14F-4D97-AF65-F5344CB8AC3E}">
        <p14:creationId xmlns:p14="http://schemas.microsoft.com/office/powerpoint/2010/main" val="83391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Painter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HTML5 canvas</a:t>
            </a:r>
          </a:p>
          <a:p>
            <a:r>
              <a:rPr lang="nl-BE" dirty="0"/>
              <a:t>Tekeningen maken: </a:t>
            </a:r>
            <a:r>
              <a:rPr lang="nl-BE" dirty="0">
                <a:hlinkClick r:id="rId2"/>
              </a:rPr>
              <a:t>http://intridea.github.io/sketch.js/</a:t>
            </a:r>
            <a:r>
              <a:rPr lang="nl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131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Tekening interpreteren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Niet gelukt</a:t>
            </a:r>
          </a:p>
          <a:p>
            <a:r>
              <a:rPr lang="nl-BE" dirty="0"/>
              <a:t>Gezocht naar:</a:t>
            </a:r>
          </a:p>
          <a:p>
            <a:pPr lvl="1"/>
            <a:r>
              <a:rPr lang="nl-BE" dirty="0"/>
              <a:t>‘</a:t>
            </a:r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interpreter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‘</a:t>
            </a:r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grid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‘</a:t>
            </a:r>
            <a:r>
              <a:rPr lang="nl-BE" dirty="0" err="1"/>
              <a:t>Convert</a:t>
            </a:r>
            <a:r>
              <a:rPr lang="nl-BE" dirty="0"/>
              <a:t> </a:t>
            </a:r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grid</a:t>
            </a:r>
            <a:r>
              <a:rPr lang="nl-BE" dirty="0"/>
              <a:t>’</a:t>
            </a:r>
          </a:p>
          <a:p>
            <a:r>
              <a:rPr lang="nl-BE" dirty="0"/>
              <a:t>Symboolherkenning/tekstherkenning: </a:t>
            </a:r>
            <a:r>
              <a:rPr lang="nl-BE" dirty="0">
                <a:hlinkClick r:id="rId2"/>
              </a:rPr>
              <a:t>https://github.com/kirel/detexify</a:t>
            </a:r>
            <a:r>
              <a:rPr lang="nl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879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nl-BE" dirty="0"/>
              <a:t>Alternatief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664" y="1287620"/>
            <a:ext cx="4772003" cy="5101109"/>
          </a:xfrm>
        </p:spPr>
      </p:pic>
    </p:spTree>
    <p:extLst>
      <p:ext uri="{BB962C8B-B14F-4D97-AF65-F5344CB8AC3E}">
        <p14:creationId xmlns:p14="http://schemas.microsoft.com/office/powerpoint/2010/main" val="75809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Wifi </a:t>
            </a:r>
            <a:r>
              <a:rPr lang="nl-BE" dirty="0" err="1"/>
              <a:t>shield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niet op wpa2 (schoolnetwerk)</a:t>
            </a:r>
          </a:p>
          <a:p>
            <a:r>
              <a:rPr lang="nl-BE" dirty="0"/>
              <a:t>Oplossing: via seriële verbinding demo geven</a:t>
            </a:r>
          </a:p>
        </p:txBody>
      </p:sp>
    </p:spTree>
    <p:extLst>
      <p:ext uri="{BB962C8B-B14F-4D97-AF65-F5344CB8AC3E}">
        <p14:creationId xmlns:p14="http://schemas.microsoft.com/office/powerpoint/2010/main" val="349530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Php</a:t>
            </a:r>
            <a:r>
              <a:rPr lang="nl-BE" dirty="0"/>
              <a:t> naar </a:t>
            </a:r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https://github.com/Xowap/PHP-Serial</a:t>
            </a:r>
            <a:r>
              <a:rPr lang="nl-BE" dirty="0"/>
              <a:t>	</a:t>
            </a:r>
          </a:p>
          <a:p>
            <a:r>
              <a:rPr lang="nl-BE" dirty="0"/>
              <a:t>Rechtstreeks commando’s over USB sturen</a:t>
            </a:r>
          </a:p>
          <a:p>
            <a:pPr lvl="1"/>
            <a:r>
              <a:rPr lang="nl-BE" dirty="0"/>
              <a:t>Geen database nodig</a:t>
            </a:r>
          </a:p>
        </p:txBody>
      </p:sp>
    </p:spTree>
    <p:extLst>
      <p:ext uri="{BB962C8B-B14F-4D97-AF65-F5344CB8AC3E}">
        <p14:creationId xmlns:p14="http://schemas.microsoft.com/office/powerpoint/2010/main" val="326230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2596081"/>
            <a:ext cx="10018713" cy="1752599"/>
          </a:xfrm>
        </p:spPr>
        <p:txBody>
          <a:bodyPr>
            <a:normAutofit/>
          </a:bodyPr>
          <a:lstStyle/>
          <a:p>
            <a:r>
              <a:rPr lang="nl-BE" sz="54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815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Lego creatie met </a:t>
            </a:r>
            <a:r>
              <a:rPr lang="nl-BE" dirty="0" err="1"/>
              <a:t>arduino</a:t>
            </a:r>
            <a:r>
              <a:rPr lang="nl-BE" dirty="0"/>
              <a:t> aansturen over wifi</a:t>
            </a:r>
          </a:p>
          <a:p>
            <a:r>
              <a:rPr lang="nl-BE" dirty="0"/>
              <a:t>Circuit afleggen dat gemaakt wordt via online </a:t>
            </a:r>
            <a:r>
              <a:rPr lang="nl-BE" dirty="0" err="1"/>
              <a:t>painter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9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Materiaal</a:t>
            </a:r>
          </a:p>
        </p:txBody>
      </p:sp>
      <p:pic>
        <p:nvPicPr>
          <p:cNvPr id="1028" name="Picture 4" descr="http://lego.brickinstructions.com/08000/8275/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72" y="2014653"/>
            <a:ext cx="3898120" cy="27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rduino.cc/en/uploads/Main/ArduinoWifiSh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04" y="2014653"/>
            <a:ext cx="2780369" cy="208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rduino.org/media/k2/galleries/90/A000073-Arduino-Uno-SMD-1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04" y="4466065"/>
            <a:ext cx="2780369" cy="208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r transmitter l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73" y="5065916"/>
            <a:ext cx="1983119" cy="14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Aansturing lego tank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Lego motor opendoen en verbinden met </a:t>
            </a:r>
            <a:r>
              <a:rPr lang="nl-BE" dirty="0" err="1"/>
              <a:t>arduino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 -&gt; moeilijk/kans dat het misgaat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Oplossing: via IR receiver signalen naar motor doorgeven</a:t>
            </a:r>
          </a:p>
        </p:txBody>
      </p:sp>
    </p:spTree>
    <p:extLst>
      <p:ext uri="{BB962C8B-B14F-4D97-AF65-F5344CB8AC3E}">
        <p14:creationId xmlns:p14="http://schemas.microsoft.com/office/powerpoint/2010/main" val="173581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Standaard lego IR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2287" y="2418583"/>
            <a:ext cx="10018713" cy="3124201"/>
          </a:xfrm>
        </p:spPr>
        <p:txBody>
          <a:bodyPr/>
          <a:lstStyle/>
          <a:p>
            <a:r>
              <a:rPr lang="nl-BE" dirty="0"/>
              <a:t>Lego IR receiver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Standaard remote control: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2050" name="Picture 2" descr="https://mi-od-live-s.legocdn.com/r/www/r/catalogs/-/media/catalogs/articles/power%20functions/element%20specs/8884/8884_1.jpg?l.r2=-1517450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2390715"/>
            <a:ext cx="3112386" cy="169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-od-live-s.legocdn.com/r/www/r/catalogs/-/media/catalogs/products/power%20functions/products/8885/product_8885.jpg?l.r2=-8220618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4374741"/>
            <a:ext cx="2900542" cy="217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2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2015" y="-411480"/>
            <a:ext cx="10018713" cy="1752599"/>
          </a:xfrm>
        </p:spPr>
        <p:txBody>
          <a:bodyPr/>
          <a:lstStyle/>
          <a:p>
            <a:r>
              <a:rPr lang="nl-BE" dirty="0"/>
              <a:t>Lego IR protocol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4" r="1050"/>
          <a:stretch/>
        </p:blipFill>
        <p:spPr>
          <a:xfrm>
            <a:off x="3694176" y="929681"/>
            <a:ext cx="5422392" cy="5748488"/>
          </a:xfrm>
        </p:spPr>
      </p:pic>
    </p:spTree>
    <p:extLst>
      <p:ext uri="{BB962C8B-B14F-4D97-AF65-F5344CB8AC3E}">
        <p14:creationId xmlns:p14="http://schemas.microsoft.com/office/powerpoint/2010/main" val="406459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Lego IR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Gelukkig bestaat er een </a:t>
            </a:r>
            <a:r>
              <a:rPr lang="nl-BE" dirty="0" err="1"/>
              <a:t>library</a:t>
            </a:r>
            <a:r>
              <a:rPr lang="nl-BE" dirty="0"/>
              <a:t> voor alles:</a:t>
            </a:r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https://github.com/jurriaan/Arduino-PowerFunctions</a:t>
            </a:r>
            <a:r>
              <a:rPr lang="nl-BE" dirty="0"/>
              <a:t>	</a:t>
            </a:r>
          </a:p>
          <a:p>
            <a:r>
              <a:rPr lang="nl-BE" dirty="0"/>
              <a:t>Oude </a:t>
            </a:r>
            <a:r>
              <a:rPr lang="nl-BE" dirty="0" err="1"/>
              <a:t>library</a:t>
            </a:r>
            <a:r>
              <a:rPr lang="nl-BE" dirty="0"/>
              <a:t> met weinig voorbeelden, maar het werkt</a:t>
            </a:r>
          </a:p>
        </p:txBody>
      </p:sp>
    </p:spTree>
    <p:extLst>
      <p:ext uri="{BB962C8B-B14F-4D97-AF65-F5344CB8AC3E}">
        <p14:creationId xmlns:p14="http://schemas.microsoft.com/office/powerpoint/2010/main" val="313102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Arduino</a:t>
            </a:r>
            <a:r>
              <a:rPr lang="nl-BE" dirty="0"/>
              <a:t> server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Arduino</a:t>
            </a:r>
            <a:r>
              <a:rPr lang="nl-BE" dirty="0"/>
              <a:t> als webserver: </a:t>
            </a:r>
          </a:p>
          <a:p>
            <a:pPr lvl="1"/>
            <a:r>
              <a:rPr lang="nl-BE" dirty="0"/>
              <a:t>Te basic interface</a:t>
            </a:r>
          </a:p>
          <a:p>
            <a:pPr lvl="1"/>
            <a:r>
              <a:rPr lang="nl-BE" dirty="0"/>
              <a:t>Onhandig om mee te werken</a:t>
            </a:r>
          </a:p>
          <a:p>
            <a:r>
              <a:rPr lang="nl-BE" dirty="0" err="1"/>
              <a:t>Arduino</a:t>
            </a:r>
            <a:r>
              <a:rPr lang="nl-BE" dirty="0"/>
              <a:t> als </a:t>
            </a:r>
            <a:r>
              <a:rPr lang="nl-BE" dirty="0" err="1"/>
              <a:t>client</a:t>
            </a:r>
            <a:endParaRPr lang="nl-BE" dirty="0"/>
          </a:p>
          <a:p>
            <a:pPr lvl="1"/>
            <a:r>
              <a:rPr lang="nl-BE" dirty="0"/>
              <a:t>Kan </a:t>
            </a:r>
            <a:r>
              <a:rPr lang="nl-BE" dirty="0" err="1"/>
              <a:t>repeating</a:t>
            </a:r>
            <a:r>
              <a:rPr lang="nl-BE" dirty="0"/>
              <a:t> get </a:t>
            </a:r>
            <a:r>
              <a:rPr lang="nl-BE" dirty="0" err="1"/>
              <a:t>requests</a:t>
            </a:r>
            <a:r>
              <a:rPr lang="nl-BE" dirty="0"/>
              <a:t> doen naar externe server</a:t>
            </a:r>
          </a:p>
          <a:p>
            <a:pPr lvl="1"/>
            <a:r>
              <a:rPr lang="nl-BE" dirty="0"/>
              <a:t>“</a:t>
            </a:r>
            <a:r>
              <a:rPr lang="nl-BE" dirty="0" err="1"/>
              <a:t>Hacky</a:t>
            </a:r>
            <a:r>
              <a:rPr lang="nl-BE" dirty="0"/>
              <a:t>” methode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23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Arduino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Repeating</a:t>
            </a:r>
            <a:r>
              <a:rPr lang="nl-BE" dirty="0"/>
              <a:t> get </a:t>
            </a:r>
            <a:r>
              <a:rPr lang="nl-BE" dirty="0" err="1"/>
              <a:t>requests</a:t>
            </a:r>
            <a:r>
              <a:rPr lang="nl-BE" dirty="0"/>
              <a:t> naar </a:t>
            </a:r>
            <a:r>
              <a:rPr lang="nl-BE" dirty="0" err="1"/>
              <a:t>index.php</a:t>
            </a:r>
            <a:r>
              <a:rPr lang="nl-BE" dirty="0"/>
              <a:t> voor array met commando’s</a:t>
            </a:r>
          </a:p>
          <a:p>
            <a:r>
              <a:rPr lang="nl-BE" dirty="0"/>
              <a:t>Commando’s komen uit een database</a:t>
            </a:r>
          </a:p>
          <a:p>
            <a:r>
              <a:rPr lang="nl-BE" dirty="0"/>
              <a:t>Eerste record in </a:t>
            </a:r>
            <a:r>
              <a:rPr lang="nl-BE" dirty="0" err="1"/>
              <a:t>table</a:t>
            </a:r>
            <a:r>
              <a:rPr lang="nl-BE" dirty="0"/>
              <a:t> geeft weer of commando’s al uitgevoerd zijn</a:t>
            </a:r>
          </a:p>
          <a:p>
            <a:pPr lvl="1"/>
            <a:r>
              <a:rPr lang="nl-BE" dirty="0"/>
              <a:t>0 = niet uitgevoerd</a:t>
            </a:r>
          </a:p>
          <a:p>
            <a:pPr lvl="1"/>
            <a:r>
              <a:rPr lang="nl-BE" dirty="0"/>
              <a:t>1 = al uitgevoerd</a:t>
            </a:r>
          </a:p>
        </p:txBody>
      </p:sp>
    </p:spTree>
    <p:extLst>
      <p:ext uri="{BB962C8B-B14F-4D97-AF65-F5344CB8AC3E}">
        <p14:creationId xmlns:p14="http://schemas.microsoft.com/office/powerpoint/2010/main" val="3700188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</TotalTime>
  <Words>204</Words>
  <Application>Microsoft Office PowerPoint</Application>
  <PresentationFormat>Breedbeeld</PresentationFormat>
  <Paragraphs>52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Proof of Concept </vt:lpstr>
      <vt:lpstr>Doel</vt:lpstr>
      <vt:lpstr>Materiaal</vt:lpstr>
      <vt:lpstr>Aansturing lego tank</vt:lpstr>
      <vt:lpstr>Standaard lego IR</vt:lpstr>
      <vt:lpstr>Lego IR protocol</vt:lpstr>
      <vt:lpstr>Lego IR</vt:lpstr>
      <vt:lpstr>Arduino server vs client</vt:lpstr>
      <vt:lpstr>Arduino client</vt:lpstr>
      <vt:lpstr>Painter</vt:lpstr>
      <vt:lpstr>Tekening interpreteren</vt:lpstr>
      <vt:lpstr>Alternatief</vt:lpstr>
      <vt:lpstr>Probleem</vt:lpstr>
      <vt:lpstr>Php naar arduino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</dc:title>
  <dc:creator>Robin De Herdt</dc:creator>
  <cp:lastModifiedBy>Robin De Herdt</cp:lastModifiedBy>
  <cp:revision>15</cp:revision>
  <dcterms:created xsi:type="dcterms:W3CDTF">2017-01-23T09:12:08Z</dcterms:created>
  <dcterms:modified xsi:type="dcterms:W3CDTF">2017-01-23T10:29:20Z</dcterms:modified>
</cp:coreProperties>
</file>