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6" r:id="rId10"/>
    <p:sldId id="265" r:id="rId11"/>
    <p:sldId id="267" r:id="rId12"/>
    <p:sldId id="268" r:id="rId13"/>
    <p:sldId id="271" r:id="rId14"/>
    <p:sldId id="264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2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0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ferte 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nl-NL"/>
              <a:t>Tekststijl van het model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ar of onwa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nl-NL"/>
              <a:t>Tekststijl van het model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192.168.56.101:4567/" TargetMode="External"/><Relationship Id="rId2" Type="http://schemas.openxmlformats.org/officeDocument/2006/relationships/hyperlink" Target="http://localhost:4567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Rails </a:t>
            </a:r>
            <a:r>
              <a:rPr lang="nl-BE" dirty="0" err="1"/>
              <a:t>vs</a:t>
            </a:r>
            <a:r>
              <a:rPr lang="nl-BE" dirty="0"/>
              <a:t> </a:t>
            </a:r>
            <a:r>
              <a:rPr lang="nl-BE" dirty="0" err="1"/>
              <a:t>Sinatra</a:t>
            </a:r>
            <a:endParaRPr lang="nl-BE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/>
              <a:t>Robin De Herdt</a:t>
            </a:r>
          </a:p>
        </p:txBody>
      </p:sp>
    </p:spTree>
    <p:extLst>
      <p:ext uri="{BB962C8B-B14F-4D97-AF65-F5344CB8AC3E}">
        <p14:creationId xmlns:p14="http://schemas.microsoft.com/office/powerpoint/2010/main" val="16848041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Benchmarking </a:t>
            </a:r>
            <a:r>
              <a:rPr lang="nl-BE" dirty="0" err="1"/>
              <a:t>Sinatra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642523" y="1562099"/>
            <a:ext cx="10018713" cy="3124201"/>
          </a:xfrm>
        </p:spPr>
        <p:txBody>
          <a:bodyPr/>
          <a:lstStyle/>
          <a:p>
            <a:r>
              <a:rPr lang="nl-BE" dirty="0" err="1"/>
              <a:t>Hello</a:t>
            </a:r>
            <a:r>
              <a:rPr lang="nl-BE" dirty="0"/>
              <a:t> </a:t>
            </a:r>
            <a:r>
              <a:rPr lang="nl-BE" dirty="0" err="1"/>
              <a:t>world</a:t>
            </a:r>
            <a:r>
              <a:rPr lang="nl-BE" dirty="0"/>
              <a:t> app </a:t>
            </a:r>
          </a:p>
          <a:p>
            <a:r>
              <a:rPr lang="nl-BE" dirty="0"/>
              <a:t>Start </a:t>
            </a:r>
            <a:r>
              <a:rPr lang="nl-BE" dirty="0" err="1"/>
              <a:t>sinatra</a:t>
            </a:r>
            <a:r>
              <a:rPr lang="nl-BE" dirty="0"/>
              <a:t> server:</a:t>
            </a:r>
          </a:p>
          <a:p>
            <a:endParaRPr lang="nl-BE" dirty="0"/>
          </a:p>
          <a:p>
            <a:r>
              <a:rPr lang="nl-BE" dirty="0"/>
              <a:t>Run </a:t>
            </a:r>
            <a:r>
              <a:rPr lang="nl-BE" dirty="0" err="1"/>
              <a:t>apachebench</a:t>
            </a:r>
            <a:endParaRPr lang="nl-BE" dirty="0"/>
          </a:p>
          <a:p>
            <a:endParaRPr lang="nl-BE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979194" y="3928454"/>
            <a:ext cx="9345372" cy="336597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10474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BE" altLang="nl-B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</a:t>
            </a:r>
            <a:r>
              <a:rPr lang="nl-BE" alt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–n 1000 –c 100 http://localhost:4567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979194" y="2955900"/>
            <a:ext cx="9345372" cy="336597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10474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BE" alt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Ruby </a:t>
            </a:r>
            <a:r>
              <a:rPr lang="nl-BE" altLang="nl-B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myproject.rb</a:t>
            </a:r>
            <a:endParaRPr lang="nl-BE" altLang="nl-B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56342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925" r="31465"/>
          <a:stretch/>
        </p:blipFill>
        <p:spPr>
          <a:xfrm>
            <a:off x="2627086" y="343250"/>
            <a:ext cx="8708571" cy="61083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982326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Benchmarking rails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484311" y="1397683"/>
            <a:ext cx="10018713" cy="3124201"/>
          </a:xfrm>
        </p:spPr>
        <p:txBody>
          <a:bodyPr/>
          <a:lstStyle/>
          <a:p>
            <a:r>
              <a:rPr lang="nl-BE" dirty="0" err="1"/>
              <a:t>Hello</a:t>
            </a:r>
            <a:r>
              <a:rPr lang="nl-BE" dirty="0"/>
              <a:t> </a:t>
            </a:r>
            <a:r>
              <a:rPr lang="nl-BE" dirty="0" err="1"/>
              <a:t>world</a:t>
            </a:r>
            <a:r>
              <a:rPr lang="nl-BE" dirty="0"/>
              <a:t> app</a:t>
            </a:r>
          </a:p>
          <a:p>
            <a:r>
              <a:rPr lang="nl-BE" dirty="0"/>
              <a:t>Start rails server</a:t>
            </a:r>
          </a:p>
          <a:p>
            <a:endParaRPr lang="nl-BE" dirty="0"/>
          </a:p>
          <a:p>
            <a:r>
              <a:rPr lang="nl-BE" dirty="0"/>
              <a:t>Run </a:t>
            </a:r>
            <a:r>
              <a:rPr lang="nl-BE" dirty="0" err="1"/>
              <a:t>ApacheBench</a:t>
            </a:r>
            <a:endParaRPr lang="nl-BE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820981" y="3029796"/>
            <a:ext cx="9345372" cy="336597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10474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BE" alt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Rails server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820981" y="4030463"/>
            <a:ext cx="9345372" cy="336597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104742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BE" altLang="nl-B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</a:t>
            </a:r>
            <a:r>
              <a:rPr lang="nl-BE" alt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–n 1000 –c 100 http://localhost:3000</a:t>
            </a:r>
          </a:p>
        </p:txBody>
      </p:sp>
    </p:spTree>
    <p:extLst>
      <p:ext uri="{BB962C8B-B14F-4D97-AF65-F5344CB8AC3E}">
        <p14:creationId xmlns:p14="http://schemas.microsoft.com/office/powerpoint/2010/main" val="38062341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 rotWithShape="1">
          <a:blip r:embed="rId2"/>
          <a:srcRect l="1003" t="1057" r="2048" b="1787"/>
          <a:stretch/>
        </p:blipFill>
        <p:spPr>
          <a:xfrm>
            <a:off x="2239862" y="286357"/>
            <a:ext cx="8296712" cy="6206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1095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Sinatra</a:t>
            </a:r>
            <a:r>
              <a:rPr lang="nl-BE" dirty="0"/>
              <a:t> eindconclusie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/>
              <a:t>Lightweight</a:t>
            </a:r>
            <a:endParaRPr lang="nl-BE" dirty="0"/>
          </a:p>
          <a:p>
            <a:r>
              <a:rPr lang="nl-BE" dirty="0"/>
              <a:t>Enorm snel</a:t>
            </a:r>
          </a:p>
          <a:p>
            <a:r>
              <a:rPr lang="nl-BE" dirty="0"/>
              <a:t>Voor kleine applicaties</a:t>
            </a:r>
          </a:p>
          <a:p>
            <a:r>
              <a:rPr lang="nl-BE" dirty="0"/>
              <a:t>Minder goed voor grote webapps</a:t>
            </a:r>
          </a:p>
          <a:p>
            <a:endParaRPr lang="nl-BE" dirty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5594743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Rails eindconclusie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484311" y="1898514"/>
            <a:ext cx="10018713" cy="3124201"/>
          </a:xfrm>
        </p:spPr>
        <p:txBody>
          <a:bodyPr/>
          <a:lstStyle/>
          <a:p>
            <a:r>
              <a:rPr lang="nl-BE" dirty="0"/>
              <a:t>Veel trager dan </a:t>
            </a:r>
            <a:r>
              <a:rPr lang="nl-BE" dirty="0" err="1"/>
              <a:t>sinatra</a:t>
            </a:r>
            <a:r>
              <a:rPr lang="nl-BE" dirty="0"/>
              <a:t> als het op micro-applicaties aankomt</a:t>
            </a:r>
          </a:p>
          <a:p>
            <a:r>
              <a:rPr lang="nl-BE" dirty="0"/>
              <a:t>Goed voor grote webapps</a:t>
            </a:r>
          </a:p>
          <a:p>
            <a:r>
              <a:rPr lang="nl-BE" dirty="0"/>
              <a:t>Projectstructuur om grote applicaties te ondersteunen</a:t>
            </a:r>
          </a:p>
        </p:txBody>
      </p:sp>
    </p:spTree>
    <p:extLst>
      <p:ext uri="{BB962C8B-B14F-4D97-AF65-F5344CB8AC3E}">
        <p14:creationId xmlns:p14="http://schemas.microsoft.com/office/powerpoint/2010/main" val="4086220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Rails overzicht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484311" y="1824375"/>
            <a:ext cx="10018713" cy="3124201"/>
          </a:xfrm>
        </p:spPr>
        <p:txBody>
          <a:bodyPr/>
          <a:lstStyle/>
          <a:p>
            <a:r>
              <a:rPr lang="nl-BE" dirty="0"/>
              <a:t>Goed gedocumenteerd</a:t>
            </a:r>
          </a:p>
          <a:p>
            <a:r>
              <a:rPr lang="nl-BE" dirty="0"/>
              <a:t>Veel gebruikers = veel probleemoplossingen online te vinden</a:t>
            </a:r>
          </a:p>
          <a:p>
            <a:r>
              <a:rPr lang="nl-BE" dirty="0"/>
              <a:t>Snel basisproject aanmaken</a:t>
            </a:r>
          </a:p>
          <a:p>
            <a:r>
              <a:rPr lang="nl-BE" dirty="0"/>
              <a:t>Learning curve, maar niet te steil</a:t>
            </a:r>
          </a:p>
          <a:p>
            <a:r>
              <a:rPr lang="nl-BE" dirty="0"/>
              <a:t>Veel </a:t>
            </a:r>
            <a:r>
              <a:rPr lang="nl-BE" dirty="0" err="1"/>
              <a:t>dependencies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39973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Sinatra</a:t>
            </a:r>
            <a:r>
              <a:rPr lang="nl-BE" dirty="0"/>
              <a:t> overzicht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484311" y="2787071"/>
            <a:ext cx="10018713" cy="3124201"/>
          </a:xfrm>
        </p:spPr>
        <p:txBody>
          <a:bodyPr/>
          <a:lstStyle/>
          <a:p>
            <a:r>
              <a:rPr lang="nl-BE" dirty="0"/>
              <a:t>Eenvoudig</a:t>
            </a:r>
          </a:p>
          <a:p>
            <a:r>
              <a:rPr lang="nl-BE" dirty="0"/>
              <a:t>Weinig </a:t>
            </a:r>
            <a:r>
              <a:rPr lang="nl-BE" dirty="0" err="1"/>
              <a:t>dependencies</a:t>
            </a:r>
            <a:endParaRPr lang="nl-BE" dirty="0"/>
          </a:p>
          <a:p>
            <a:r>
              <a:rPr lang="nl-BE" dirty="0"/>
              <a:t>Weinig documentatie</a:t>
            </a:r>
          </a:p>
          <a:p>
            <a:r>
              <a:rPr lang="nl-BE" dirty="0"/>
              <a:t>Minder gebruikers = minder te vinden online</a:t>
            </a:r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9928020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‘</a:t>
            </a:r>
            <a:r>
              <a:rPr lang="nl-BE" dirty="0" err="1"/>
              <a:t>Hello</a:t>
            </a:r>
            <a:r>
              <a:rPr lang="nl-BE" dirty="0"/>
              <a:t> </a:t>
            </a:r>
            <a:r>
              <a:rPr lang="nl-BE" dirty="0" err="1"/>
              <a:t>world</a:t>
            </a:r>
            <a:r>
              <a:rPr lang="nl-BE" dirty="0"/>
              <a:t>’ in rails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556964" y="1836879"/>
            <a:ext cx="10018713" cy="3124201"/>
          </a:xfrm>
        </p:spPr>
        <p:txBody>
          <a:bodyPr/>
          <a:lstStyle/>
          <a:p>
            <a:r>
              <a:rPr lang="nl-BE" dirty="0"/>
              <a:t>Maak project aan</a:t>
            </a:r>
          </a:p>
          <a:p>
            <a:endParaRPr lang="nl-BE" dirty="0"/>
          </a:p>
          <a:p>
            <a:endParaRPr lang="nl-BE" dirty="0"/>
          </a:p>
          <a:p>
            <a:r>
              <a:rPr lang="nl-BE" dirty="0"/>
              <a:t>Maak controller aan (met index methode + view)</a:t>
            </a:r>
          </a:p>
          <a:p>
            <a:endParaRPr lang="nl-BE" dirty="0"/>
          </a:p>
          <a:p>
            <a:r>
              <a:rPr lang="nl-BE" dirty="0"/>
              <a:t>In view: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934831" y="2530733"/>
            <a:ext cx="9503126" cy="336597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10474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Rails new</a:t>
            </a:r>
            <a:r>
              <a:rPr kumimoji="0" lang="nl-BE" altLang="nl-BE" sz="1200" b="0" i="0" u="none" strike="noStrike" cap="none" normalizeH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BE" altLang="nl-BE" sz="1200" b="0" i="0" u="none" strike="noStrike" cap="none" normalizeH="0" dirty="0" err="1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myproject</a:t>
            </a:r>
            <a:r>
              <a:rPr kumimoji="0" lang="nl-BE" altLang="nl-BE" sz="1200" b="0" i="0" u="none" strike="noStrike" cap="none" normalizeH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–d </a:t>
            </a:r>
            <a:r>
              <a:rPr kumimoji="0" lang="nl-BE" altLang="nl-BE" sz="1200" b="0" i="0" u="none" strike="noStrike" cap="none" normalizeH="0" dirty="0" err="1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mysql</a:t>
            </a:r>
            <a:endParaRPr kumimoji="0" lang="nl-BE" altLang="nl-BE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934831" y="2955635"/>
            <a:ext cx="9503126" cy="336597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10474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BE" altLang="nl-BE" sz="12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Cd </a:t>
            </a:r>
            <a:r>
              <a:rPr lang="nl-BE" altLang="nl-BE" sz="1200" dirty="0" err="1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myproject</a:t>
            </a:r>
            <a:endParaRPr kumimoji="0" lang="nl-BE" altLang="nl-BE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934831" y="3999966"/>
            <a:ext cx="9503126" cy="336597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10474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BE" alt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Rails </a:t>
            </a:r>
            <a:r>
              <a:rPr lang="nl-BE" altLang="nl-B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generate</a:t>
            </a:r>
            <a:r>
              <a:rPr lang="nl-BE" alt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controller </a:t>
            </a:r>
            <a:r>
              <a:rPr lang="nl-BE" altLang="nl-B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hello_world</a:t>
            </a:r>
            <a:r>
              <a:rPr lang="nl-BE" alt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index</a:t>
            </a: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934831" y="4961080"/>
            <a:ext cx="9503126" cy="336597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10474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BE" altLang="nl-B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lang="nl-BE" alt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World!</a:t>
            </a:r>
          </a:p>
        </p:txBody>
      </p:sp>
    </p:spTree>
    <p:extLst>
      <p:ext uri="{BB962C8B-B14F-4D97-AF65-F5344CB8AC3E}">
        <p14:creationId xmlns:p14="http://schemas.microsoft.com/office/powerpoint/2010/main" val="1217968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‘</a:t>
            </a:r>
            <a:r>
              <a:rPr lang="nl-BE" dirty="0" err="1"/>
              <a:t>Hello</a:t>
            </a:r>
            <a:r>
              <a:rPr lang="nl-BE" dirty="0"/>
              <a:t> </a:t>
            </a:r>
            <a:r>
              <a:rPr lang="nl-BE" dirty="0" err="1"/>
              <a:t>world</a:t>
            </a:r>
            <a:r>
              <a:rPr lang="nl-BE" dirty="0"/>
              <a:t>’ in rails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484309" y="1857663"/>
            <a:ext cx="10018713" cy="3124201"/>
          </a:xfrm>
        </p:spPr>
        <p:txBody>
          <a:bodyPr/>
          <a:lstStyle/>
          <a:p>
            <a:r>
              <a:rPr lang="nl-BE" dirty="0" err="1"/>
              <a:t>Config</a:t>
            </a:r>
            <a:r>
              <a:rPr lang="nl-BE" dirty="0"/>
              <a:t>/</a:t>
            </a:r>
            <a:r>
              <a:rPr lang="nl-BE" dirty="0" err="1"/>
              <a:t>routes.rb</a:t>
            </a:r>
            <a:endParaRPr lang="nl-BE" dirty="0"/>
          </a:p>
          <a:p>
            <a:endParaRPr lang="nl-BE" dirty="0"/>
          </a:p>
          <a:p>
            <a:endParaRPr lang="nl-BE" dirty="0"/>
          </a:p>
          <a:p>
            <a:r>
              <a:rPr lang="nl-BE" dirty="0"/>
              <a:t>Indien </a:t>
            </a:r>
            <a:r>
              <a:rPr lang="nl-BE" dirty="0" err="1"/>
              <a:t>db</a:t>
            </a:r>
            <a:r>
              <a:rPr lang="nl-BE" dirty="0"/>
              <a:t> error: set </a:t>
            </a:r>
            <a:r>
              <a:rPr lang="nl-BE" dirty="0" err="1"/>
              <a:t>mysql</a:t>
            </a:r>
            <a:r>
              <a:rPr lang="nl-BE" dirty="0"/>
              <a:t> username/password in </a:t>
            </a:r>
            <a:r>
              <a:rPr lang="nl-BE" dirty="0" err="1"/>
              <a:t>config</a:t>
            </a:r>
            <a:r>
              <a:rPr lang="nl-BE" dirty="0"/>
              <a:t>/</a:t>
            </a:r>
            <a:r>
              <a:rPr lang="nl-BE" dirty="0" err="1"/>
              <a:t>database.yml</a:t>
            </a:r>
            <a:endParaRPr lang="nl-BE" dirty="0"/>
          </a:p>
          <a:p>
            <a:endParaRPr lang="nl-BE" dirty="0"/>
          </a:p>
          <a:p>
            <a:r>
              <a:rPr lang="nl-BE" dirty="0"/>
              <a:t>Output: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820981" y="2513505"/>
            <a:ext cx="9345372" cy="705929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10474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BE" altLang="nl-B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Rails.application.routes.draw</a:t>
            </a:r>
            <a:r>
              <a:rPr lang="nl-BE" alt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do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BE" alt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root ‘</a:t>
            </a:r>
            <a:r>
              <a:rPr lang="nl-BE" altLang="nl-B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hello_world</a:t>
            </a:r>
            <a:r>
              <a:rPr lang="nl-BE" alt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/index’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BE" alt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 rotWithShape="1">
          <a:blip r:embed="rId2"/>
          <a:srcRect l="921"/>
          <a:stretch/>
        </p:blipFill>
        <p:spPr>
          <a:xfrm>
            <a:off x="1820979" y="4981864"/>
            <a:ext cx="5756711" cy="8953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820979" y="4052070"/>
            <a:ext cx="9345372" cy="336597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10474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BE" alt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Rake </a:t>
            </a:r>
            <a:r>
              <a:rPr lang="nl-BE" altLang="nl-B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db:create</a:t>
            </a:r>
            <a:endParaRPr lang="nl-BE" altLang="nl-B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384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‘</a:t>
            </a:r>
            <a:r>
              <a:rPr lang="nl-BE" dirty="0" err="1"/>
              <a:t>Hello</a:t>
            </a:r>
            <a:r>
              <a:rPr lang="nl-BE" dirty="0"/>
              <a:t> </a:t>
            </a:r>
            <a:r>
              <a:rPr lang="nl-BE" dirty="0" err="1"/>
              <a:t>world</a:t>
            </a:r>
            <a:r>
              <a:rPr lang="nl-BE" dirty="0"/>
              <a:t>’ in </a:t>
            </a:r>
            <a:r>
              <a:rPr lang="nl-BE" dirty="0" err="1"/>
              <a:t>sinatra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313891" y="2060238"/>
            <a:ext cx="10018713" cy="3124201"/>
          </a:xfrm>
        </p:spPr>
        <p:txBody>
          <a:bodyPr/>
          <a:lstStyle/>
          <a:p>
            <a:r>
              <a:rPr lang="nl-BE" dirty="0"/>
              <a:t>Maak manueel directory aan</a:t>
            </a:r>
          </a:p>
          <a:p>
            <a:endParaRPr lang="nl-BE" dirty="0"/>
          </a:p>
          <a:p>
            <a:endParaRPr lang="nl-BE" dirty="0"/>
          </a:p>
          <a:p>
            <a:r>
              <a:rPr lang="nl-BE" dirty="0"/>
              <a:t>Maak </a:t>
            </a:r>
            <a:r>
              <a:rPr lang="nl-BE" dirty="0" err="1"/>
              <a:t>ruby</a:t>
            </a:r>
            <a:r>
              <a:rPr lang="nl-BE" dirty="0"/>
              <a:t> file aan</a:t>
            </a:r>
          </a:p>
          <a:p>
            <a:endParaRPr lang="nl-BE" dirty="0"/>
          </a:p>
          <a:p>
            <a:r>
              <a:rPr lang="nl-BE" dirty="0"/>
              <a:t>Code in </a:t>
            </a:r>
            <a:r>
              <a:rPr lang="nl-BE" dirty="0" err="1"/>
              <a:t>myproject.rb</a:t>
            </a:r>
            <a:endParaRPr lang="nl-BE" dirty="0"/>
          </a:p>
          <a:p>
            <a:endParaRPr lang="nl-BE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715217" y="2345998"/>
            <a:ext cx="9345372" cy="336597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10474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BE" altLang="nl-B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mkdir</a:t>
            </a:r>
            <a:r>
              <a:rPr lang="nl-BE" alt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altLang="nl-B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myproject</a:t>
            </a:r>
            <a:endParaRPr lang="nl-BE" altLang="nl-B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715217" y="2832081"/>
            <a:ext cx="9345372" cy="336597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10474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BE" alt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cd </a:t>
            </a:r>
            <a:r>
              <a:rPr lang="nl-BE" altLang="nl-B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myproject</a:t>
            </a:r>
            <a:endParaRPr lang="nl-BE" altLang="nl-B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650561" y="3940879"/>
            <a:ext cx="9345372" cy="336597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10474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BE" altLang="nl-B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nano</a:t>
            </a:r>
            <a:r>
              <a:rPr lang="nl-BE" alt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altLang="nl-B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myproject.rb</a:t>
            </a:r>
            <a:endParaRPr lang="nl-BE" altLang="nl-B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650561" y="4881379"/>
            <a:ext cx="9345372" cy="1075261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10474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BE" altLang="nl-B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require</a:t>
            </a:r>
            <a:r>
              <a:rPr lang="nl-BE" alt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‘</a:t>
            </a:r>
            <a:r>
              <a:rPr lang="nl-BE" altLang="nl-B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sinatra</a:t>
            </a:r>
            <a:r>
              <a:rPr lang="nl-BE" alt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nl-BE" altLang="nl-B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BE" alt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Get ‘/’ do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BE" alt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“</a:t>
            </a:r>
            <a:r>
              <a:rPr lang="nl-BE" altLang="nl-B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lang="nl-BE" alt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altLang="nl-B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world</a:t>
            </a:r>
            <a:r>
              <a:rPr lang="nl-BE" alt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!”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BE" alt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1663591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‘Hello world’ in sinatra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332361" y="2066899"/>
            <a:ext cx="10018713" cy="3124201"/>
          </a:xfrm>
        </p:spPr>
        <p:txBody>
          <a:bodyPr>
            <a:normAutofit fontScale="92500" lnSpcReduction="10000"/>
          </a:bodyPr>
          <a:lstStyle/>
          <a:p>
            <a:r>
              <a:rPr lang="nl-BE" dirty="0"/>
              <a:t>Installeer </a:t>
            </a:r>
            <a:r>
              <a:rPr lang="nl-BE" dirty="0" err="1"/>
              <a:t>sinatra</a:t>
            </a:r>
            <a:endParaRPr lang="nl-BE" dirty="0"/>
          </a:p>
          <a:p>
            <a:endParaRPr lang="nl-BE" dirty="0"/>
          </a:p>
          <a:p>
            <a:r>
              <a:rPr lang="nl-BE" dirty="0"/>
              <a:t>Run </a:t>
            </a:r>
            <a:r>
              <a:rPr lang="nl-BE" dirty="0" err="1"/>
              <a:t>sinatra</a:t>
            </a:r>
            <a:r>
              <a:rPr lang="nl-BE" dirty="0"/>
              <a:t> op </a:t>
            </a:r>
            <a:r>
              <a:rPr lang="nl-BE" dirty="0">
                <a:hlinkClick r:id="rId2"/>
              </a:rPr>
              <a:t>http://localhost:4567</a:t>
            </a:r>
            <a:r>
              <a:rPr lang="nl-BE" dirty="0"/>
              <a:t> :</a:t>
            </a:r>
          </a:p>
          <a:p>
            <a:endParaRPr lang="nl-BE" dirty="0"/>
          </a:p>
          <a:p>
            <a:r>
              <a:rPr lang="nl-BE" dirty="0"/>
              <a:t> Run </a:t>
            </a:r>
            <a:r>
              <a:rPr lang="nl-BE" dirty="0" err="1"/>
              <a:t>sinatra</a:t>
            </a:r>
            <a:r>
              <a:rPr lang="nl-BE" dirty="0"/>
              <a:t> op </a:t>
            </a:r>
            <a:r>
              <a:rPr lang="nl-BE" dirty="0" err="1"/>
              <a:t>custom</a:t>
            </a:r>
            <a:r>
              <a:rPr lang="nl-BE" dirty="0"/>
              <a:t> </a:t>
            </a:r>
            <a:r>
              <a:rPr lang="nl-BE" dirty="0" err="1"/>
              <a:t>ip</a:t>
            </a:r>
            <a:r>
              <a:rPr lang="nl-BE" dirty="0"/>
              <a:t> </a:t>
            </a:r>
            <a:r>
              <a:rPr lang="nl-BE" dirty="0">
                <a:hlinkClick r:id="rId3"/>
              </a:rPr>
              <a:t>http://192.168.56.101:4567</a:t>
            </a:r>
            <a:r>
              <a:rPr lang="nl-BE" dirty="0"/>
              <a:t> :</a:t>
            </a:r>
          </a:p>
          <a:p>
            <a:endParaRPr lang="nl-BE" dirty="0"/>
          </a:p>
          <a:p>
            <a:r>
              <a:rPr lang="nl-BE" dirty="0"/>
              <a:t>Output: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669032" y="2507056"/>
            <a:ext cx="9345372" cy="336597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10474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BE" alt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Gem </a:t>
            </a:r>
            <a:r>
              <a:rPr lang="nl-BE" altLang="nl-B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install</a:t>
            </a:r>
            <a:r>
              <a:rPr lang="nl-BE" alt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altLang="nl-B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sinatra</a:t>
            </a:r>
            <a:endParaRPr lang="nl-BE" altLang="nl-B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669032" y="3460700"/>
            <a:ext cx="9345372" cy="336597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10474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BE" alt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Ruby </a:t>
            </a:r>
            <a:r>
              <a:rPr lang="nl-BE" altLang="nl-B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myproject.rb</a:t>
            </a:r>
            <a:endParaRPr lang="nl-BE" altLang="nl-B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1669032" y="4325900"/>
            <a:ext cx="9345372" cy="336597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10474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BE" alt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Ruby </a:t>
            </a:r>
            <a:r>
              <a:rPr lang="nl-BE" altLang="nl-B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myproject.rb</a:t>
            </a:r>
            <a:r>
              <a:rPr lang="nl-BE" alt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–o 192.168.56.101</a:t>
            </a:r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9032" y="5171667"/>
            <a:ext cx="6934200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1748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Conclusie ‘</a:t>
            </a:r>
            <a:r>
              <a:rPr lang="nl-BE" dirty="0" err="1"/>
              <a:t>hello</a:t>
            </a:r>
            <a:r>
              <a:rPr lang="nl-BE" dirty="0"/>
              <a:t> </a:t>
            </a:r>
            <a:r>
              <a:rPr lang="nl-BE" dirty="0" err="1"/>
              <a:t>world</a:t>
            </a:r>
            <a:r>
              <a:rPr lang="nl-BE" dirty="0"/>
              <a:t>’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484311" y="2048163"/>
            <a:ext cx="10018713" cy="3124201"/>
          </a:xfrm>
        </p:spPr>
        <p:txBody>
          <a:bodyPr/>
          <a:lstStyle/>
          <a:p>
            <a:r>
              <a:rPr lang="nl-BE" dirty="0" err="1"/>
              <a:t>Sinatra</a:t>
            </a:r>
            <a:r>
              <a:rPr lang="nl-BE" dirty="0"/>
              <a:t> setup vergt minder code dan rails</a:t>
            </a:r>
          </a:p>
          <a:p>
            <a:r>
              <a:rPr lang="nl-BE" dirty="0" err="1"/>
              <a:t>Sinatra</a:t>
            </a:r>
            <a:r>
              <a:rPr lang="nl-BE" dirty="0"/>
              <a:t> setup is sneller</a:t>
            </a:r>
          </a:p>
          <a:p>
            <a:r>
              <a:rPr lang="nl-BE" dirty="0" err="1"/>
              <a:t>Sinatra</a:t>
            </a:r>
            <a:r>
              <a:rPr lang="nl-BE" dirty="0"/>
              <a:t> heeft véél minder files</a:t>
            </a:r>
          </a:p>
          <a:p>
            <a:r>
              <a:rPr lang="nl-BE" dirty="0"/>
              <a:t>Rails heeft commando’s om sneller een groot project op te bouwen</a:t>
            </a:r>
          </a:p>
          <a:p>
            <a:r>
              <a:rPr lang="nl-BE" dirty="0"/>
              <a:t>Rails heeft templates die setup vergemakkelijken</a:t>
            </a:r>
          </a:p>
        </p:txBody>
      </p:sp>
    </p:spTree>
    <p:extLst>
      <p:ext uri="{BB962C8B-B14F-4D97-AF65-F5344CB8AC3E}">
        <p14:creationId xmlns:p14="http://schemas.microsoft.com/office/powerpoint/2010/main" val="37636110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42525" y="517501"/>
            <a:ext cx="10018713" cy="1752599"/>
          </a:xfrm>
        </p:spPr>
        <p:txBody>
          <a:bodyPr/>
          <a:lstStyle/>
          <a:p>
            <a:r>
              <a:rPr lang="nl-BE" dirty="0"/>
              <a:t>Benchmarking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642524" y="769293"/>
            <a:ext cx="10018713" cy="457926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nl-BE" dirty="0"/>
          </a:p>
          <a:p>
            <a:r>
              <a:rPr lang="nl-BE" dirty="0"/>
              <a:t>Op </a:t>
            </a:r>
            <a:r>
              <a:rPr lang="nl-BE" dirty="0" err="1"/>
              <a:t>ApacheBench</a:t>
            </a:r>
            <a:r>
              <a:rPr lang="nl-BE" dirty="0"/>
              <a:t> 2.3</a:t>
            </a:r>
          </a:p>
          <a:p>
            <a:endParaRPr lang="nl-BE" dirty="0"/>
          </a:p>
          <a:p>
            <a:r>
              <a:rPr lang="nl-BE" dirty="0"/>
              <a:t>Ab = </a:t>
            </a:r>
            <a:r>
              <a:rPr lang="nl-BE" dirty="0" err="1"/>
              <a:t>Apachebench</a:t>
            </a:r>
            <a:endParaRPr lang="nl-BE" dirty="0"/>
          </a:p>
          <a:p>
            <a:r>
              <a:rPr lang="nl-BE" dirty="0"/>
              <a:t>-n = Aantal te verzenden </a:t>
            </a:r>
            <a:r>
              <a:rPr lang="nl-BE" dirty="0" err="1"/>
              <a:t>requests</a:t>
            </a:r>
            <a:endParaRPr lang="nl-BE" dirty="0"/>
          </a:p>
          <a:p>
            <a:r>
              <a:rPr lang="nl-BE" dirty="0"/>
              <a:t>-c = </a:t>
            </a:r>
            <a:r>
              <a:rPr lang="nl-BE" dirty="0" err="1"/>
              <a:t>Concurrency</a:t>
            </a:r>
            <a:r>
              <a:rPr lang="nl-BE" dirty="0"/>
              <a:t> (aantal </a:t>
            </a:r>
            <a:r>
              <a:rPr lang="nl-BE" dirty="0" err="1"/>
              <a:t>requests</a:t>
            </a:r>
            <a:r>
              <a:rPr lang="nl-BE" dirty="0"/>
              <a:t> die op het zelfde moment verzonden worden)</a:t>
            </a:r>
          </a:p>
          <a:p>
            <a:r>
              <a:rPr lang="nl-BE" dirty="0">
                <a:hlinkClick r:id="rId2"/>
              </a:rPr>
              <a:t>http://localhost</a:t>
            </a:r>
            <a:r>
              <a:rPr lang="nl-BE" dirty="0"/>
              <a:t>  = te testen adres</a:t>
            </a: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2003388" y="2175834"/>
            <a:ext cx="9296983" cy="336597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10474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BE" altLang="nl-B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</a:t>
            </a:r>
            <a:r>
              <a:rPr lang="nl-BE" alt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–n 1000 –c 100 http://localhost</a:t>
            </a:r>
          </a:p>
        </p:txBody>
      </p:sp>
    </p:spTree>
    <p:extLst>
      <p:ext uri="{BB962C8B-B14F-4D97-AF65-F5344CB8AC3E}">
        <p14:creationId xmlns:p14="http://schemas.microsoft.com/office/powerpoint/2010/main" val="23544714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BC1C1C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93B4CCAC-FD5A-4D59-B1AC-EAF45910B5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375</TotalTime>
  <Words>346</Words>
  <Application>Microsoft Office PowerPoint</Application>
  <PresentationFormat>Breedbeeld</PresentationFormat>
  <Paragraphs>101</Paragraphs>
  <Slides>15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15</vt:i4>
      </vt:variant>
    </vt:vector>
  </HeadingPairs>
  <TitlesOfParts>
    <vt:vector size="19" baseType="lpstr">
      <vt:lpstr>Arial</vt:lpstr>
      <vt:lpstr>Corbel</vt:lpstr>
      <vt:lpstr>Courier New</vt:lpstr>
      <vt:lpstr>Parallax</vt:lpstr>
      <vt:lpstr>Rails vs Sinatra</vt:lpstr>
      <vt:lpstr>Rails overzicht</vt:lpstr>
      <vt:lpstr>Sinatra overzicht</vt:lpstr>
      <vt:lpstr>‘Hello world’ in rails</vt:lpstr>
      <vt:lpstr>‘Hello world’ in rails</vt:lpstr>
      <vt:lpstr>‘Hello world’ in sinatra</vt:lpstr>
      <vt:lpstr>‘Hello world’ in sinatra</vt:lpstr>
      <vt:lpstr>Conclusie ‘hello world’</vt:lpstr>
      <vt:lpstr>Benchmarking</vt:lpstr>
      <vt:lpstr>Benchmarking Sinatra</vt:lpstr>
      <vt:lpstr>PowerPoint-presentatie</vt:lpstr>
      <vt:lpstr>Benchmarking rails</vt:lpstr>
      <vt:lpstr>PowerPoint-presentatie</vt:lpstr>
      <vt:lpstr>Sinatra eindconclusie</vt:lpstr>
      <vt:lpstr>Rails eindconclusie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Ruby on Rails</dc:title>
  <dc:creator>Robin De Herdt</dc:creator>
  <cp:lastModifiedBy>De Herdt Robin</cp:lastModifiedBy>
  <cp:revision>97</cp:revision>
  <dcterms:created xsi:type="dcterms:W3CDTF">2016-10-16T08:42:34Z</dcterms:created>
  <dcterms:modified xsi:type="dcterms:W3CDTF">2016-11-14T19:44:33Z</dcterms:modified>
</cp:coreProperties>
</file>