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>
        <p:scale>
          <a:sx n="98" d="100"/>
          <a:sy n="98" d="100"/>
        </p:scale>
        <p:origin x="31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56.101:4567/" TargetMode="External"/><Relationship Id="rId2" Type="http://schemas.openxmlformats.org/officeDocument/2006/relationships/hyperlink" Target="http://localhost:4567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Rails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Sinatra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Robin De Herdt</a:t>
            </a:r>
          </a:p>
        </p:txBody>
      </p:sp>
    </p:spTree>
    <p:extLst>
      <p:ext uri="{BB962C8B-B14F-4D97-AF65-F5344CB8AC3E}">
        <p14:creationId xmlns:p14="http://schemas.microsoft.com/office/powerpoint/2010/main" val="168480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Benchmarking </a:t>
            </a:r>
            <a:r>
              <a:rPr lang="nl-BE" dirty="0" err="1"/>
              <a:t>Sinatra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2523" y="1562099"/>
            <a:ext cx="10018713" cy="3124201"/>
          </a:xfrm>
        </p:spPr>
        <p:txBody>
          <a:bodyPr/>
          <a:lstStyle/>
          <a:p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app </a:t>
            </a:r>
          </a:p>
          <a:p>
            <a:r>
              <a:rPr lang="nl-BE" dirty="0"/>
              <a:t>Start </a:t>
            </a:r>
            <a:r>
              <a:rPr lang="nl-BE" dirty="0" err="1"/>
              <a:t>sinatra</a:t>
            </a:r>
            <a:r>
              <a:rPr lang="nl-BE" dirty="0"/>
              <a:t> server:</a:t>
            </a:r>
          </a:p>
          <a:p>
            <a:endParaRPr lang="nl-BE" dirty="0"/>
          </a:p>
          <a:p>
            <a:r>
              <a:rPr lang="nl-BE" dirty="0"/>
              <a:t>Run </a:t>
            </a:r>
            <a:r>
              <a:rPr lang="nl-BE" dirty="0" err="1"/>
              <a:t>apachebench</a:t>
            </a:r>
            <a:endParaRPr lang="nl-BE" dirty="0"/>
          </a:p>
          <a:p>
            <a:endParaRPr lang="nl-B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79194" y="3928454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–n 1000 –c 100 http://localhost:4567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79194" y="2955900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Ruby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myproject.rb</a:t>
            </a:r>
            <a:endParaRPr lang="nl-BE" alt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3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5" r="31465"/>
          <a:stretch/>
        </p:blipFill>
        <p:spPr>
          <a:xfrm>
            <a:off x="2627086" y="343250"/>
            <a:ext cx="8708571" cy="610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823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Benchmarking rails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1397683"/>
            <a:ext cx="10018713" cy="3124201"/>
          </a:xfrm>
        </p:spPr>
        <p:txBody>
          <a:bodyPr/>
          <a:lstStyle/>
          <a:p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app</a:t>
            </a:r>
          </a:p>
          <a:p>
            <a:r>
              <a:rPr lang="nl-BE" dirty="0"/>
              <a:t>Start rails server</a:t>
            </a:r>
          </a:p>
          <a:p>
            <a:endParaRPr lang="nl-BE" dirty="0"/>
          </a:p>
          <a:p>
            <a:r>
              <a:rPr lang="nl-BE" dirty="0"/>
              <a:t>Run </a:t>
            </a:r>
            <a:r>
              <a:rPr lang="nl-BE" dirty="0" err="1"/>
              <a:t>ApacheBench</a:t>
            </a:r>
            <a:endParaRPr lang="nl-B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20981" y="3029796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Rails server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20981" y="4030463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–n 1000 –c 100 http://localhost:3000</a:t>
            </a:r>
          </a:p>
        </p:txBody>
      </p:sp>
    </p:spTree>
    <p:extLst>
      <p:ext uri="{BB962C8B-B14F-4D97-AF65-F5344CB8AC3E}">
        <p14:creationId xmlns:p14="http://schemas.microsoft.com/office/powerpoint/2010/main" val="380623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4" r="1"/>
          <a:stretch/>
        </p:blipFill>
        <p:spPr>
          <a:xfrm>
            <a:off x="2513130" y="340468"/>
            <a:ext cx="8698365" cy="5982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059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Sinatra</a:t>
            </a:r>
            <a:r>
              <a:rPr lang="nl-BE" dirty="0"/>
              <a:t> eindconclusie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Lightweight</a:t>
            </a:r>
            <a:endParaRPr lang="nl-BE" dirty="0"/>
          </a:p>
          <a:p>
            <a:r>
              <a:rPr lang="nl-BE" dirty="0"/>
              <a:t>Enorm snel</a:t>
            </a:r>
          </a:p>
          <a:p>
            <a:r>
              <a:rPr lang="nl-BE" dirty="0"/>
              <a:t>Voor kleine applicaties</a:t>
            </a:r>
          </a:p>
          <a:p>
            <a:r>
              <a:rPr lang="nl-BE" dirty="0"/>
              <a:t>Minder goed voor grote webapps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947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Rails eindconclusie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1898514"/>
            <a:ext cx="10018713" cy="3124201"/>
          </a:xfrm>
        </p:spPr>
        <p:txBody>
          <a:bodyPr/>
          <a:lstStyle/>
          <a:p>
            <a:r>
              <a:rPr lang="nl-BE" dirty="0"/>
              <a:t>Veel trager dan </a:t>
            </a:r>
            <a:r>
              <a:rPr lang="nl-BE" dirty="0" err="1"/>
              <a:t>sinatra</a:t>
            </a:r>
            <a:r>
              <a:rPr lang="nl-BE" dirty="0"/>
              <a:t> als het op micro-applicaties aankomt</a:t>
            </a:r>
          </a:p>
          <a:p>
            <a:r>
              <a:rPr lang="nl-BE" dirty="0"/>
              <a:t>Goed voor grote webapps</a:t>
            </a:r>
          </a:p>
          <a:p>
            <a:r>
              <a:rPr lang="nl-BE" dirty="0"/>
              <a:t>Projectstructuur om grote applicaties te ondersteunen</a:t>
            </a:r>
          </a:p>
        </p:txBody>
      </p:sp>
    </p:spTree>
    <p:extLst>
      <p:ext uri="{BB962C8B-B14F-4D97-AF65-F5344CB8AC3E}">
        <p14:creationId xmlns:p14="http://schemas.microsoft.com/office/powerpoint/2010/main" val="408622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Rails 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1824375"/>
            <a:ext cx="10018713" cy="3124201"/>
          </a:xfrm>
        </p:spPr>
        <p:txBody>
          <a:bodyPr/>
          <a:lstStyle/>
          <a:p>
            <a:r>
              <a:rPr lang="nl-BE" dirty="0"/>
              <a:t>Goed gedocumenteerd</a:t>
            </a:r>
          </a:p>
          <a:p>
            <a:r>
              <a:rPr lang="nl-BE" dirty="0"/>
              <a:t>Veel gebruikers = veel probleemoplossingen online te vinden</a:t>
            </a:r>
          </a:p>
          <a:p>
            <a:r>
              <a:rPr lang="nl-BE" dirty="0"/>
              <a:t>Snel basisproject aanmaken</a:t>
            </a:r>
          </a:p>
          <a:p>
            <a:r>
              <a:rPr lang="nl-BE" dirty="0"/>
              <a:t>Learning curve, maar niet te steil</a:t>
            </a:r>
          </a:p>
          <a:p>
            <a:r>
              <a:rPr lang="nl-BE" dirty="0"/>
              <a:t>Veel </a:t>
            </a:r>
            <a:r>
              <a:rPr lang="nl-BE" dirty="0" err="1"/>
              <a:t>dependencies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997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Sinatra</a:t>
            </a:r>
            <a:r>
              <a:rPr lang="nl-BE" dirty="0"/>
              <a:t> 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2787071"/>
            <a:ext cx="10018713" cy="3124201"/>
          </a:xfrm>
        </p:spPr>
        <p:txBody>
          <a:bodyPr/>
          <a:lstStyle/>
          <a:p>
            <a:r>
              <a:rPr lang="nl-BE" dirty="0"/>
              <a:t>Eenvoudig</a:t>
            </a:r>
          </a:p>
          <a:p>
            <a:r>
              <a:rPr lang="nl-BE" dirty="0"/>
              <a:t>Weinig </a:t>
            </a:r>
            <a:r>
              <a:rPr lang="nl-BE" dirty="0" err="1"/>
              <a:t>dependencies</a:t>
            </a:r>
            <a:endParaRPr lang="nl-BE" dirty="0"/>
          </a:p>
          <a:p>
            <a:r>
              <a:rPr lang="nl-BE" dirty="0"/>
              <a:t>Weinig documentatie</a:t>
            </a:r>
          </a:p>
          <a:p>
            <a:r>
              <a:rPr lang="nl-BE" dirty="0"/>
              <a:t>Minder gebruikers = minder te vinden online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280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‘</a:t>
            </a:r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’ in rails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56964" y="1836879"/>
            <a:ext cx="10018713" cy="3124201"/>
          </a:xfrm>
        </p:spPr>
        <p:txBody>
          <a:bodyPr/>
          <a:lstStyle/>
          <a:p>
            <a:r>
              <a:rPr lang="nl-BE" dirty="0"/>
              <a:t>Maak project aan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Maak controller aan (met index methode + view)</a:t>
            </a:r>
          </a:p>
          <a:p>
            <a:endParaRPr lang="nl-BE" dirty="0"/>
          </a:p>
          <a:p>
            <a:r>
              <a:rPr lang="nl-BE" dirty="0"/>
              <a:t>In view: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34831" y="2530733"/>
            <a:ext cx="9503126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Rails new</a:t>
            </a:r>
            <a:r>
              <a:rPr kumimoji="0" lang="nl-BE" altLang="nl-BE" sz="12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kumimoji="0" lang="nl-BE" altLang="nl-BE" sz="12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–d </a:t>
            </a:r>
            <a:r>
              <a:rPr kumimoji="0" lang="nl-BE" altLang="nl-BE" sz="1200" b="0" i="0" u="none" strike="noStrike" cap="none" normalizeH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34831" y="2955635"/>
            <a:ext cx="9503126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34831" y="3999966"/>
            <a:ext cx="9503126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Rails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34831" y="4961080"/>
            <a:ext cx="9503126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World!</a:t>
            </a:r>
          </a:p>
        </p:txBody>
      </p:sp>
    </p:spTree>
    <p:extLst>
      <p:ext uri="{BB962C8B-B14F-4D97-AF65-F5344CB8AC3E}">
        <p14:creationId xmlns:p14="http://schemas.microsoft.com/office/powerpoint/2010/main" val="121796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‘</a:t>
            </a:r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’ in rails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09" y="1857663"/>
            <a:ext cx="10018713" cy="3124201"/>
          </a:xfrm>
        </p:spPr>
        <p:txBody>
          <a:bodyPr/>
          <a:lstStyle/>
          <a:p>
            <a:r>
              <a:rPr lang="nl-BE" dirty="0" err="1"/>
              <a:t>Config</a:t>
            </a:r>
            <a:r>
              <a:rPr lang="nl-BE" dirty="0"/>
              <a:t>/</a:t>
            </a:r>
            <a:r>
              <a:rPr lang="nl-BE" dirty="0" err="1"/>
              <a:t>routes.rb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Indien </a:t>
            </a:r>
            <a:r>
              <a:rPr lang="nl-BE" dirty="0" err="1"/>
              <a:t>db</a:t>
            </a:r>
            <a:r>
              <a:rPr lang="nl-BE" dirty="0"/>
              <a:t> error: set </a:t>
            </a:r>
            <a:r>
              <a:rPr lang="nl-BE" dirty="0" err="1"/>
              <a:t>mysql</a:t>
            </a:r>
            <a:r>
              <a:rPr lang="nl-BE" dirty="0"/>
              <a:t> username/password in </a:t>
            </a:r>
            <a:r>
              <a:rPr lang="nl-BE" dirty="0" err="1"/>
              <a:t>config</a:t>
            </a:r>
            <a:r>
              <a:rPr lang="nl-BE" dirty="0"/>
              <a:t>/</a:t>
            </a:r>
            <a:r>
              <a:rPr lang="nl-BE" dirty="0" err="1"/>
              <a:t>database.yml</a:t>
            </a:r>
            <a:endParaRPr lang="nl-BE" dirty="0"/>
          </a:p>
          <a:p>
            <a:endParaRPr lang="nl-BE" dirty="0"/>
          </a:p>
          <a:p>
            <a:r>
              <a:rPr lang="nl-BE" dirty="0"/>
              <a:t>Output: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20981" y="2513505"/>
            <a:ext cx="9345372" cy="70592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Rails.application.routes.draw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root ‘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/index’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l="921"/>
          <a:stretch/>
        </p:blipFill>
        <p:spPr>
          <a:xfrm>
            <a:off x="1820979" y="4981864"/>
            <a:ext cx="5756711" cy="895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20979" y="4052070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Rake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db:create</a:t>
            </a:r>
            <a:endParaRPr lang="nl-BE" alt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‘</a:t>
            </a:r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’ in </a:t>
            </a:r>
            <a:r>
              <a:rPr lang="nl-BE" dirty="0" err="1"/>
              <a:t>sinatra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3891" y="2060238"/>
            <a:ext cx="10018713" cy="3124201"/>
          </a:xfrm>
        </p:spPr>
        <p:txBody>
          <a:bodyPr/>
          <a:lstStyle/>
          <a:p>
            <a:r>
              <a:rPr lang="nl-BE" dirty="0"/>
              <a:t>Maak manueel directory aan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Maak </a:t>
            </a:r>
            <a:r>
              <a:rPr lang="nl-BE" dirty="0" err="1"/>
              <a:t>ruby</a:t>
            </a:r>
            <a:r>
              <a:rPr lang="nl-BE" dirty="0"/>
              <a:t> file aan</a:t>
            </a:r>
          </a:p>
          <a:p>
            <a:endParaRPr lang="nl-BE" dirty="0"/>
          </a:p>
          <a:p>
            <a:r>
              <a:rPr lang="nl-BE" dirty="0"/>
              <a:t>Code in </a:t>
            </a:r>
            <a:r>
              <a:rPr lang="nl-BE" dirty="0" err="1"/>
              <a:t>myproject.rb</a:t>
            </a:r>
            <a:endParaRPr lang="nl-BE" dirty="0"/>
          </a:p>
          <a:p>
            <a:endParaRPr lang="nl-B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15217" y="2345998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endParaRPr lang="nl-BE" alt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15217" y="2832081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endParaRPr lang="nl-BE" alt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50561" y="3940879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myproject.rb</a:t>
            </a:r>
            <a:endParaRPr lang="nl-BE" alt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50561" y="4881379"/>
            <a:ext cx="9345372" cy="107526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sinatra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 ‘/’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6359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‘Hello world’ in sinatra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32361" y="2066899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Installeer </a:t>
            </a:r>
            <a:r>
              <a:rPr lang="nl-BE" dirty="0" err="1"/>
              <a:t>sinatra</a:t>
            </a:r>
            <a:endParaRPr lang="nl-BE" dirty="0"/>
          </a:p>
          <a:p>
            <a:endParaRPr lang="nl-BE" dirty="0"/>
          </a:p>
          <a:p>
            <a:r>
              <a:rPr lang="nl-BE" dirty="0"/>
              <a:t>Run </a:t>
            </a:r>
            <a:r>
              <a:rPr lang="nl-BE" dirty="0" err="1"/>
              <a:t>sinatra</a:t>
            </a:r>
            <a:r>
              <a:rPr lang="nl-BE" dirty="0"/>
              <a:t> op </a:t>
            </a:r>
            <a:r>
              <a:rPr lang="nl-BE" dirty="0">
                <a:hlinkClick r:id="rId2"/>
              </a:rPr>
              <a:t>http://localhost:4567</a:t>
            </a:r>
            <a:r>
              <a:rPr lang="nl-BE" dirty="0"/>
              <a:t> :</a:t>
            </a:r>
          </a:p>
          <a:p>
            <a:endParaRPr lang="nl-BE" dirty="0"/>
          </a:p>
          <a:p>
            <a:r>
              <a:rPr lang="nl-BE" dirty="0"/>
              <a:t> Run </a:t>
            </a:r>
            <a:r>
              <a:rPr lang="nl-BE" dirty="0" err="1"/>
              <a:t>sinatra</a:t>
            </a:r>
            <a:r>
              <a:rPr lang="nl-BE" dirty="0"/>
              <a:t> op </a:t>
            </a:r>
            <a:r>
              <a:rPr lang="nl-BE" dirty="0" err="1"/>
              <a:t>custom</a:t>
            </a:r>
            <a:r>
              <a:rPr lang="nl-BE" dirty="0"/>
              <a:t> </a:t>
            </a:r>
            <a:r>
              <a:rPr lang="nl-BE" dirty="0" err="1"/>
              <a:t>ip</a:t>
            </a:r>
            <a:r>
              <a:rPr lang="nl-BE" dirty="0"/>
              <a:t> </a:t>
            </a:r>
            <a:r>
              <a:rPr lang="nl-BE" dirty="0">
                <a:hlinkClick r:id="rId3"/>
              </a:rPr>
              <a:t>http://192.168.56.101:4567</a:t>
            </a:r>
            <a:r>
              <a:rPr lang="nl-BE" dirty="0"/>
              <a:t> :</a:t>
            </a:r>
          </a:p>
          <a:p>
            <a:endParaRPr lang="nl-BE" dirty="0"/>
          </a:p>
          <a:p>
            <a:r>
              <a:rPr lang="nl-BE" dirty="0"/>
              <a:t>Output: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9032" y="2507056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Gem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sinatra</a:t>
            </a:r>
            <a:endParaRPr lang="nl-BE" alt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9032" y="3460700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Ruby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myproject.rb</a:t>
            </a:r>
            <a:endParaRPr lang="nl-BE" alt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69032" y="4325900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Ruby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myproject.rb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–o 192.168.56.101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032" y="5171667"/>
            <a:ext cx="69342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7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 ‘</a:t>
            </a:r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’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2048163"/>
            <a:ext cx="10018713" cy="3124201"/>
          </a:xfrm>
        </p:spPr>
        <p:txBody>
          <a:bodyPr/>
          <a:lstStyle/>
          <a:p>
            <a:r>
              <a:rPr lang="nl-BE" dirty="0" err="1"/>
              <a:t>Sinatra</a:t>
            </a:r>
            <a:r>
              <a:rPr lang="nl-BE" dirty="0"/>
              <a:t> setup vergt minder code dan rails</a:t>
            </a:r>
          </a:p>
          <a:p>
            <a:r>
              <a:rPr lang="nl-BE" dirty="0" err="1"/>
              <a:t>Sinatra</a:t>
            </a:r>
            <a:r>
              <a:rPr lang="nl-BE" dirty="0"/>
              <a:t> setup is sneller</a:t>
            </a:r>
          </a:p>
          <a:p>
            <a:r>
              <a:rPr lang="nl-BE" dirty="0" err="1"/>
              <a:t>Sinatra</a:t>
            </a:r>
            <a:r>
              <a:rPr lang="nl-BE" dirty="0"/>
              <a:t> heeft véél minder files</a:t>
            </a:r>
          </a:p>
          <a:p>
            <a:r>
              <a:rPr lang="nl-BE" dirty="0"/>
              <a:t>Rails heeft commando’s om sneller een groot project op te bouwen</a:t>
            </a:r>
          </a:p>
          <a:p>
            <a:r>
              <a:rPr lang="nl-BE" dirty="0"/>
              <a:t>Rails heeft templates die setup vergemakkelijken</a:t>
            </a:r>
          </a:p>
        </p:txBody>
      </p:sp>
    </p:spTree>
    <p:extLst>
      <p:ext uri="{BB962C8B-B14F-4D97-AF65-F5344CB8AC3E}">
        <p14:creationId xmlns:p14="http://schemas.microsoft.com/office/powerpoint/2010/main" val="376361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2525" y="517501"/>
            <a:ext cx="10018713" cy="1752599"/>
          </a:xfrm>
        </p:spPr>
        <p:txBody>
          <a:bodyPr/>
          <a:lstStyle/>
          <a:p>
            <a:r>
              <a:rPr lang="nl-BE" dirty="0"/>
              <a:t>Benchmarking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2524" y="769293"/>
            <a:ext cx="10018713" cy="45792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dirty="0"/>
          </a:p>
          <a:p>
            <a:r>
              <a:rPr lang="nl-BE" dirty="0"/>
              <a:t>Op </a:t>
            </a:r>
            <a:r>
              <a:rPr lang="nl-BE" dirty="0" err="1"/>
              <a:t>ApacheBench</a:t>
            </a:r>
            <a:r>
              <a:rPr lang="nl-BE" dirty="0"/>
              <a:t> 2.3</a:t>
            </a:r>
          </a:p>
          <a:p>
            <a:endParaRPr lang="nl-BE" dirty="0"/>
          </a:p>
          <a:p>
            <a:r>
              <a:rPr lang="nl-BE" dirty="0"/>
              <a:t>Ab = </a:t>
            </a:r>
            <a:r>
              <a:rPr lang="nl-BE" dirty="0" err="1"/>
              <a:t>Apachebench</a:t>
            </a:r>
            <a:endParaRPr lang="nl-BE" dirty="0"/>
          </a:p>
          <a:p>
            <a:r>
              <a:rPr lang="nl-BE" dirty="0"/>
              <a:t>-n = Aantal te verzenden </a:t>
            </a:r>
            <a:r>
              <a:rPr lang="nl-BE" dirty="0" err="1"/>
              <a:t>requests</a:t>
            </a:r>
            <a:endParaRPr lang="nl-BE" dirty="0"/>
          </a:p>
          <a:p>
            <a:r>
              <a:rPr lang="nl-BE" dirty="0"/>
              <a:t>-c = </a:t>
            </a:r>
            <a:r>
              <a:rPr lang="nl-BE" dirty="0" err="1"/>
              <a:t>Concurrency</a:t>
            </a:r>
            <a:r>
              <a:rPr lang="nl-BE" dirty="0"/>
              <a:t> (aantal </a:t>
            </a:r>
            <a:r>
              <a:rPr lang="nl-BE" dirty="0" err="1"/>
              <a:t>requests</a:t>
            </a:r>
            <a:r>
              <a:rPr lang="nl-BE" dirty="0"/>
              <a:t> die op het zelfde moment verzonden worden)</a:t>
            </a:r>
          </a:p>
          <a:p>
            <a:r>
              <a:rPr lang="nl-BE" dirty="0">
                <a:hlinkClick r:id="rId2"/>
              </a:rPr>
              <a:t>http://localhost</a:t>
            </a:r>
            <a:r>
              <a:rPr lang="nl-BE" dirty="0"/>
              <a:t>  = te testen adres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03388" y="2175834"/>
            <a:ext cx="9296983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–n 1000 –c 100 http://localhost</a:t>
            </a:r>
          </a:p>
        </p:txBody>
      </p:sp>
    </p:spTree>
    <p:extLst>
      <p:ext uri="{BB962C8B-B14F-4D97-AF65-F5344CB8AC3E}">
        <p14:creationId xmlns:p14="http://schemas.microsoft.com/office/powerpoint/2010/main" val="2354471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360</TotalTime>
  <Words>346</Words>
  <Application>Microsoft Office PowerPoint</Application>
  <PresentationFormat>Breedbeeld</PresentationFormat>
  <Paragraphs>101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Corbel</vt:lpstr>
      <vt:lpstr>Courier New</vt:lpstr>
      <vt:lpstr>Parallax</vt:lpstr>
      <vt:lpstr>Rails vs Sinatra</vt:lpstr>
      <vt:lpstr>Rails overzicht</vt:lpstr>
      <vt:lpstr>Sinatra overzicht</vt:lpstr>
      <vt:lpstr>‘Hello world’ in rails</vt:lpstr>
      <vt:lpstr>‘Hello world’ in rails</vt:lpstr>
      <vt:lpstr>‘Hello world’ in sinatra</vt:lpstr>
      <vt:lpstr>‘Hello world’ in sinatra</vt:lpstr>
      <vt:lpstr>Conclusie ‘hello world’</vt:lpstr>
      <vt:lpstr>Benchmarking</vt:lpstr>
      <vt:lpstr>Benchmarking Sinatra</vt:lpstr>
      <vt:lpstr>PowerPoint-presentatie</vt:lpstr>
      <vt:lpstr>Benchmarking rails</vt:lpstr>
      <vt:lpstr>PowerPoint-presentatie</vt:lpstr>
      <vt:lpstr>Sinatra eindconclusie</vt:lpstr>
      <vt:lpstr>Rails eindconclusie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Robin De Herdt</dc:creator>
  <cp:lastModifiedBy>Robin De Herdt</cp:lastModifiedBy>
  <cp:revision>96</cp:revision>
  <dcterms:created xsi:type="dcterms:W3CDTF">2016-10-16T08:42:34Z</dcterms:created>
  <dcterms:modified xsi:type="dcterms:W3CDTF">2016-11-11T14:18:31Z</dcterms:modified>
</cp:coreProperties>
</file>