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3" r:id="rId9"/>
    <p:sldId id="260" r:id="rId10"/>
    <p:sldId id="261" r:id="rId11"/>
    <p:sldId id="262" r:id="rId12"/>
    <p:sldId id="263" r:id="rId13"/>
    <p:sldId id="267" r:id="rId14"/>
    <p:sldId id="269" r:id="rId15"/>
    <p:sldId id="270" r:id="rId16"/>
    <p:sldId id="271" r:id="rId17"/>
    <p:sldId id="272" r:id="rId18"/>
    <p:sldId id="268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>
        <p:scale>
          <a:sx n="100" d="100"/>
          <a:sy n="100" d="100"/>
        </p:scale>
        <p:origin x="2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192.168.56.101:8080/" TargetMode="External"/><Relationship Id="rId2" Type="http://schemas.openxmlformats.org/officeDocument/2006/relationships/hyperlink" Target="https://localhost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undler.io/v1.5/gemfi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Ruby on Rails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Robin De Herdt</a:t>
            </a:r>
          </a:p>
        </p:txBody>
      </p:sp>
    </p:spTree>
    <p:extLst>
      <p:ext uri="{BB962C8B-B14F-4D97-AF65-F5344CB8AC3E}">
        <p14:creationId xmlns:p14="http://schemas.microsoft.com/office/powerpoint/2010/main" val="168480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MySQL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3124201"/>
          </a:xfrm>
        </p:spPr>
        <p:txBody>
          <a:bodyPr/>
          <a:lstStyle/>
          <a:p>
            <a:r>
              <a:rPr lang="nl-BE" dirty="0" err="1"/>
              <a:t>MySQL</a:t>
            </a:r>
            <a:r>
              <a:rPr lang="nl-BE" dirty="0"/>
              <a:t> server installatie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0834" y="2619304"/>
            <a:ext cx="662848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-get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mysql-client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libmysqlclient-dev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5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First Rails app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717892"/>
            <a:ext cx="10018713" cy="3477659"/>
          </a:xfrm>
        </p:spPr>
        <p:txBody>
          <a:bodyPr>
            <a:normAutofit/>
          </a:bodyPr>
          <a:lstStyle/>
          <a:p>
            <a:r>
              <a:rPr lang="nl-BE" dirty="0"/>
              <a:t>Maak rails applicatie aan (</a:t>
            </a:r>
            <a:r>
              <a:rPr lang="nl-BE" dirty="0" err="1"/>
              <a:t>mysql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Cd in app directory</a:t>
            </a:r>
          </a:p>
          <a:p>
            <a:endParaRPr lang="nl-BE" dirty="0"/>
          </a:p>
          <a:p>
            <a:r>
              <a:rPr lang="nl-BE" dirty="0"/>
              <a:t>Update </a:t>
            </a:r>
            <a:r>
              <a:rPr lang="nl-BE" dirty="0" err="1"/>
              <a:t>config</a:t>
            </a:r>
            <a:r>
              <a:rPr lang="nl-BE" dirty="0"/>
              <a:t>/</a:t>
            </a:r>
            <a:r>
              <a:rPr lang="nl-BE" dirty="0" err="1"/>
              <a:t>database.yml</a:t>
            </a:r>
            <a:r>
              <a:rPr lang="nl-BE" dirty="0"/>
              <a:t> -&gt; </a:t>
            </a:r>
            <a:r>
              <a:rPr lang="nl-BE" dirty="0" err="1"/>
              <a:t>mysql</a:t>
            </a:r>
            <a:r>
              <a:rPr lang="nl-BE" dirty="0"/>
              <a:t> gebruikersnaam/wachtwoord</a:t>
            </a:r>
          </a:p>
          <a:p>
            <a:r>
              <a:rPr lang="nl-BE" dirty="0"/>
              <a:t>Maak database aan m.b.v. rake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9816" y="2681211"/>
            <a:ext cx="825163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new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39816" y="3724784"/>
            <a:ext cx="825163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9816" y="5334176"/>
            <a:ext cx="825163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rake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db:create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7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server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423049"/>
            <a:ext cx="10018713" cy="3124201"/>
          </a:xfrm>
        </p:spPr>
        <p:txBody>
          <a:bodyPr/>
          <a:lstStyle/>
          <a:p>
            <a:r>
              <a:rPr lang="nl-BE" dirty="0"/>
              <a:t>Server starten op default adres (</a:t>
            </a:r>
            <a:r>
              <a:rPr lang="nl-BE" dirty="0">
                <a:hlinkClick r:id="rId2"/>
              </a:rPr>
              <a:t>https://localhost:3000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Server starten op specifiek </a:t>
            </a:r>
            <a:r>
              <a:rPr lang="nl-BE" dirty="0" err="1"/>
              <a:t>ip-adres</a:t>
            </a:r>
            <a:r>
              <a:rPr lang="nl-BE" dirty="0"/>
              <a:t> &amp; poort (</a:t>
            </a:r>
            <a:r>
              <a:rPr lang="nl-BE" dirty="0">
                <a:hlinkClick r:id="rId3"/>
              </a:rPr>
              <a:t>https://192.168.56.101:8080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28799" y="2438399"/>
            <a:ext cx="8218583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server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8799" y="3531900"/>
            <a:ext cx="8218583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server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–b 192.168.56.101 –p 8080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4"/>
          <a:srcRect l="17610" t="-1399" r="27358" b="34522"/>
          <a:stretch/>
        </p:blipFill>
        <p:spPr>
          <a:xfrm>
            <a:off x="6151799" y="3974090"/>
            <a:ext cx="3895583" cy="26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5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Gemfile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484311" y="2033154"/>
            <a:ext cx="10018713" cy="3124201"/>
          </a:xfrm>
        </p:spPr>
        <p:txBody>
          <a:bodyPr/>
          <a:lstStyle/>
          <a:p>
            <a:r>
              <a:rPr lang="nl-BE" dirty="0">
                <a:hlinkClick r:id="rId2"/>
              </a:rPr>
              <a:t>http://bundler.io/v1.5/gemfile.html</a:t>
            </a:r>
            <a:r>
              <a:rPr lang="nl-BE" dirty="0"/>
              <a:t>	</a:t>
            </a:r>
          </a:p>
          <a:p>
            <a:r>
              <a:rPr lang="nl-BE" dirty="0"/>
              <a:t>‘Gems’ installeren (= </a:t>
            </a:r>
            <a:r>
              <a:rPr lang="nl-BE" dirty="0" err="1"/>
              <a:t>dependencies</a:t>
            </a:r>
            <a:r>
              <a:rPr lang="nl-BE" dirty="0"/>
              <a:t> in </a:t>
            </a:r>
            <a:r>
              <a:rPr lang="nl-BE" dirty="0" err="1"/>
              <a:t>ruby</a:t>
            </a:r>
            <a:r>
              <a:rPr lang="nl-BE" dirty="0"/>
              <a:t>)</a:t>
            </a:r>
          </a:p>
          <a:p>
            <a:r>
              <a:rPr lang="nl-BE" dirty="0"/>
              <a:t>Staat in root van rails project</a:t>
            </a:r>
          </a:p>
          <a:p>
            <a:r>
              <a:rPr lang="nl-BE" dirty="0"/>
              <a:t>Zet gems in </a:t>
            </a:r>
            <a:r>
              <a:rPr lang="nl-BE" dirty="0" err="1"/>
              <a:t>gemfile</a:t>
            </a:r>
            <a:r>
              <a:rPr lang="nl-BE" dirty="0"/>
              <a:t> en run</a:t>
            </a:r>
          </a:p>
          <a:p>
            <a:endParaRPr lang="nl-BE" dirty="0"/>
          </a:p>
          <a:p>
            <a:r>
              <a:rPr lang="nl-BE" dirty="0"/>
              <a:t>= Alle gems geïnstalleerd</a:t>
            </a:r>
          </a:p>
          <a:p>
            <a:endParaRPr lang="nl-B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3635" y="3939485"/>
            <a:ext cx="825163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1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MVC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798346" y="1788677"/>
            <a:ext cx="10018713" cy="3124201"/>
          </a:xfrm>
        </p:spPr>
        <p:txBody>
          <a:bodyPr/>
          <a:lstStyle/>
          <a:p>
            <a:r>
              <a:rPr lang="nl-BE" dirty="0"/>
              <a:t>Model View Controller </a:t>
            </a:r>
          </a:p>
          <a:p>
            <a:r>
              <a:rPr lang="nl-BE" dirty="0"/>
              <a:t>Staat allemaal onder /app</a:t>
            </a:r>
          </a:p>
        </p:txBody>
      </p:sp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82" y="2438399"/>
            <a:ext cx="2907072" cy="1921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55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3"/>
          <a:stretch/>
        </p:blipFill>
        <p:spPr>
          <a:xfrm>
            <a:off x="3410659" y="2096654"/>
            <a:ext cx="6166016" cy="3189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0659" y="5435777"/>
            <a:ext cx="616601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895" y="2305756"/>
            <a:ext cx="9421543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82895" y="5555850"/>
            <a:ext cx="9421543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5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829" y="1874981"/>
            <a:ext cx="8849675" cy="3722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8828" y="5740577"/>
            <a:ext cx="8849675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CommentsController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2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Migrations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15219" y="1160816"/>
            <a:ext cx="10018713" cy="3124201"/>
          </a:xfrm>
        </p:spPr>
        <p:txBody>
          <a:bodyPr/>
          <a:lstStyle/>
          <a:p>
            <a:r>
              <a:rPr lang="nl-BE" dirty="0"/>
              <a:t>Migration file maken: 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98436" y="2438399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migration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create_messages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6" y="3116570"/>
            <a:ext cx="7612431" cy="187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98436" y="5330161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Rake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db:migrate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0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619776" y="685800"/>
            <a:ext cx="10018713" cy="3124201"/>
          </a:xfrm>
        </p:spPr>
        <p:txBody>
          <a:bodyPr/>
          <a:lstStyle/>
          <a:p>
            <a:r>
              <a:rPr lang="nl-BE" dirty="0"/>
              <a:t>Route naar indexmethode in </a:t>
            </a:r>
            <a:r>
              <a:rPr lang="nl-BE" dirty="0" err="1"/>
              <a:t>welcome</a:t>
            </a:r>
            <a:r>
              <a:rPr lang="nl-BE" dirty="0"/>
              <a:t> controller</a:t>
            </a:r>
          </a:p>
        </p:txBody>
      </p:sp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05" y="2554111"/>
            <a:ext cx="9170923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96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Tekst editors/IDE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796667"/>
            <a:ext cx="10018713" cy="3124201"/>
          </a:xfrm>
        </p:spPr>
        <p:txBody>
          <a:bodyPr/>
          <a:lstStyle/>
          <a:p>
            <a:r>
              <a:rPr lang="nl-BE" dirty="0" err="1"/>
              <a:t>Sublime</a:t>
            </a:r>
            <a:r>
              <a:rPr lang="nl-BE" dirty="0"/>
              <a:t> </a:t>
            </a:r>
          </a:p>
          <a:p>
            <a:r>
              <a:rPr lang="nl-BE" dirty="0"/>
              <a:t>Atom</a:t>
            </a:r>
          </a:p>
          <a:p>
            <a:r>
              <a:rPr lang="nl-BE" dirty="0"/>
              <a:t>Vim</a:t>
            </a:r>
          </a:p>
          <a:p>
            <a:r>
              <a:rPr lang="nl-BE" dirty="0" err="1"/>
              <a:t>RubyMine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97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52165" y="2076183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‘</a:t>
            </a:r>
            <a:r>
              <a:rPr lang="nl-BE" dirty="0" err="1"/>
              <a:t>Devise</a:t>
            </a:r>
            <a:r>
              <a:rPr lang="nl-BE" dirty="0"/>
              <a:t>’ gem</a:t>
            </a:r>
          </a:p>
          <a:p>
            <a:r>
              <a:rPr lang="nl-BE" dirty="0"/>
              <a:t>Voeg “gem '</a:t>
            </a:r>
            <a:r>
              <a:rPr lang="nl-BE" dirty="0" err="1"/>
              <a:t>devise</a:t>
            </a:r>
            <a:r>
              <a:rPr lang="nl-BE" dirty="0"/>
              <a:t>', '~&gt; 4.2‘” toe aan </a:t>
            </a:r>
            <a:r>
              <a:rPr lang="nl-BE" dirty="0" err="1"/>
              <a:t>gemfile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Then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Generate</a:t>
            </a:r>
            <a:r>
              <a:rPr lang="nl-BE" dirty="0"/>
              <a:t> user model</a:t>
            </a:r>
          </a:p>
          <a:p>
            <a:endParaRPr lang="nl-BE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33781" y="2880807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33780" y="3638283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devise:install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33780" y="4080691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devise:views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33780" y="4969598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devise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33779" y="5416097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Rake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db:migrate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820718"/>
            <a:ext cx="10018713" cy="3124201"/>
          </a:xfrm>
        </p:spPr>
        <p:txBody>
          <a:bodyPr/>
          <a:lstStyle/>
          <a:p>
            <a:r>
              <a:rPr lang="nl-BE" dirty="0"/>
              <a:t>Zie toegevoegde routes</a:t>
            </a:r>
          </a:p>
          <a:p>
            <a:endParaRPr lang="nl-BE" dirty="0"/>
          </a:p>
          <a:p>
            <a:r>
              <a:rPr lang="nl-BE" dirty="0"/>
              <a:t>Login beschikbaar op /users/</a:t>
            </a:r>
            <a:r>
              <a:rPr lang="nl-BE" dirty="0" err="1"/>
              <a:t>sign_in</a:t>
            </a:r>
            <a:endParaRPr lang="nl-BE" dirty="0"/>
          </a:p>
          <a:p>
            <a:r>
              <a:rPr lang="nl-BE" dirty="0" err="1"/>
              <a:t>Signup</a:t>
            </a:r>
            <a:r>
              <a:rPr lang="nl-BE" dirty="0"/>
              <a:t> beschikbaar op users/</a:t>
            </a:r>
            <a:r>
              <a:rPr lang="nl-BE" dirty="0" err="1"/>
              <a:t>sign_up</a:t>
            </a:r>
            <a:endParaRPr lang="nl-BE" dirty="0"/>
          </a:p>
          <a:p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!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1501" y="2438399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Rake routes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7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251177"/>
            <a:ext cx="10018713" cy="1752599"/>
          </a:xfrm>
        </p:spPr>
        <p:txBody>
          <a:bodyPr/>
          <a:lstStyle/>
          <a:p>
            <a:r>
              <a:rPr lang="nl-BE" dirty="0" err="1"/>
              <a:t>Todo</a:t>
            </a:r>
            <a:r>
              <a:rPr lang="nl-BE" dirty="0"/>
              <a:t>-app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477" y="1128888"/>
            <a:ext cx="5742379" cy="5167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05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09" y="-247650"/>
            <a:ext cx="10018713" cy="1752599"/>
          </a:xfrm>
        </p:spPr>
        <p:txBody>
          <a:bodyPr/>
          <a:lstStyle/>
          <a:p>
            <a:r>
              <a:rPr lang="nl-BE" dirty="0"/>
              <a:t>Messageboard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1"/>
          <a:stretch/>
        </p:blipFill>
        <p:spPr>
          <a:xfrm>
            <a:off x="2077617" y="1114425"/>
            <a:ext cx="8575629" cy="506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25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 Installatie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146671"/>
            <a:ext cx="10018713" cy="3124201"/>
          </a:xfrm>
        </p:spPr>
        <p:txBody>
          <a:bodyPr/>
          <a:lstStyle/>
          <a:p>
            <a:r>
              <a:rPr lang="nl-BE" dirty="0"/>
              <a:t>Linux/</a:t>
            </a:r>
            <a:r>
              <a:rPr lang="nl-BE" dirty="0" err="1"/>
              <a:t>mac</a:t>
            </a:r>
            <a:r>
              <a:rPr lang="nl-BE" dirty="0"/>
              <a:t> aanbevolen</a:t>
            </a:r>
          </a:p>
          <a:p>
            <a:r>
              <a:rPr lang="nl-BE" dirty="0"/>
              <a:t>Ruby </a:t>
            </a:r>
            <a:r>
              <a:rPr lang="nl-BE" dirty="0" err="1"/>
              <a:t>dependencies</a:t>
            </a:r>
            <a:r>
              <a:rPr lang="nl-BE" dirty="0"/>
              <a:t> installeren: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33231" y="3278970"/>
            <a:ext cx="9503126" cy="8905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-get update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-get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git-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zlib1g-dev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libssl-dev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libreadline-dev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libyaml-dev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libsqlite3-dev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 libxml2-dev libxslt1-dev libcurl4-openssl-dev python-software-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libffi-dev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6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 Installatie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187755"/>
            <a:ext cx="10018713" cy="3124201"/>
          </a:xfrm>
        </p:spPr>
        <p:txBody>
          <a:bodyPr/>
          <a:lstStyle/>
          <a:p>
            <a:r>
              <a:rPr lang="nl-BE" dirty="0"/>
              <a:t>Using </a:t>
            </a:r>
            <a:r>
              <a:rPr lang="nl-BE" dirty="0" err="1"/>
              <a:t>rbenv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851" y="2839451"/>
            <a:ext cx="8120845" cy="25525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https://github.com/rbenv/rbenv.git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'export PATH="$HOME/.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/bin:$PATH"' &gt;&gt;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"$(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-)"' &gt;&gt;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$SHELL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2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https://github.com/rbenv/ruby-build.git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ruby-build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'export PATH="$HOME/.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ruby-build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/bin:$PATH"' &gt;&gt;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$SHELL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2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2.3.1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2.3.1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9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80615"/>
            <a:ext cx="10018713" cy="3124201"/>
          </a:xfrm>
        </p:spPr>
        <p:txBody>
          <a:bodyPr/>
          <a:lstStyle/>
          <a:p>
            <a:r>
              <a:rPr lang="nl-BE" dirty="0"/>
              <a:t>High level</a:t>
            </a:r>
          </a:p>
          <a:p>
            <a:r>
              <a:rPr lang="nl-BE" dirty="0"/>
              <a:t>OO</a:t>
            </a:r>
          </a:p>
          <a:p>
            <a:r>
              <a:rPr lang="nl-BE" dirty="0"/>
              <a:t>MVC</a:t>
            </a:r>
          </a:p>
          <a:p>
            <a:r>
              <a:rPr lang="nl-BE" dirty="0"/>
              <a:t>Gemakkelijke syntax</a:t>
            </a:r>
          </a:p>
        </p:txBody>
      </p:sp>
    </p:spTree>
    <p:extLst>
      <p:ext uri="{BB962C8B-B14F-4D97-AF65-F5344CB8AC3E}">
        <p14:creationId xmlns:p14="http://schemas.microsoft.com/office/powerpoint/2010/main" val="224653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59801" y="1654789"/>
            <a:ext cx="10018713" cy="3124201"/>
          </a:xfrm>
        </p:spPr>
        <p:txBody>
          <a:bodyPr/>
          <a:lstStyle/>
          <a:p>
            <a:r>
              <a:rPr lang="nl-BE" dirty="0"/>
              <a:t>Variabele aanmaken</a:t>
            </a:r>
          </a:p>
          <a:p>
            <a:endParaRPr lang="nl-BE" dirty="0"/>
          </a:p>
          <a:p>
            <a:r>
              <a:rPr lang="nl-BE" dirty="0"/>
              <a:t>Methode aanmaken</a:t>
            </a:r>
          </a:p>
          <a:p>
            <a:endParaRPr lang="nl-BE" dirty="0"/>
          </a:p>
          <a:p>
            <a:r>
              <a:rPr lang="nl-BE" dirty="0"/>
              <a:t>Variabele/methode uitprinten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99898" y="2516080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Arial" panose="020B0604020202020204" pitchFamily="34" charset="0"/>
              </a:rPr>
              <a:t>number</a:t>
            </a:r>
            <a:r>
              <a:rPr lang="nl-BE" altLang="nl-BE" sz="1200" dirty="0">
                <a:latin typeface="Arial" panose="020B0604020202020204" pitchFamily="34" charset="0"/>
              </a:rPr>
              <a:t>  = 1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9898" y="3406621"/>
            <a:ext cx="9503126" cy="7059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Arial" panose="020B0604020202020204" pitchFamily="34" charset="0"/>
              </a:rPr>
              <a:t>def</a:t>
            </a:r>
            <a:r>
              <a:rPr lang="nl-BE" altLang="nl-BE" sz="1200" dirty="0">
                <a:latin typeface="Arial" panose="020B0604020202020204" pitchFamily="34" charset="0"/>
              </a:rPr>
              <a:t> </a:t>
            </a:r>
            <a:r>
              <a:rPr lang="nl-BE" altLang="nl-BE" sz="1200" dirty="0" err="1">
                <a:latin typeface="Arial" panose="020B0604020202020204" pitchFamily="34" charset="0"/>
              </a:rPr>
              <a:t>writeHelloWorld</a:t>
            </a:r>
            <a:endParaRPr lang="nl-BE" altLang="nl-BE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 ‘</a:t>
            </a:r>
            <a:r>
              <a:rPr lang="nl-BE" altLang="nl-BE" sz="1200" dirty="0" err="1">
                <a:latin typeface="Arial" panose="020B0604020202020204" pitchFamily="34" charset="0"/>
              </a:rPr>
              <a:t>Hello</a:t>
            </a:r>
            <a:r>
              <a:rPr lang="nl-BE" altLang="nl-BE" sz="1200" dirty="0">
                <a:latin typeface="Arial" panose="020B0604020202020204" pitchFamily="34" charset="0"/>
              </a:rPr>
              <a:t> World!’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end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99898" y="4551066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Puts </a:t>
            </a:r>
            <a:r>
              <a:rPr lang="nl-BE" altLang="nl-BE" sz="1200" dirty="0" err="1">
                <a:latin typeface="Arial" panose="020B0604020202020204" pitchFamily="34" charset="0"/>
              </a:rPr>
              <a:t>hello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99898" y="4989582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Output: </a:t>
            </a:r>
            <a:r>
              <a:rPr lang="nl-BE" altLang="nl-BE" sz="1200" dirty="0" err="1">
                <a:latin typeface="Arial" panose="020B0604020202020204" pitchFamily="34" charset="0"/>
              </a:rPr>
              <a:t>Hello</a:t>
            </a:r>
            <a:r>
              <a:rPr lang="nl-BE" altLang="nl-BE" sz="1200" dirty="0">
                <a:latin typeface="Arial" panose="020B0604020202020204" pitchFamily="34" charset="0"/>
              </a:rPr>
              <a:t> World!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7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Ruby syntax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484309" y="1317009"/>
            <a:ext cx="10018713" cy="3124201"/>
          </a:xfrm>
        </p:spPr>
        <p:txBody>
          <a:bodyPr/>
          <a:lstStyle/>
          <a:p>
            <a:r>
              <a:rPr lang="nl-BE" dirty="0"/>
              <a:t>For loop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r>
              <a:rPr lang="nl-BE" dirty="0"/>
              <a:t>Times loop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6978" y="2527992"/>
            <a:ext cx="9453374" cy="7022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Arial" panose="020B0604020202020204" pitchFamily="34" charset="0"/>
              </a:rPr>
              <a:t>f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1..100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  </a:t>
            </a:r>
            <a:r>
              <a:rPr lang="nl-BE" altLang="nl-BE" sz="1200" baseline="0" dirty="0">
                <a:latin typeface="Arial" panose="020B0604020202020204" pitchFamily="34" charset="0"/>
              </a:rPr>
              <a:t>puts</a:t>
            </a:r>
            <a:r>
              <a:rPr lang="nl-BE" altLang="nl-BE" sz="1200" dirty="0">
                <a:latin typeface="Arial" panose="020B0604020202020204" pitchFamily="34" charset="0"/>
              </a:rPr>
              <a:t> “</a:t>
            </a:r>
            <a:r>
              <a:rPr lang="nl-BE" altLang="nl-BE" sz="1200" dirty="0" err="1">
                <a:latin typeface="Arial" panose="020B0604020202020204" pitchFamily="34" charset="0"/>
              </a:rPr>
              <a:t>This</a:t>
            </a:r>
            <a:r>
              <a:rPr lang="nl-BE" altLang="nl-BE" sz="1200" dirty="0">
                <a:latin typeface="Arial" panose="020B0604020202020204" pitchFamily="34" charset="0"/>
              </a:rPr>
              <a:t> is loop </a:t>
            </a:r>
            <a:r>
              <a:rPr lang="nl-BE" altLang="nl-BE" sz="1200" dirty="0" err="1">
                <a:latin typeface="Arial" panose="020B0604020202020204" pitchFamily="34" charset="0"/>
              </a:rPr>
              <a:t>number</a:t>
            </a:r>
            <a:r>
              <a:rPr lang="nl-BE" altLang="nl-BE" sz="1200" dirty="0">
                <a:latin typeface="Arial" panose="020B0604020202020204" pitchFamily="34" charset="0"/>
              </a:rPr>
              <a:t> #{i}”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66978" y="3850188"/>
            <a:ext cx="9453374" cy="7059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5.times do |i|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puts “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loop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#{i}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end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1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 </a:t>
            </a:r>
            <a:r>
              <a:rPr lang="nl-BE" dirty="0" err="1"/>
              <a:t>symbols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676529"/>
            <a:ext cx="10018713" cy="3124201"/>
          </a:xfrm>
        </p:spPr>
        <p:txBody>
          <a:bodyPr/>
          <a:lstStyle/>
          <a:p>
            <a:r>
              <a:rPr lang="nl-BE" dirty="0"/>
              <a:t>Syntax</a:t>
            </a:r>
          </a:p>
          <a:p>
            <a:endParaRPr lang="nl-BE" dirty="0"/>
          </a:p>
          <a:p>
            <a:r>
              <a:rPr lang="nl-BE" dirty="0"/>
              <a:t>Value is de naam van </a:t>
            </a:r>
            <a:r>
              <a:rPr lang="nl-BE" dirty="0" err="1"/>
              <a:t>symbol</a:t>
            </a:r>
            <a:r>
              <a:rPr lang="nl-BE" dirty="0"/>
              <a:t> zonder ‘:’</a:t>
            </a:r>
          </a:p>
          <a:p>
            <a:r>
              <a:rPr lang="nl-BE" dirty="0"/>
              <a:t>Niet aanpasbaar (= constant)</a:t>
            </a:r>
          </a:p>
          <a:p>
            <a:r>
              <a:rPr lang="nl-BE" dirty="0"/>
              <a:t>Wordt gebruikt voor betere performance</a:t>
            </a:r>
          </a:p>
          <a:p>
            <a:endParaRPr lang="nl-B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50105" y="2270100"/>
            <a:ext cx="945337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:</a:t>
            </a:r>
            <a:r>
              <a:rPr lang="nl-BE" altLang="nl-BE" sz="1200" dirty="0" err="1">
                <a:latin typeface="Arial" panose="020B0604020202020204" pitchFamily="34" charset="0"/>
              </a:rPr>
              <a:t>mystring</a:t>
            </a:r>
            <a:r>
              <a:rPr lang="nl-BE" altLang="nl-BE" sz="1200" dirty="0">
                <a:latin typeface="Arial" panose="020B0604020202020204" pitchFamily="34" charset="0"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2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installatie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202463"/>
            <a:ext cx="10018713" cy="3124201"/>
          </a:xfrm>
        </p:spPr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NodeJS</a:t>
            </a:r>
            <a:endParaRPr lang="nl-BE" dirty="0"/>
          </a:p>
          <a:p>
            <a:endParaRPr lang="nl-BE" dirty="0"/>
          </a:p>
          <a:p>
            <a:r>
              <a:rPr lang="nl-BE" dirty="0"/>
              <a:t>Rails</a:t>
            </a:r>
          </a:p>
          <a:p>
            <a:endParaRPr lang="nl-BE" dirty="0"/>
          </a:p>
          <a:p>
            <a:r>
              <a:rPr lang="nl-BE" dirty="0"/>
              <a:t>Check rails versie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0830" y="2484970"/>
            <a:ext cx="7579605" cy="52126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https://deb.nodesource.com/setup_4.x |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-get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-y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0829" y="3503931"/>
            <a:ext cx="7579605" cy="52126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gem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rails -v 4.2.6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rehash</a:t>
            </a:r>
            <a:r>
              <a:rPr lang="nl-BE" altLang="nl-BE" sz="1100" dirty="0"/>
              <a:t> </a:t>
            </a:r>
            <a:endParaRPr lang="nl-BE" altLang="nl-BE" sz="2800" dirty="0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50829" y="4522892"/>
            <a:ext cx="7579605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-v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0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</TotalTime>
  <Words>424</Words>
  <Application>Microsoft Office PowerPoint</Application>
  <PresentationFormat>Breedbeeld</PresentationFormat>
  <Paragraphs>138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Arial</vt:lpstr>
      <vt:lpstr>Corbel</vt:lpstr>
      <vt:lpstr>Courier New</vt:lpstr>
      <vt:lpstr>Parallax</vt:lpstr>
      <vt:lpstr>Ruby on Rails</vt:lpstr>
      <vt:lpstr>Tekst editors/IDE</vt:lpstr>
      <vt:lpstr>Ruby Installatie</vt:lpstr>
      <vt:lpstr>Ruby Installatie</vt:lpstr>
      <vt:lpstr>Ruby</vt:lpstr>
      <vt:lpstr>Ruby syntax</vt:lpstr>
      <vt:lpstr>Ruby syntax</vt:lpstr>
      <vt:lpstr>Ruby symbols</vt:lpstr>
      <vt:lpstr>Rails installatie</vt:lpstr>
      <vt:lpstr>MySQL</vt:lpstr>
      <vt:lpstr>First Rails app</vt:lpstr>
      <vt:lpstr>Rails server</vt:lpstr>
      <vt:lpstr>Gemfile</vt:lpstr>
      <vt:lpstr>Rails MVC</vt:lpstr>
      <vt:lpstr>Model</vt:lpstr>
      <vt:lpstr>View</vt:lpstr>
      <vt:lpstr>Controller</vt:lpstr>
      <vt:lpstr>Migrations</vt:lpstr>
      <vt:lpstr>Routing</vt:lpstr>
      <vt:lpstr>Authentication</vt:lpstr>
      <vt:lpstr>Authentication</vt:lpstr>
      <vt:lpstr>Todo-app</vt:lpstr>
      <vt:lpstr>Messageboard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Robin De Herdt</dc:creator>
  <cp:lastModifiedBy>Robin De Herdt</cp:lastModifiedBy>
  <cp:revision>58</cp:revision>
  <dcterms:created xsi:type="dcterms:W3CDTF">2016-10-16T08:42:34Z</dcterms:created>
  <dcterms:modified xsi:type="dcterms:W3CDTF">2016-11-11T10:41:59Z</dcterms:modified>
</cp:coreProperties>
</file>