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p:sldMasterIdLst>
    <p:sldMasterId id="2147483648" r:id="rId1"/>
    <p:sldMasterId id="2147483650" r:id="rId2"/>
  </p:sldMasterIdLst>
  <p:notesMasterIdLst>
    <p:notesMasterId r:id="rId18"/>
  </p:notesMasterIdLst>
  <p:sldIdLst>
    <p:sldId id="256" r:id="rId3"/>
    <p:sldId id="308" r:id="rId4"/>
    <p:sldId id="314" r:id="rId5"/>
    <p:sldId id="320" r:id="rId6"/>
    <p:sldId id="315" r:id="rId7"/>
    <p:sldId id="321" r:id="rId8"/>
    <p:sldId id="316" r:id="rId9"/>
    <p:sldId id="317" r:id="rId10"/>
    <p:sldId id="322" r:id="rId11"/>
    <p:sldId id="323" r:id="rId12"/>
    <p:sldId id="310" r:id="rId13"/>
    <p:sldId id="324" r:id="rId14"/>
    <p:sldId id="325" r:id="rId15"/>
    <p:sldId id="326" r:id="rId16"/>
    <p:sldId id="318" r:id="rId17"/>
  </p:sldIdLst>
  <p:sldSz cx="9144000" cy="6858000" type="screen4x3"/>
  <p:notesSz cx="6858000" cy="9144000"/>
  <p:defaultTextStyle>
    <a:defPPr>
      <a:defRPr lang="en-GB"/>
    </a:defPPr>
    <a:lvl1pPr algn="l" rtl="0" eaLnBrk="0" fontAlgn="base" hangingPunct="0">
      <a:spcBef>
        <a:spcPct val="0"/>
      </a:spcBef>
      <a:spcAft>
        <a:spcPct val="0"/>
      </a:spcAft>
      <a:defRPr sz="2400" kern="1200" baseline="-250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baseline="-250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baseline="-250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baseline="-250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baseline="-25000">
        <a:solidFill>
          <a:schemeClr val="tx1"/>
        </a:solidFill>
        <a:latin typeface="Times New Roman" pitchFamily="18" charset="0"/>
        <a:ea typeface="+mn-ea"/>
        <a:cs typeface="+mn-cs"/>
      </a:defRPr>
    </a:lvl5pPr>
    <a:lvl6pPr marL="2286000" algn="l" defTabSz="914400" rtl="0" eaLnBrk="1" latinLnBrk="0" hangingPunct="1">
      <a:defRPr sz="2400" kern="1200" baseline="-25000">
        <a:solidFill>
          <a:schemeClr val="tx1"/>
        </a:solidFill>
        <a:latin typeface="Times New Roman" pitchFamily="18" charset="0"/>
        <a:ea typeface="+mn-ea"/>
        <a:cs typeface="+mn-cs"/>
      </a:defRPr>
    </a:lvl6pPr>
    <a:lvl7pPr marL="2743200" algn="l" defTabSz="914400" rtl="0" eaLnBrk="1" latinLnBrk="0" hangingPunct="1">
      <a:defRPr sz="2400" kern="1200" baseline="-25000">
        <a:solidFill>
          <a:schemeClr val="tx1"/>
        </a:solidFill>
        <a:latin typeface="Times New Roman" pitchFamily="18" charset="0"/>
        <a:ea typeface="+mn-ea"/>
        <a:cs typeface="+mn-cs"/>
      </a:defRPr>
    </a:lvl7pPr>
    <a:lvl8pPr marL="3200400" algn="l" defTabSz="914400" rtl="0" eaLnBrk="1" latinLnBrk="0" hangingPunct="1">
      <a:defRPr sz="2400" kern="1200" baseline="-25000">
        <a:solidFill>
          <a:schemeClr val="tx1"/>
        </a:solidFill>
        <a:latin typeface="Times New Roman" pitchFamily="18" charset="0"/>
        <a:ea typeface="+mn-ea"/>
        <a:cs typeface="+mn-cs"/>
      </a:defRPr>
    </a:lvl8pPr>
    <a:lvl9pPr marL="3657600" algn="l" defTabSz="914400" rtl="0" eaLnBrk="1" latinLnBrk="0" hangingPunct="1">
      <a:defRPr sz="2400" kern="1200" baseline="-250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D62"/>
    <a:srgbClr val="25256F"/>
    <a:srgbClr val="5A8199"/>
    <a:srgbClr val="666666"/>
    <a:srgbClr val="FFFFFF"/>
    <a:srgbClr val="586F7D"/>
    <a:srgbClr val="141E64"/>
    <a:srgbClr val="404040"/>
    <a:srgbClr val="80808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233" autoAdjust="0"/>
    <p:restoredTop sz="94762" autoAdjust="0"/>
  </p:normalViewPr>
  <p:slideViewPr>
    <p:cSldViewPr>
      <p:cViewPr varScale="1">
        <p:scale>
          <a:sx n="118" d="100"/>
          <a:sy n="118" d="100"/>
        </p:scale>
        <p:origin x="102" y="89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vl1pPr>
          </a:lstStyle>
          <a:p>
            <a:pPr>
              <a:defRPr/>
            </a:pPr>
            <a:endParaRPr lang="en-US"/>
          </a:p>
        </p:txBody>
      </p:sp>
      <p:sp>
        <p:nvSpPr>
          <p:cNvPr id="4608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vl1pPr>
          </a:lstStyle>
          <a:p>
            <a:pPr>
              <a:defRPr/>
            </a:pPr>
            <a:endParaRPr lang="en-US"/>
          </a:p>
        </p:txBody>
      </p:sp>
      <p:sp>
        <p:nvSpPr>
          <p:cNvPr id="174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608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608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vl1pPr>
          </a:lstStyle>
          <a:p>
            <a:pPr>
              <a:defRPr/>
            </a:pPr>
            <a:endParaRPr lang="en-US"/>
          </a:p>
        </p:txBody>
      </p:sp>
      <p:sp>
        <p:nvSpPr>
          <p:cNvPr id="4608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lvl1pPr>
          </a:lstStyle>
          <a:p>
            <a:pPr>
              <a:defRPr/>
            </a:pPr>
            <a:fld id="{76246227-52F4-4D9A-8FE1-7B281A1CF5B4}" type="slidenum">
              <a:rPr lang="en-US"/>
              <a:pPr>
                <a:defRPr/>
              </a:pPr>
              <a:t>‹nr.›</a:t>
            </a:fld>
            <a:endParaRPr lang="en-US"/>
          </a:p>
        </p:txBody>
      </p:sp>
    </p:spTree>
    <p:extLst>
      <p:ext uri="{BB962C8B-B14F-4D97-AF65-F5344CB8AC3E}">
        <p14:creationId xmlns:p14="http://schemas.microsoft.com/office/powerpoint/2010/main" val="19951082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Narrow"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Narrow"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Narrow"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Narrow"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Narrow"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4E289302-50C8-400E-92B4-E180DC90A071}" type="slidenum">
              <a:rPr lang="en-US" smtClean="0"/>
              <a:pPr/>
              <a:t>0</a:t>
            </a:fld>
            <a:endParaRPr 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8" descr="logo_u"/>
          <p:cNvPicPr>
            <a:picLocks noChangeAspect="1" noChangeArrowheads="1"/>
          </p:cNvPicPr>
          <p:nvPr/>
        </p:nvPicPr>
        <p:blipFill>
          <a:blip r:embed="rId2" cstate="print"/>
          <a:srcRect/>
          <a:stretch>
            <a:fillRect/>
          </a:stretch>
        </p:blipFill>
        <p:spPr bwMode="auto">
          <a:xfrm>
            <a:off x="633413" y="506413"/>
            <a:ext cx="793750" cy="635000"/>
          </a:xfrm>
          <a:prstGeom prst="rect">
            <a:avLst/>
          </a:prstGeom>
          <a:noFill/>
          <a:ln w="9525">
            <a:noFill/>
            <a:miter lim="800000"/>
            <a:headEnd/>
            <a:tailEnd/>
          </a:ln>
        </p:spPr>
      </p:pic>
      <p:pic>
        <p:nvPicPr>
          <p:cNvPr id="5" name="Picture 59" descr="golf"/>
          <p:cNvPicPr>
            <a:picLocks noChangeAspect="1" noChangeArrowheads="1"/>
          </p:cNvPicPr>
          <p:nvPr/>
        </p:nvPicPr>
        <p:blipFill>
          <a:blip r:embed="rId3" cstate="print"/>
          <a:srcRect/>
          <a:stretch>
            <a:fillRect/>
          </a:stretch>
        </p:blipFill>
        <p:spPr bwMode="auto">
          <a:xfrm>
            <a:off x="828675" y="6286500"/>
            <a:ext cx="8315325" cy="571500"/>
          </a:xfrm>
          <a:prstGeom prst="rect">
            <a:avLst/>
          </a:prstGeom>
          <a:noFill/>
          <a:ln w="9525">
            <a:noFill/>
            <a:miter lim="800000"/>
            <a:headEnd/>
            <a:tailEnd/>
          </a:ln>
        </p:spPr>
      </p:pic>
      <p:pic>
        <p:nvPicPr>
          <p:cNvPr id="6" name="Picture 60" descr="logo_ua"/>
          <p:cNvPicPr>
            <a:picLocks noChangeAspect="1" noChangeArrowheads="1"/>
          </p:cNvPicPr>
          <p:nvPr/>
        </p:nvPicPr>
        <p:blipFill>
          <a:blip r:embed="rId4" cstate="print"/>
          <a:srcRect/>
          <a:stretch>
            <a:fillRect/>
          </a:stretch>
        </p:blipFill>
        <p:spPr bwMode="auto">
          <a:xfrm>
            <a:off x="633413" y="6219825"/>
            <a:ext cx="2851150" cy="330200"/>
          </a:xfrm>
          <a:prstGeom prst="rect">
            <a:avLst/>
          </a:prstGeom>
          <a:noFill/>
          <a:ln w="9525">
            <a:noFill/>
            <a:miter lim="800000"/>
            <a:headEnd/>
            <a:tailEnd/>
          </a:ln>
        </p:spPr>
      </p:pic>
      <p:sp>
        <p:nvSpPr>
          <p:cNvPr id="18434" name="Rectangle 2"/>
          <p:cNvSpPr>
            <a:spLocks noGrp="1" noChangeArrowheads="1"/>
          </p:cNvSpPr>
          <p:nvPr>
            <p:ph type="ctrTitle"/>
          </p:nvPr>
        </p:nvSpPr>
        <p:spPr>
          <a:xfrm>
            <a:off x="633413" y="1458913"/>
            <a:ext cx="7870825" cy="1524000"/>
          </a:xfrm>
        </p:spPr>
        <p:txBody>
          <a:bodyPr anchor="b"/>
          <a:lstStyle>
            <a:lvl1pPr algn="l">
              <a:defRPr sz="4500" b="1"/>
            </a:lvl1pPr>
          </a:lstStyle>
          <a:p>
            <a:r>
              <a:rPr lang="en-US"/>
              <a:t>Click to edit Master title style</a:t>
            </a:r>
          </a:p>
        </p:txBody>
      </p:sp>
      <p:sp>
        <p:nvSpPr>
          <p:cNvPr id="18438" name="Rectangle 6"/>
          <p:cNvSpPr>
            <a:spLocks noGrp="1" noChangeArrowheads="1"/>
          </p:cNvSpPr>
          <p:nvPr>
            <p:ph type="subTitle" idx="1"/>
          </p:nvPr>
        </p:nvSpPr>
        <p:spPr>
          <a:xfrm>
            <a:off x="633413" y="3173413"/>
            <a:ext cx="7870825" cy="1270000"/>
          </a:xfrm>
        </p:spPr>
        <p:txBody>
          <a:bodyPr/>
          <a:lstStyle>
            <a:lvl1pPr marL="0" indent="0">
              <a:buFontTx/>
              <a:buNone/>
              <a:defRPr>
                <a:solidFill>
                  <a:srgbClr val="7E002F"/>
                </a:solidFill>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7325" y="1395413"/>
            <a:ext cx="1966913" cy="45704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33413" y="1395413"/>
            <a:ext cx="5751512" cy="45704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0" y="1708150"/>
            <a:ext cx="9147175" cy="0"/>
          </a:xfrm>
          <a:prstGeom prst="line">
            <a:avLst/>
          </a:prstGeom>
          <a:noFill/>
          <a:ln w="12700" cap="sq">
            <a:solidFill>
              <a:schemeClr val="tx2"/>
            </a:solidFill>
            <a:round/>
            <a:headEnd type="none" w="sm" len="sm"/>
            <a:tailEnd type="none" w="sm" len="sm"/>
          </a:ln>
        </p:spPr>
        <p:txBody>
          <a:bodyPr/>
          <a:lstStyle/>
          <a:p>
            <a:endParaRPr lang="nl-BE"/>
          </a:p>
        </p:txBody>
      </p:sp>
      <p:pic>
        <p:nvPicPr>
          <p:cNvPr id="5" name="Picture 5" descr="xxx"/>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8020050" y="5962650"/>
            <a:ext cx="881063" cy="698500"/>
          </a:xfrm>
          <a:prstGeom prst="rect">
            <a:avLst/>
          </a:prstGeom>
          <a:noFill/>
          <a:ln w="9525">
            <a:noFill/>
            <a:miter lim="800000"/>
            <a:headEnd/>
            <a:tailEnd/>
          </a:ln>
        </p:spPr>
      </p:pic>
      <p:sp>
        <p:nvSpPr>
          <p:cNvPr id="184323" name="Rectangle 3"/>
          <p:cNvSpPr>
            <a:spLocks noGrp="1" noChangeArrowheads="1"/>
          </p:cNvSpPr>
          <p:nvPr>
            <p:ph type="ctrTitle" sz="quarter"/>
          </p:nvPr>
        </p:nvSpPr>
        <p:spPr>
          <a:xfrm>
            <a:off x="381000" y="427038"/>
            <a:ext cx="8382000" cy="1524000"/>
          </a:xfrm>
        </p:spPr>
        <p:txBody>
          <a:bodyPr anchor="b"/>
          <a:lstStyle>
            <a:lvl1pPr>
              <a:lnSpc>
                <a:spcPct val="80000"/>
              </a:lnSpc>
              <a:defRPr sz="6600"/>
            </a:lvl1pPr>
          </a:lstStyle>
          <a:p>
            <a:r>
              <a:rPr lang="de-DE"/>
              <a:t>Hier klicken, um Master-Titelformat zu bearbeiten.</a:t>
            </a:r>
          </a:p>
        </p:txBody>
      </p:sp>
      <p:sp>
        <p:nvSpPr>
          <p:cNvPr id="184324" name="Rectangle 4"/>
          <p:cNvSpPr>
            <a:spLocks noGrp="1" noChangeArrowheads="1"/>
          </p:cNvSpPr>
          <p:nvPr>
            <p:ph type="subTitle" sz="quarter" idx="1"/>
          </p:nvPr>
        </p:nvSpPr>
        <p:spPr>
          <a:xfrm>
            <a:off x="3200400" y="1752600"/>
            <a:ext cx="5562600" cy="1752600"/>
          </a:xfrm>
        </p:spPr>
        <p:txBody>
          <a:bodyPr/>
          <a:lstStyle>
            <a:lvl1pPr marL="0" indent="0">
              <a:buFont typeface="Monotype Sorts" pitchFamily="2" charset="2"/>
              <a:buNone/>
              <a:defRPr sz="2400"/>
            </a:lvl1pPr>
          </a:lstStyle>
          <a:p>
            <a:r>
              <a:rPr lang="de-DE"/>
              <a:t>Hier klicken, um Master-Untertitelformat zu bearbeiten.</a:t>
            </a:r>
          </a:p>
        </p:txBody>
      </p:sp>
      <p:sp>
        <p:nvSpPr>
          <p:cNvPr id="6" name="Rectangle 6"/>
          <p:cNvSpPr>
            <a:spLocks noGrp="1" noChangeArrowheads="1"/>
          </p:cNvSpPr>
          <p:nvPr>
            <p:ph type="sldNum" sz="quarter" idx="10"/>
          </p:nvPr>
        </p:nvSpPr>
        <p:spPr/>
        <p:txBody>
          <a:bodyPr/>
          <a:lstStyle>
            <a:lvl1pPr>
              <a:defRPr/>
            </a:lvl1pPr>
          </a:lstStyle>
          <a:p>
            <a:pPr>
              <a:defRPr/>
            </a:pPr>
            <a:fld id="{582E8E8D-2FA9-4B91-A9E6-FA9441D03BFF}" type="slidenum">
              <a:rPr lang="de-DE"/>
              <a:pPr>
                <a:defRPr/>
              </a:pPr>
              <a:t>‹nr.›</a:t>
            </a:fld>
            <a:endParaRPr lang="de-D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endParaRPr lang="de-DE"/>
          </a:p>
        </p:txBody>
      </p:sp>
      <p:sp>
        <p:nvSpPr>
          <p:cNvPr id="5" name="Rectangle 5"/>
          <p:cNvSpPr>
            <a:spLocks noGrp="1" noChangeArrowheads="1"/>
          </p:cNvSpPr>
          <p:nvPr>
            <p:ph type="sldNum" sz="quarter" idx="11"/>
          </p:nvPr>
        </p:nvSpPr>
        <p:spPr>
          <a:ln/>
        </p:spPr>
        <p:txBody>
          <a:bodyPr/>
          <a:lstStyle>
            <a:lvl1pPr>
              <a:defRPr/>
            </a:lvl1pPr>
          </a:lstStyle>
          <a:p>
            <a:pPr>
              <a:defRPr/>
            </a:pPr>
            <a:fld id="{3E2B68F2-D426-4C27-BF7B-F2D10A50A4EA}" type="slidenum">
              <a:rPr lang="de-DE"/>
              <a:pPr>
                <a:defRPr/>
              </a:pPr>
              <a:t>‹nr.›</a:t>
            </a:fld>
            <a:endParaRPr lang="de-D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ftr" sz="quarter" idx="10"/>
          </p:nvPr>
        </p:nvSpPr>
        <p:spPr>
          <a:ln/>
        </p:spPr>
        <p:txBody>
          <a:bodyPr/>
          <a:lstStyle>
            <a:lvl1pPr>
              <a:defRPr/>
            </a:lvl1pPr>
          </a:lstStyle>
          <a:p>
            <a:pPr>
              <a:defRPr/>
            </a:pPr>
            <a:endParaRPr lang="de-DE"/>
          </a:p>
        </p:txBody>
      </p:sp>
      <p:sp>
        <p:nvSpPr>
          <p:cNvPr id="5" name="Rectangle 5"/>
          <p:cNvSpPr>
            <a:spLocks noGrp="1" noChangeArrowheads="1"/>
          </p:cNvSpPr>
          <p:nvPr>
            <p:ph type="sldNum" sz="quarter" idx="11"/>
          </p:nvPr>
        </p:nvSpPr>
        <p:spPr>
          <a:ln/>
        </p:spPr>
        <p:txBody>
          <a:bodyPr/>
          <a:lstStyle>
            <a:lvl1pPr>
              <a:defRPr/>
            </a:lvl1pPr>
          </a:lstStyle>
          <a:p>
            <a:pPr>
              <a:defRPr/>
            </a:pPr>
            <a:fld id="{06C91EC3-CE4E-42C0-83FF-B9C39EC93F3D}" type="slidenum">
              <a:rPr lang="de-DE"/>
              <a:pPr>
                <a:defRPr/>
              </a:pPr>
              <a:t>‹nr.›</a:t>
            </a:fld>
            <a:endParaRPr lang="de-D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981200"/>
            <a:ext cx="42672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42672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pPr>
              <a:defRPr/>
            </a:pPr>
            <a:endParaRPr lang="de-DE"/>
          </a:p>
        </p:txBody>
      </p:sp>
      <p:sp>
        <p:nvSpPr>
          <p:cNvPr id="6" name="Rectangle 5"/>
          <p:cNvSpPr>
            <a:spLocks noGrp="1" noChangeArrowheads="1"/>
          </p:cNvSpPr>
          <p:nvPr>
            <p:ph type="sldNum" sz="quarter" idx="11"/>
          </p:nvPr>
        </p:nvSpPr>
        <p:spPr>
          <a:ln/>
        </p:spPr>
        <p:txBody>
          <a:bodyPr/>
          <a:lstStyle>
            <a:lvl1pPr>
              <a:defRPr/>
            </a:lvl1pPr>
          </a:lstStyle>
          <a:p>
            <a:pPr>
              <a:defRPr/>
            </a:pPr>
            <a:fld id="{2119DDD2-EF09-48F3-B310-3AF3D481DF3E}" type="slidenum">
              <a:rPr lang="de-DE"/>
              <a:pPr>
                <a:defRPr/>
              </a:pPr>
              <a:t>‹nr.›</a:t>
            </a:fld>
            <a:endParaRPr lang="de-D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ftr" sz="quarter" idx="10"/>
          </p:nvPr>
        </p:nvSpPr>
        <p:spPr>
          <a:ln/>
        </p:spPr>
        <p:txBody>
          <a:bodyPr/>
          <a:lstStyle>
            <a:lvl1pPr>
              <a:defRPr/>
            </a:lvl1pPr>
          </a:lstStyle>
          <a:p>
            <a:pPr>
              <a:defRPr/>
            </a:pPr>
            <a:endParaRPr lang="de-DE"/>
          </a:p>
        </p:txBody>
      </p:sp>
      <p:sp>
        <p:nvSpPr>
          <p:cNvPr id="8" name="Rectangle 5"/>
          <p:cNvSpPr>
            <a:spLocks noGrp="1" noChangeArrowheads="1"/>
          </p:cNvSpPr>
          <p:nvPr>
            <p:ph type="sldNum" sz="quarter" idx="11"/>
          </p:nvPr>
        </p:nvSpPr>
        <p:spPr>
          <a:ln/>
        </p:spPr>
        <p:txBody>
          <a:bodyPr/>
          <a:lstStyle>
            <a:lvl1pPr>
              <a:defRPr/>
            </a:lvl1pPr>
          </a:lstStyle>
          <a:p>
            <a:pPr>
              <a:defRPr/>
            </a:pPr>
            <a:fld id="{C93BD7F9-9A17-4D37-85E8-D65933F5FD02}" type="slidenum">
              <a:rPr lang="de-DE"/>
              <a:pPr>
                <a:defRPr/>
              </a:pPr>
              <a:t>‹nr.›</a:t>
            </a:fld>
            <a:endParaRPr lang="de-D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endParaRPr lang="de-DE"/>
          </a:p>
        </p:txBody>
      </p:sp>
      <p:sp>
        <p:nvSpPr>
          <p:cNvPr id="4" name="Rectangle 5"/>
          <p:cNvSpPr>
            <a:spLocks noGrp="1" noChangeArrowheads="1"/>
          </p:cNvSpPr>
          <p:nvPr>
            <p:ph type="sldNum" sz="quarter" idx="11"/>
          </p:nvPr>
        </p:nvSpPr>
        <p:spPr>
          <a:ln/>
        </p:spPr>
        <p:txBody>
          <a:bodyPr/>
          <a:lstStyle>
            <a:lvl1pPr>
              <a:defRPr/>
            </a:lvl1pPr>
          </a:lstStyle>
          <a:p>
            <a:pPr>
              <a:defRPr/>
            </a:pPr>
            <a:fld id="{24192FB1-AAB6-42D0-8706-48EC045272AA}" type="slidenum">
              <a:rPr lang="de-DE"/>
              <a:pPr>
                <a:defRPr/>
              </a:pPr>
              <a:t>‹nr.›</a:t>
            </a:fld>
            <a:endParaRPr lang="de-D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endParaRPr lang="de-DE"/>
          </a:p>
        </p:txBody>
      </p:sp>
      <p:sp>
        <p:nvSpPr>
          <p:cNvPr id="3" name="Rectangle 5"/>
          <p:cNvSpPr>
            <a:spLocks noGrp="1" noChangeArrowheads="1"/>
          </p:cNvSpPr>
          <p:nvPr>
            <p:ph type="sldNum" sz="quarter" idx="11"/>
          </p:nvPr>
        </p:nvSpPr>
        <p:spPr>
          <a:ln/>
        </p:spPr>
        <p:txBody>
          <a:bodyPr/>
          <a:lstStyle>
            <a:lvl1pPr>
              <a:defRPr/>
            </a:lvl1pPr>
          </a:lstStyle>
          <a:p>
            <a:pPr>
              <a:defRPr/>
            </a:pPr>
            <a:fld id="{DD0D7023-E406-4153-A224-1468CC1643E0}" type="slidenum">
              <a:rPr lang="de-DE"/>
              <a:pPr>
                <a:defRPr/>
              </a:pPr>
              <a:t>‹nr.›</a:t>
            </a:fld>
            <a:endParaRPr lang="de-D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endParaRPr lang="de-DE"/>
          </a:p>
        </p:txBody>
      </p:sp>
      <p:sp>
        <p:nvSpPr>
          <p:cNvPr id="6" name="Rectangle 5"/>
          <p:cNvSpPr>
            <a:spLocks noGrp="1" noChangeArrowheads="1"/>
          </p:cNvSpPr>
          <p:nvPr>
            <p:ph type="sldNum" sz="quarter" idx="11"/>
          </p:nvPr>
        </p:nvSpPr>
        <p:spPr>
          <a:ln/>
        </p:spPr>
        <p:txBody>
          <a:bodyPr/>
          <a:lstStyle>
            <a:lvl1pPr>
              <a:defRPr/>
            </a:lvl1pPr>
          </a:lstStyle>
          <a:p>
            <a:pPr>
              <a:defRPr/>
            </a:pPr>
            <a:fld id="{D9ED2E60-1964-4027-B29B-741AFB7D2CF7}" type="slidenum">
              <a:rPr lang="de-DE"/>
              <a:pPr>
                <a:defRPr/>
              </a:pPr>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endParaRPr lang="de-DE"/>
          </a:p>
        </p:txBody>
      </p:sp>
      <p:sp>
        <p:nvSpPr>
          <p:cNvPr id="6" name="Rectangle 5"/>
          <p:cNvSpPr>
            <a:spLocks noGrp="1" noChangeArrowheads="1"/>
          </p:cNvSpPr>
          <p:nvPr>
            <p:ph type="sldNum" sz="quarter" idx="11"/>
          </p:nvPr>
        </p:nvSpPr>
        <p:spPr>
          <a:ln/>
        </p:spPr>
        <p:txBody>
          <a:bodyPr/>
          <a:lstStyle>
            <a:lvl1pPr>
              <a:defRPr/>
            </a:lvl1pPr>
          </a:lstStyle>
          <a:p>
            <a:pPr>
              <a:defRPr/>
            </a:pPr>
            <a:fld id="{5C07E41D-345B-494C-8215-9F8C23CFCC94}" type="slidenum">
              <a:rPr lang="de-DE"/>
              <a:pPr>
                <a:defRPr/>
              </a:pPr>
              <a:t>‹nr.›</a:t>
            </a:fld>
            <a:endParaRPr lang="de-D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endParaRPr lang="de-DE"/>
          </a:p>
        </p:txBody>
      </p:sp>
      <p:sp>
        <p:nvSpPr>
          <p:cNvPr id="5" name="Rectangle 5"/>
          <p:cNvSpPr>
            <a:spLocks noGrp="1" noChangeArrowheads="1"/>
          </p:cNvSpPr>
          <p:nvPr>
            <p:ph type="sldNum" sz="quarter" idx="11"/>
          </p:nvPr>
        </p:nvSpPr>
        <p:spPr>
          <a:ln/>
        </p:spPr>
        <p:txBody>
          <a:bodyPr/>
          <a:lstStyle>
            <a:lvl1pPr>
              <a:defRPr/>
            </a:lvl1pPr>
          </a:lstStyle>
          <a:p>
            <a:pPr>
              <a:defRPr/>
            </a:pPr>
            <a:fld id="{72BE1A50-8D55-4D03-A554-AEC4B98D21E0}" type="slidenum">
              <a:rPr lang="de-DE"/>
              <a:pPr>
                <a:defRPr/>
              </a:pPr>
              <a:t>‹nr.›</a:t>
            </a:fld>
            <a:endParaRPr lang="de-D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609600"/>
            <a:ext cx="21717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609600"/>
            <a:ext cx="63627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endParaRPr lang="de-DE"/>
          </a:p>
        </p:txBody>
      </p:sp>
      <p:sp>
        <p:nvSpPr>
          <p:cNvPr id="5" name="Rectangle 5"/>
          <p:cNvSpPr>
            <a:spLocks noGrp="1" noChangeArrowheads="1"/>
          </p:cNvSpPr>
          <p:nvPr>
            <p:ph type="sldNum" sz="quarter" idx="11"/>
          </p:nvPr>
        </p:nvSpPr>
        <p:spPr>
          <a:ln/>
        </p:spPr>
        <p:txBody>
          <a:bodyPr/>
          <a:lstStyle>
            <a:lvl1pPr>
              <a:defRPr/>
            </a:lvl1pPr>
          </a:lstStyle>
          <a:p>
            <a:pPr>
              <a:defRPr/>
            </a:pPr>
            <a:fld id="{39F10DB8-E926-4881-985A-ED6BBD0FB392}" type="slidenum">
              <a:rPr lang="de-DE"/>
              <a:pPr>
                <a:defRPr/>
              </a:pPr>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33413" y="2411413"/>
            <a:ext cx="3859212" cy="3554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5025" y="2411413"/>
            <a:ext cx="3859213" cy="3554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4.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7" descr="golf"/>
          <p:cNvPicPr>
            <a:picLocks noChangeAspect="1" noChangeArrowheads="1"/>
          </p:cNvPicPr>
          <p:nvPr/>
        </p:nvPicPr>
        <p:blipFill>
          <a:blip r:embed="rId13" cstate="print"/>
          <a:srcRect/>
          <a:stretch>
            <a:fillRect/>
          </a:stretch>
        </p:blipFill>
        <p:spPr bwMode="auto">
          <a:xfrm>
            <a:off x="836613" y="6286500"/>
            <a:ext cx="8315325" cy="571500"/>
          </a:xfrm>
          <a:prstGeom prst="rect">
            <a:avLst/>
          </a:prstGeom>
          <a:noFill/>
          <a:ln w="9525">
            <a:noFill/>
            <a:miter lim="800000"/>
            <a:headEnd/>
            <a:tailEnd/>
          </a:ln>
        </p:spPr>
      </p:pic>
      <p:sp>
        <p:nvSpPr>
          <p:cNvPr id="1027" name="Rectangle 2"/>
          <p:cNvSpPr>
            <a:spLocks noGrp="1" noChangeArrowheads="1"/>
          </p:cNvSpPr>
          <p:nvPr>
            <p:ph type="title"/>
          </p:nvPr>
        </p:nvSpPr>
        <p:spPr bwMode="auto">
          <a:xfrm>
            <a:off x="633413" y="1395413"/>
            <a:ext cx="7870825" cy="6350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1028" name="Rectangle 11"/>
          <p:cNvSpPr>
            <a:spLocks noGrp="1" noChangeArrowheads="1"/>
          </p:cNvSpPr>
          <p:nvPr>
            <p:ph type="body" idx="1"/>
          </p:nvPr>
        </p:nvSpPr>
        <p:spPr bwMode="auto">
          <a:xfrm>
            <a:off x="633413" y="2411413"/>
            <a:ext cx="7870825" cy="35544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74"/>
          <p:cNvSpPr>
            <a:spLocks noChangeArrowheads="1"/>
          </p:cNvSpPr>
          <p:nvPr/>
        </p:nvSpPr>
        <p:spPr bwMode="auto">
          <a:xfrm>
            <a:off x="9950450" y="6483350"/>
            <a:ext cx="184150" cy="336550"/>
          </a:xfrm>
          <a:prstGeom prst="rect">
            <a:avLst/>
          </a:prstGeom>
          <a:noFill/>
          <a:ln w="9525">
            <a:noFill/>
            <a:miter lim="800000"/>
            <a:headEnd/>
            <a:tailEnd/>
          </a:ln>
        </p:spPr>
        <p:txBody>
          <a:bodyPr wrap="none">
            <a:spAutoFit/>
          </a:bodyPr>
          <a:lstStyle/>
          <a:p>
            <a:endParaRPr lang="en-US"/>
          </a:p>
        </p:txBody>
      </p:sp>
      <p:sp>
        <p:nvSpPr>
          <p:cNvPr id="1030" name="Text Box 75"/>
          <p:cNvSpPr txBox="1">
            <a:spLocks noChangeArrowheads="1"/>
          </p:cNvSpPr>
          <p:nvPr/>
        </p:nvSpPr>
        <p:spPr bwMode="auto">
          <a:xfrm>
            <a:off x="7616825" y="6372225"/>
            <a:ext cx="889000" cy="381000"/>
          </a:xfrm>
          <a:prstGeom prst="rect">
            <a:avLst/>
          </a:prstGeom>
          <a:noFill/>
          <a:ln w="9525">
            <a:noFill/>
            <a:miter lim="800000"/>
            <a:headEnd/>
            <a:tailEnd/>
          </a:ln>
        </p:spPr>
        <p:txBody>
          <a:bodyPr lIns="0" tIns="0" rIns="0" bIns="0"/>
          <a:lstStyle/>
          <a:p>
            <a:pPr algn="r">
              <a:spcBef>
                <a:spcPct val="50000"/>
              </a:spcBef>
            </a:pPr>
            <a:fld id="{986422E0-5F72-4F5E-8E47-F442A4A29B96}" type="slidenum">
              <a:rPr lang="en-US">
                <a:solidFill>
                  <a:schemeClr val="bg1"/>
                </a:solidFill>
                <a:latin typeface="Verdana" pitchFamily="34" charset="0"/>
              </a:rPr>
              <a:pPr algn="r">
                <a:spcBef>
                  <a:spcPct val="50000"/>
                </a:spcBef>
              </a:pPr>
              <a:t>‹nr.›</a:t>
            </a:fld>
            <a:endParaRPr lang="en-US"/>
          </a:p>
        </p:txBody>
      </p:sp>
      <p:pic>
        <p:nvPicPr>
          <p:cNvPr id="1031" name="Picture 76" descr="logo_u"/>
          <p:cNvPicPr>
            <a:picLocks noChangeAspect="1" noChangeArrowheads="1"/>
          </p:cNvPicPr>
          <p:nvPr/>
        </p:nvPicPr>
        <p:blipFill>
          <a:blip r:embed="rId14" cstate="print"/>
          <a:srcRect/>
          <a:stretch>
            <a:fillRect/>
          </a:stretch>
        </p:blipFill>
        <p:spPr bwMode="auto">
          <a:xfrm>
            <a:off x="630238" y="506413"/>
            <a:ext cx="793750" cy="635000"/>
          </a:xfrm>
          <a:prstGeom prst="rect">
            <a:avLst/>
          </a:prstGeom>
          <a:noFill/>
          <a:ln w="9525">
            <a:noFill/>
            <a:miter lim="800000"/>
            <a:headEnd/>
            <a:tailEnd/>
          </a:ln>
        </p:spPr>
      </p:pic>
      <p:pic>
        <p:nvPicPr>
          <p:cNvPr id="1032" name="Picture 78" descr="logo_ua"/>
          <p:cNvPicPr>
            <a:picLocks noChangeAspect="1" noChangeArrowheads="1"/>
          </p:cNvPicPr>
          <p:nvPr/>
        </p:nvPicPr>
        <p:blipFill>
          <a:blip r:embed="rId15" cstate="print"/>
          <a:srcRect/>
          <a:stretch>
            <a:fillRect/>
          </a:stretch>
        </p:blipFill>
        <p:spPr bwMode="auto">
          <a:xfrm>
            <a:off x="630238" y="6219825"/>
            <a:ext cx="2851150" cy="3302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66"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r" rtl="0" eaLnBrk="0" fontAlgn="base" hangingPunct="0">
        <a:spcBef>
          <a:spcPct val="0"/>
        </a:spcBef>
        <a:spcAft>
          <a:spcPct val="0"/>
        </a:spcAft>
        <a:defRPr sz="3500">
          <a:solidFill>
            <a:srgbClr val="003D62"/>
          </a:solidFill>
          <a:latin typeface="+mj-lt"/>
          <a:ea typeface="+mj-ea"/>
          <a:cs typeface="+mj-cs"/>
        </a:defRPr>
      </a:lvl1pPr>
      <a:lvl2pPr algn="r" rtl="0" eaLnBrk="0" fontAlgn="base" hangingPunct="0">
        <a:spcBef>
          <a:spcPct val="0"/>
        </a:spcBef>
        <a:spcAft>
          <a:spcPct val="0"/>
        </a:spcAft>
        <a:defRPr sz="3500">
          <a:solidFill>
            <a:srgbClr val="003D62"/>
          </a:solidFill>
          <a:latin typeface="Verdana" pitchFamily="34" charset="0"/>
        </a:defRPr>
      </a:lvl2pPr>
      <a:lvl3pPr algn="r" rtl="0" eaLnBrk="0" fontAlgn="base" hangingPunct="0">
        <a:spcBef>
          <a:spcPct val="0"/>
        </a:spcBef>
        <a:spcAft>
          <a:spcPct val="0"/>
        </a:spcAft>
        <a:defRPr sz="3500">
          <a:solidFill>
            <a:srgbClr val="003D62"/>
          </a:solidFill>
          <a:latin typeface="Verdana" pitchFamily="34" charset="0"/>
        </a:defRPr>
      </a:lvl3pPr>
      <a:lvl4pPr algn="r" rtl="0" eaLnBrk="0" fontAlgn="base" hangingPunct="0">
        <a:spcBef>
          <a:spcPct val="0"/>
        </a:spcBef>
        <a:spcAft>
          <a:spcPct val="0"/>
        </a:spcAft>
        <a:defRPr sz="3500">
          <a:solidFill>
            <a:srgbClr val="003D62"/>
          </a:solidFill>
          <a:latin typeface="Verdana" pitchFamily="34" charset="0"/>
        </a:defRPr>
      </a:lvl4pPr>
      <a:lvl5pPr algn="r" rtl="0" eaLnBrk="0" fontAlgn="base" hangingPunct="0">
        <a:spcBef>
          <a:spcPct val="0"/>
        </a:spcBef>
        <a:spcAft>
          <a:spcPct val="0"/>
        </a:spcAft>
        <a:defRPr sz="3500">
          <a:solidFill>
            <a:srgbClr val="003D62"/>
          </a:solidFill>
          <a:latin typeface="Verdana" pitchFamily="34" charset="0"/>
        </a:defRPr>
      </a:lvl5pPr>
      <a:lvl6pPr marL="457200" algn="r" rtl="0" eaLnBrk="0" fontAlgn="base" hangingPunct="0">
        <a:spcBef>
          <a:spcPct val="0"/>
        </a:spcBef>
        <a:spcAft>
          <a:spcPct val="0"/>
        </a:spcAft>
        <a:defRPr sz="3500">
          <a:solidFill>
            <a:srgbClr val="003D62"/>
          </a:solidFill>
          <a:latin typeface="Verdana" pitchFamily="34" charset="0"/>
        </a:defRPr>
      </a:lvl6pPr>
      <a:lvl7pPr marL="914400" algn="r" rtl="0" eaLnBrk="0" fontAlgn="base" hangingPunct="0">
        <a:spcBef>
          <a:spcPct val="0"/>
        </a:spcBef>
        <a:spcAft>
          <a:spcPct val="0"/>
        </a:spcAft>
        <a:defRPr sz="3500">
          <a:solidFill>
            <a:srgbClr val="003D62"/>
          </a:solidFill>
          <a:latin typeface="Verdana" pitchFamily="34" charset="0"/>
        </a:defRPr>
      </a:lvl7pPr>
      <a:lvl8pPr marL="1371600" algn="r" rtl="0" eaLnBrk="0" fontAlgn="base" hangingPunct="0">
        <a:spcBef>
          <a:spcPct val="0"/>
        </a:spcBef>
        <a:spcAft>
          <a:spcPct val="0"/>
        </a:spcAft>
        <a:defRPr sz="3500">
          <a:solidFill>
            <a:srgbClr val="003D62"/>
          </a:solidFill>
          <a:latin typeface="Verdana" pitchFamily="34" charset="0"/>
        </a:defRPr>
      </a:lvl8pPr>
      <a:lvl9pPr marL="1828800" algn="r" rtl="0" eaLnBrk="0" fontAlgn="base" hangingPunct="0">
        <a:spcBef>
          <a:spcPct val="0"/>
        </a:spcBef>
        <a:spcAft>
          <a:spcPct val="0"/>
        </a:spcAft>
        <a:defRPr sz="3500">
          <a:solidFill>
            <a:srgbClr val="003D62"/>
          </a:solidFill>
          <a:latin typeface="Verdana" pitchFamily="34" charset="0"/>
        </a:defRPr>
      </a:lvl9pPr>
    </p:titleStyle>
    <p:bodyStyle>
      <a:lvl1pPr marL="342900" indent="-342900" algn="l" rtl="0" eaLnBrk="0" fontAlgn="base" hangingPunct="0">
        <a:spcBef>
          <a:spcPct val="20000"/>
        </a:spcBef>
        <a:spcAft>
          <a:spcPct val="0"/>
        </a:spcAft>
        <a:buChar char="•"/>
        <a:defRPr sz="2500">
          <a:solidFill>
            <a:srgbClr val="003D62"/>
          </a:solidFill>
          <a:latin typeface="+mn-lt"/>
          <a:ea typeface="+mn-ea"/>
          <a:cs typeface="+mn-cs"/>
        </a:defRPr>
      </a:lvl1pPr>
      <a:lvl2pPr marL="742950" indent="-285750" algn="l" rtl="0" eaLnBrk="0" fontAlgn="base" hangingPunct="0">
        <a:spcBef>
          <a:spcPct val="20000"/>
        </a:spcBef>
        <a:spcAft>
          <a:spcPct val="0"/>
        </a:spcAft>
        <a:buChar char="-"/>
        <a:defRPr sz="2200">
          <a:solidFill>
            <a:srgbClr val="003D62"/>
          </a:solidFill>
          <a:latin typeface="+mn-lt"/>
        </a:defRPr>
      </a:lvl2pPr>
      <a:lvl3pPr marL="1143000" indent="-228600" algn="l" rtl="0" eaLnBrk="0" fontAlgn="base" hangingPunct="0">
        <a:spcBef>
          <a:spcPct val="20000"/>
        </a:spcBef>
        <a:spcAft>
          <a:spcPct val="0"/>
        </a:spcAft>
        <a:buChar char="•"/>
        <a:defRPr sz="2400">
          <a:solidFill>
            <a:srgbClr val="003D62"/>
          </a:solidFill>
          <a:latin typeface="+mn-lt"/>
        </a:defRPr>
      </a:lvl3pPr>
      <a:lvl4pPr marL="1600200" indent="-228600" algn="l" rtl="0" eaLnBrk="0" fontAlgn="base" hangingPunct="0">
        <a:spcBef>
          <a:spcPct val="20000"/>
        </a:spcBef>
        <a:spcAft>
          <a:spcPct val="0"/>
        </a:spcAft>
        <a:buChar char="-"/>
        <a:defRPr sz="1600">
          <a:solidFill>
            <a:srgbClr val="003D62"/>
          </a:solidFill>
          <a:latin typeface="+mn-lt"/>
        </a:defRPr>
      </a:lvl4pPr>
      <a:lvl5pPr marL="2057400" indent="-228600" algn="l" rtl="0" eaLnBrk="0" fontAlgn="base" hangingPunct="0">
        <a:spcBef>
          <a:spcPct val="20000"/>
        </a:spcBef>
        <a:spcAft>
          <a:spcPct val="0"/>
        </a:spcAft>
        <a:buChar char="»"/>
        <a:defRPr sz="1600">
          <a:solidFill>
            <a:srgbClr val="003D62"/>
          </a:solidFill>
          <a:latin typeface="+mn-lt"/>
        </a:defRPr>
      </a:lvl5pPr>
      <a:lvl6pPr marL="2514600" indent="-228600" algn="l" rtl="0" eaLnBrk="0" fontAlgn="base" hangingPunct="0">
        <a:spcBef>
          <a:spcPct val="20000"/>
        </a:spcBef>
        <a:spcAft>
          <a:spcPct val="0"/>
        </a:spcAft>
        <a:buChar char="»"/>
        <a:defRPr sz="1600">
          <a:solidFill>
            <a:srgbClr val="003D62"/>
          </a:solidFill>
          <a:latin typeface="+mn-lt"/>
        </a:defRPr>
      </a:lvl6pPr>
      <a:lvl7pPr marL="2971800" indent="-228600" algn="l" rtl="0" eaLnBrk="0" fontAlgn="base" hangingPunct="0">
        <a:spcBef>
          <a:spcPct val="20000"/>
        </a:spcBef>
        <a:spcAft>
          <a:spcPct val="0"/>
        </a:spcAft>
        <a:buChar char="»"/>
        <a:defRPr sz="1600">
          <a:solidFill>
            <a:srgbClr val="003D62"/>
          </a:solidFill>
          <a:latin typeface="+mn-lt"/>
        </a:defRPr>
      </a:lvl7pPr>
      <a:lvl8pPr marL="3429000" indent="-228600" algn="l" rtl="0" eaLnBrk="0" fontAlgn="base" hangingPunct="0">
        <a:spcBef>
          <a:spcPct val="20000"/>
        </a:spcBef>
        <a:spcAft>
          <a:spcPct val="0"/>
        </a:spcAft>
        <a:buChar char="»"/>
        <a:defRPr sz="1600">
          <a:solidFill>
            <a:srgbClr val="003D62"/>
          </a:solidFill>
          <a:latin typeface="+mn-lt"/>
        </a:defRPr>
      </a:lvl8pPr>
      <a:lvl9pPr marL="3886200" indent="-228600" algn="l" rtl="0" eaLnBrk="0" fontAlgn="base" hangingPunct="0">
        <a:spcBef>
          <a:spcPct val="20000"/>
        </a:spcBef>
        <a:spcAft>
          <a:spcPct val="0"/>
        </a:spcAft>
        <a:buChar char="»"/>
        <a:defRPr sz="1600">
          <a:solidFill>
            <a:srgbClr val="003D6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228600" y="609600"/>
            <a:ext cx="8686800" cy="1143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de-DE"/>
              <a:t>Hier klicken, um Master-Titelformat zu bearbeiten.</a:t>
            </a:r>
          </a:p>
        </p:txBody>
      </p:sp>
      <p:sp>
        <p:nvSpPr>
          <p:cNvPr id="2051" name="Rectangle 3"/>
          <p:cNvSpPr>
            <a:spLocks noGrp="1" noChangeArrowheads="1"/>
          </p:cNvSpPr>
          <p:nvPr>
            <p:ph type="body" idx="1"/>
          </p:nvPr>
        </p:nvSpPr>
        <p:spPr bwMode="auto">
          <a:xfrm>
            <a:off x="228600" y="1981200"/>
            <a:ext cx="86868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de-DE"/>
              <a:t>Hier klicken, um Master-Textformat zu bearbeiten.</a:t>
            </a:r>
          </a:p>
          <a:p>
            <a:pPr lvl="1"/>
            <a:r>
              <a:rPr lang="de-DE"/>
              <a:t>Zweite Ebene</a:t>
            </a:r>
          </a:p>
          <a:p>
            <a:pPr lvl="2"/>
            <a:r>
              <a:rPr lang="de-DE"/>
              <a:t>Dritte Ebene</a:t>
            </a:r>
          </a:p>
          <a:p>
            <a:pPr lvl="3"/>
            <a:r>
              <a:rPr lang="de-DE"/>
              <a:t>Vierte Ebene</a:t>
            </a:r>
          </a:p>
          <a:p>
            <a:pPr lvl="4"/>
            <a:r>
              <a:rPr lang="de-DE"/>
              <a:t>Fünfte Ebene</a:t>
            </a:r>
          </a:p>
        </p:txBody>
      </p:sp>
      <p:sp>
        <p:nvSpPr>
          <p:cNvPr id="183300" name="Rectangle 4"/>
          <p:cNvSpPr>
            <a:spLocks noGrp="1" noChangeArrowheads="1"/>
          </p:cNvSpPr>
          <p:nvPr>
            <p:ph type="ftr" sz="quarter" idx="3"/>
          </p:nvPr>
        </p:nvSpPr>
        <p:spPr bwMode="auto">
          <a:xfrm>
            <a:off x="228600" y="6248400"/>
            <a:ext cx="6143625"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kumimoji="1" sz="1400" baseline="0">
                <a:solidFill>
                  <a:schemeClr val="hlink"/>
                </a:solidFill>
                <a:latin typeface="+mn-lt"/>
              </a:defRPr>
            </a:lvl1pPr>
          </a:lstStyle>
          <a:p>
            <a:pPr>
              <a:defRPr/>
            </a:pPr>
            <a:endParaRPr lang="de-DE"/>
          </a:p>
        </p:txBody>
      </p:sp>
      <p:sp>
        <p:nvSpPr>
          <p:cNvPr id="183301" name="Rectangle 5"/>
          <p:cNvSpPr>
            <a:spLocks noGrp="1" noChangeArrowheads="1"/>
          </p:cNvSpPr>
          <p:nvPr>
            <p:ph type="sldNum" sz="quarter" idx="4"/>
          </p:nvPr>
        </p:nvSpPr>
        <p:spPr bwMode="auto">
          <a:xfrm>
            <a:off x="6696075" y="6248400"/>
            <a:ext cx="985838"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kumimoji="1" sz="1400" baseline="0">
                <a:solidFill>
                  <a:schemeClr val="hlink"/>
                </a:solidFill>
                <a:latin typeface="+mn-lt"/>
              </a:defRPr>
            </a:lvl1pPr>
          </a:lstStyle>
          <a:p>
            <a:pPr>
              <a:defRPr/>
            </a:pPr>
            <a:fld id="{9CBDC8FB-23C4-4941-ACE1-17B8BEBB713C}" type="slidenum">
              <a:rPr lang="de-DE"/>
              <a:pPr>
                <a:defRPr/>
              </a:pPr>
              <a:t>‹nr.›</a:t>
            </a:fld>
            <a:endParaRPr lang="de-DE"/>
          </a:p>
        </p:txBody>
      </p:sp>
      <p:pic>
        <p:nvPicPr>
          <p:cNvPr id="2054" name="Picture 6" descr="xxx"/>
          <p:cNvPicPr>
            <a:picLocks noChangeAspect="1" noChangeArrowheads="1"/>
          </p:cNvPicPr>
          <p:nvPr/>
        </p:nvPicPr>
        <p:blipFill>
          <a:blip r:embed="rId13" cstate="print">
            <a:clrChange>
              <a:clrFrom>
                <a:srgbClr val="FFFFFF"/>
              </a:clrFrom>
              <a:clrTo>
                <a:srgbClr val="FFFFFF">
                  <a:alpha val="0"/>
                </a:srgbClr>
              </a:clrTo>
            </a:clrChange>
          </a:blip>
          <a:srcRect/>
          <a:stretch>
            <a:fillRect/>
          </a:stretch>
        </p:blipFill>
        <p:spPr bwMode="auto">
          <a:xfrm>
            <a:off x="8020050" y="5962650"/>
            <a:ext cx="881063" cy="6985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67"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Lst>
  <p:hf hdr="0" ftr="0" dt="0"/>
  <p:txStyles>
    <p:titleStyle>
      <a:lvl1pPr algn="l" rtl="0" eaLnBrk="0" fontAlgn="base" hangingPunct="0">
        <a:lnSpc>
          <a:spcPct val="70000"/>
        </a:lnSpc>
        <a:spcBef>
          <a:spcPct val="0"/>
        </a:spcBef>
        <a:spcAft>
          <a:spcPct val="0"/>
        </a:spcAft>
        <a:defRPr kumimoji="1" sz="4800" b="1">
          <a:solidFill>
            <a:schemeClr val="tx2"/>
          </a:solidFill>
          <a:latin typeface="+mj-lt"/>
          <a:ea typeface="+mj-ea"/>
          <a:cs typeface="+mj-cs"/>
        </a:defRPr>
      </a:lvl1pPr>
      <a:lvl2pPr algn="l" rtl="0" eaLnBrk="0" fontAlgn="base" hangingPunct="0">
        <a:lnSpc>
          <a:spcPct val="70000"/>
        </a:lnSpc>
        <a:spcBef>
          <a:spcPct val="0"/>
        </a:spcBef>
        <a:spcAft>
          <a:spcPct val="0"/>
        </a:spcAft>
        <a:defRPr kumimoji="1" sz="4800" b="1">
          <a:solidFill>
            <a:schemeClr val="tx2"/>
          </a:solidFill>
          <a:latin typeface="Arial Narrow" pitchFamily="34" charset="0"/>
        </a:defRPr>
      </a:lvl2pPr>
      <a:lvl3pPr algn="l" rtl="0" eaLnBrk="0" fontAlgn="base" hangingPunct="0">
        <a:lnSpc>
          <a:spcPct val="70000"/>
        </a:lnSpc>
        <a:spcBef>
          <a:spcPct val="0"/>
        </a:spcBef>
        <a:spcAft>
          <a:spcPct val="0"/>
        </a:spcAft>
        <a:defRPr kumimoji="1" sz="4800" b="1">
          <a:solidFill>
            <a:schemeClr val="tx2"/>
          </a:solidFill>
          <a:latin typeface="Arial Narrow" pitchFamily="34" charset="0"/>
        </a:defRPr>
      </a:lvl3pPr>
      <a:lvl4pPr algn="l" rtl="0" eaLnBrk="0" fontAlgn="base" hangingPunct="0">
        <a:lnSpc>
          <a:spcPct val="70000"/>
        </a:lnSpc>
        <a:spcBef>
          <a:spcPct val="0"/>
        </a:spcBef>
        <a:spcAft>
          <a:spcPct val="0"/>
        </a:spcAft>
        <a:defRPr kumimoji="1" sz="4800" b="1">
          <a:solidFill>
            <a:schemeClr val="tx2"/>
          </a:solidFill>
          <a:latin typeface="Arial Narrow" pitchFamily="34" charset="0"/>
        </a:defRPr>
      </a:lvl4pPr>
      <a:lvl5pPr algn="l" rtl="0" eaLnBrk="0" fontAlgn="base" hangingPunct="0">
        <a:lnSpc>
          <a:spcPct val="70000"/>
        </a:lnSpc>
        <a:spcBef>
          <a:spcPct val="0"/>
        </a:spcBef>
        <a:spcAft>
          <a:spcPct val="0"/>
        </a:spcAft>
        <a:defRPr kumimoji="1" sz="4800" b="1">
          <a:solidFill>
            <a:schemeClr val="tx2"/>
          </a:solidFill>
          <a:latin typeface="Arial Narrow" pitchFamily="34" charset="0"/>
        </a:defRPr>
      </a:lvl5pPr>
      <a:lvl6pPr marL="457200" algn="l" rtl="0" fontAlgn="base">
        <a:lnSpc>
          <a:spcPct val="70000"/>
        </a:lnSpc>
        <a:spcBef>
          <a:spcPct val="0"/>
        </a:spcBef>
        <a:spcAft>
          <a:spcPct val="0"/>
        </a:spcAft>
        <a:defRPr kumimoji="1" sz="4800" b="1">
          <a:solidFill>
            <a:schemeClr val="tx2"/>
          </a:solidFill>
          <a:latin typeface="Arial Narrow" pitchFamily="34" charset="0"/>
        </a:defRPr>
      </a:lvl6pPr>
      <a:lvl7pPr marL="914400" algn="l" rtl="0" fontAlgn="base">
        <a:lnSpc>
          <a:spcPct val="70000"/>
        </a:lnSpc>
        <a:spcBef>
          <a:spcPct val="0"/>
        </a:spcBef>
        <a:spcAft>
          <a:spcPct val="0"/>
        </a:spcAft>
        <a:defRPr kumimoji="1" sz="4800" b="1">
          <a:solidFill>
            <a:schemeClr val="tx2"/>
          </a:solidFill>
          <a:latin typeface="Arial Narrow" pitchFamily="34" charset="0"/>
        </a:defRPr>
      </a:lvl7pPr>
      <a:lvl8pPr marL="1371600" algn="l" rtl="0" fontAlgn="base">
        <a:lnSpc>
          <a:spcPct val="70000"/>
        </a:lnSpc>
        <a:spcBef>
          <a:spcPct val="0"/>
        </a:spcBef>
        <a:spcAft>
          <a:spcPct val="0"/>
        </a:spcAft>
        <a:defRPr kumimoji="1" sz="4800" b="1">
          <a:solidFill>
            <a:schemeClr val="tx2"/>
          </a:solidFill>
          <a:latin typeface="Arial Narrow" pitchFamily="34" charset="0"/>
        </a:defRPr>
      </a:lvl8pPr>
      <a:lvl9pPr marL="1828800" algn="l" rtl="0" fontAlgn="base">
        <a:lnSpc>
          <a:spcPct val="70000"/>
        </a:lnSpc>
        <a:spcBef>
          <a:spcPct val="0"/>
        </a:spcBef>
        <a:spcAft>
          <a:spcPct val="0"/>
        </a:spcAft>
        <a:defRPr kumimoji="1" sz="4800" b="1">
          <a:solidFill>
            <a:schemeClr val="tx2"/>
          </a:solidFill>
          <a:latin typeface="Arial Narrow" pitchFamily="34" charset="0"/>
        </a:defRPr>
      </a:lvl9pPr>
    </p:titleStyle>
    <p:body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a:solidFill>
            <a:schemeClr val="tx1"/>
          </a:solidFill>
          <a:latin typeface="+mn-lt"/>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a:solidFill>
            <a:schemeClr val="tx1"/>
          </a:solidFill>
          <a:latin typeface="+mn-lt"/>
        </a:defRPr>
      </a:lvl3pPr>
      <a:lvl4pPr marL="1600200" indent="-228600" algn="l" rtl="0" eaLnBrk="0" fontAlgn="base" hangingPunct="0">
        <a:spcBef>
          <a:spcPct val="20000"/>
        </a:spcBef>
        <a:spcAft>
          <a:spcPct val="0"/>
        </a:spcAft>
        <a:buClr>
          <a:schemeClr val="tx2"/>
        </a:buClr>
        <a:buSzPct val="100000"/>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hlink"/>
        </a:buClr>
        <a:buSzPct val="100000"/>
        <a:buChar char="–"/>
        <a:defRPr kumimoji="1" sz="2000">
          <a:solidFill>
            <a:schemeClr val="tx1"/>
          </a:solidFill>
          <a:latin typeface="+mn-lt"/>
        </a:defRPr>
      </a:lvl5pPr>
      <a:lvl6pPr marL="2514600" indent="-228600" algn="l" rtl="0" fontAlgn="base">
        <a:spcBef>
          <a:spcPct val="20000"/>
        </a:spcBef>
        <a:spcAft>
          <a:spcPct val="0"/>
        </a:spcAft>
        <a:buClr>
          <a:schemeClr val="hlink"/>
        </a:buClr>
        <a:buSzPct val="100000"/>
        <a:buChar char="–"/>
        <a:defRPr kumimoji="1" sz="2000">
          <a:solidFill>
            <a:schemeClr val="tx1"/>
          </a:solidFill>
          <a:latin typeface="+mn-lt"/>
        </a:defRPr>
      </a:lvl6pPr>
      <a:lvl7pPr marL="2971800" indent="-228600" algn="l" rtl="0" fontAlgn="base">
        <a:spcBef>
          <a:spcPct val="20000"/>
        </a:spcBef>
        <a:spcAft>
          <a:spcPct val="0"/>
        </a:spcAft>
        <a:buClr>
          <a:schemeClr val="hlink"/>
        </a:buClr>
        <a:buSzPct val="100000"/>
        <a:buChar char="–"/>
        <a:defRPr kumimoji="1" sz="2000">
          <a:solidFill>
            <a:schemeClr val="tx1"/>
          </a:solidFill>
          <a:latin typeface="+mn-lt"/>
        </a:defRPr>
      </a:lvl7pPr>
      <a:lvl8pPr marL="3429000" indent="-228600" algn="l" rtl="0" fontAlgn="base">
        <a:spcBef>
          <a:spcPct val="20000"/>
        </a:spcBef>
        <a:spcAft>
          <a:spcPct val="0"/>
        </a:spcAft>
        <a:buClr>
          <a:schemeClr val="hlink"/>
        </a:buClr>
        <a:buSzPct val="100000"/>
        <a:buChar char="–"/>
        <a:defRPr kumimoji="1" sz="2000">
          <a:solidFill>
            <a:schemeClr val="tx1"/>
          </a:solidFill>
          <a:latin typeface="+mn-lt"/>
        </a:defRPr>
      </a:lvl8pPr>
      <a:lvl9pPr marL="3886200" indent="-228600" algn="l" rtl="0" fontAlgn="base">
        <a:spcBef>
          <a:spcPct val="20000"/>
        </a:spcBef>
        <a:spcAft>
          <a:spcPct val="0"/>
        </a:spcAft>
        <a:buClr>
          <a:schemeClr val="hlink"/>
        </a:buClr>
        <a:buSzPct val="100000"/>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702593" y="1844824"/>
            <a:ext cx="7870825" cy="1524000"/>
          </a:xfrm>
        </p:spPr>
        <p:txBody>
          <a:bodyPr/>
          <a:lstStyle/>
          <a:p>
            <a:pPr algn="ctr"/>
            <a:r>
              <a:rPr lang="nl-BQ" sz="3300" dirty="0">
                <a:latin typeface="Times New Roman" panose="02020603050405020304" pitchFamily="18" charset="0"/>
                <a:cs typeface="Times New Roman" panose="02020603050405020304" pitchFamily="18" charset="0"/>
              </a:rPr>
              <a:t>Multiclass Native Language </a:t>
            </a:r>
            <a:r>
              <a:rPr lang="nl-BQ" sz="3300" dirty="0" err="1">
                <a:latin typeface="Times New Roman" panose="02020603050405020304" pitchFamily="18" charset="0"/>
                <a:cs typeface="Times New Roman" panose="02020603050405020304" pitchFamily="18" charset="0"/>
              </a:rPr>
              <a:t>Identification</a:t>
            </a:r>
            <a:r>
              <a:rPr lang="nl-BQ" sz="3300" dirty="0">
                <a:latin typeface="Times New Roman" panose="02020603050405020304" pitchFamily="18" charset="0"/>
                <a:cs typeface="Times New Roman" panose="02020603050405020304" pitchFamily="18" charset="0"/>
              </a:rPr>
              <a:t> and Language </a:t>
            </a:r>
            <a:r>
              <a:rPr lang="nl-BQ" sz="3300" dirty="0" err="1">
                <a:latin typeface="Times New Roman" panose="02020603050405020304" pitchFamily="18" charset="0"/>
                <a:cs typeface="Times New Roman" panose="02020603050405020304" pitchFamily="18" charset="0"/>
              </a:rPr>
              <a:t>Proficiency</a:t>
            </a:r>
            <a:r>
              <a:rPr lang="nl-BQ" sz="3300" dirty="0">
                <a:latin typeface="Times New Roman" panose="02020603050405020304" pitchFamily="18" charset="0"/>
                <a:cs typeface="Times New Roman" panose="02020603050405020304" pitchFamily="18" charset="0"/>
              </a:rPr>
              <a:t> </a:t>
            </a:r>
            <a:r>
              <a:rPr lang="nl-BQ" sz="3300" dirty="0" err="1">
                <a:latin typeface="Times New Roman" panose="02020603050405020304" pitchFamily="18" charset="0"/>
                <a:cs typeface="Times New Roman" panose="02020603050405020304" pitchFamily="18" charset="0"/>
              </a:rPr>
              <a:t>Identification</a:t>
            </a:r>
            <a:r>
              <a:rPr lang="nl-BQ" sz="3300" dirty="0">
                <a:latin typeface="Times New Roman" panose="02020603050405020304" pitchFamily="18" charset="0"/>
                <a:cs typeface="Times New Roman" panose="02020603050405020304" pitchFamily="18" charset="0"/>
              </a:rPr>
              <a:t>:</a:t>
            </a:r>
            <a:br>
              <a:rPr lang="nl-BQ" sz="3300" dirty="0">
                <a:latin typeface="Times New Roman" panose="02020603050405020304" pitchFamily="18" charset="0"/>
                <a:cs typeface="Times New Roman" panose="02020603050405020304" pitchFamily="18" charset="0"/>
              </a:rPr>
            </a:br>
            <a:endParaRPr lang="en-US" sz="3300" dirty="0">
              <a:latin typeface="Times New Roman" panose="02020603050405020304" pitchFamily="18" charset="0"/>
              <a:cs typeface="Times New Roman" panose="02020603050405020304" pitchFamily="18" charset="0"/>
            </a:endParaRPr>
          </a:p>
        </p:txBody>
      </p:sp>
      <p:sp>
        <p:nvSpPr>
          <p:cNvPr id="5123" name="Rectangle 3"/>
          <p:cNvSpPr>
            <a:spLocks noGrp="1" noChangeArrowheads="1"/>
          </p:cNvSpPr>
          <p:nvPr>
            <p:ph type="subTitle" idx="1"/>
          </p:nvPr>
        </p:nvSpPr>
        <p:spPr>
          <a:xfrm>
            <a:off x="539750" y="3068638"/>
            <a:ext cx="7870825" cy="1270000"/>
          </a:xfrm>
        </p:spPr>
        <p:txBody>
          <a:bodyPr/>
          <a:lstStyle/>
          <a:p>
            <a:pPr algn="r">
              <a:lnSpc>
                <a:spcPct val="80000"/>
              </a:lnSpc>
            </a:pPr>
            <a:endParaRPr lang="nl-BE" sz="2000" dirty="0"/>
          </a:p>
          <a:p>
            <a:pPr algn="ctr">
              <a:lnSpc>
                <a:spcPct val="80000"/>
              </a:lnSpc>
            </a:pPr>
            <a:r>
              <a:rPr lang="nl-BQ" sz="2800" dirty="0">
                <a:latin typeface="Times New Roman" panose="02020603050405020304" pitchFamily="18" charset="0"/>
                <a:cs typeface="Times New Roman" panose="02020603050405020304" pitchFamily="18" charset="0"/>
              </a:rPr>
              <a:t>Feature analysis on Toefl-11 Dataset</a:t>
            </a:r>
            <a:endParaRPr lang="nl-BE" sz="2800" dirty="0">
              <a:latin typeface="Times New Roman" panose="02020603050405020304" pitchFamily="18" charset="0"/>
              <a:cs typeface="Times New Roman" panose="02020603050405020304" pitchFamily="18" charset="0"/>
            </a:endParaRPr>
          </a:p>
          <a:p>
            <a:pPr algn="r">
              <a:lnSpc>
                <a:spcPct val="80000"/>
              </a:lnSpc>
            </a:pPr>
            <a:endParaRPr lang="en-US" sz="2800" dirty="0"/>
          </a:p>
        </p:txBody>
      </p:sp>
      <p:sp>
        <p:nvSpPr>
          <p:cNvPr id="5" name="Tekstvak 4">
            <a:extLst>
              <a:ext uri="{FF2B5EF4-FFF2-40B4-BE49-F238E27FC236}">
                <a16:creationId xmlns:a16="http://schemas.microsoft.com/office/drawing/2014/main" id="{79B5B9DD-EDA1-4958-A42B-CBF31C44DD2D}"/>
              </a:ext>
            </a:extLst>
          </p:cNvPr>
          <p:cNvSpPr txBox="1"/>
          <p:nvPr/>
        </p:nvSpPr>
        <p:spPr>
          <a:xfrm>
            <a:off x="4211960" y="4810451"/>
            <a:ext cx="4572000" cy="1504001"/>
          </a:xfrm>
          <a:prstGeom prst="rect">
            <a:avLst/>
          </a:prstGeom>
          <a:noFill/>
        </p:spPr>
        <p:txBody>
          <a:bodyPr wrap="square">
            <a:spAutoFit/>
          </a:bodyPr>
          <a:lstStyle/>
          <a:p>
            <a:pPr algn="r">
              <a:lnSpc>
                <a:spcPct val="80000"/>
              </a:lnSpc>
            </a:pPr>
            <a:r>
              <a:rPr lang="en-US" sz="2400" dirty="0"/>
              <a:t>Presentation by </a:t>
            </a:r>
            <a:r>
              <a:rPr lang="nl-BQ" sz="2400" dirty="0"/>
              <a:t>De Paepe Robin</a:t>
            </a:r>
          </a:p>
          <a:p>
            <a:pPr algn="r">
              <a:lnSpc>
                <a:spcPct val="80000"/>
              </a:lnSpc>
            </a:pPr>
            <a:endParaRPr lang="nl-BQ" sz="2400" dirty="0"/>
          </a:p>
          <a:p>
            <a:pPr algn="r">
              <a:lnSpc>
                <a:spcPct val="80000"/>
              </a:lnSpc>
            </a:pPr>
            <a:r>
              <a:rPr lang="nl-BQ" dirty="0"/>
              <a:t>Master Digital </a:t>
            </a:r>
            <a:r>
              <a:rPr lang="nl-BQ" dirty="0" err="1"/>
              <a:t>Text</a:t>
            </a:r>
            <a:r>
              <a:rPr lang="nl-BQ" dirty="0"/>
              <a:t> Analysis</a:t>
            </a:r>
          </a:p>
          <a:p>
            <a:pPr algn="r">
              <a:lnSpc>
                <a:spcPct val="80000"/>
              </a:lnSpc>
            </a:pPr>
            <a:r>
              <a:rPr lang="nl-BQ" sz="2000" dirty="0"/>
              <a:t>Natural Language Processing</a:t>
            </a:r>
          </a:p>
          <a:p>
            <a:pPr algn="r">
              <a:lnSpc>
                <a:spcPct val="80000"/>
              </a:lnSpc>
            </a:pPr>
            <a:r>
              <a:rPr lang="nl-BQ" sz="2000" dirty="0"/>
              <a:t>Prof. Dr. Daelemans</a:t>
            </a:r>
          </a:p>
          <a:p>
            <a:pPr algn="r">
              <a:lnSpc>
                <a:spcPct val="80000"/>
              </a:lnSpc>
            </a:pPr>
            <a:r>
              <a:rPr lang="nl-BQ" sz="2000" dirty="0"/>
              <a:t>Dr. </a:t>
            </a:r>
            <a:r>
              <a:rPr lang="nl-BQ" sz="2000" dirty="0" err="1"/>
              <a:t>Markov</a:t>
            </a:r>
            <a:endParaRPr lang="nl-BQ" sz="2000" dirty="0"/>
          </a:p>
          <a:p>
            <a:pPr algn="r">
              <a:lnSpc>
                <a:spcPct val="80000"/>
              </a:lnSpc>
            </a:pPr>
            <a:r>
              <a:rPr lang="nl-BQ" sz="2000" dirty="0"/>
              <a:t>Dr. </a:t>
            </a:r>
            <a:r>
              <a:rPr lang="nl-BQ" sz="2000" dirty="0" err="1"/>
              <a:t>Banari</a:t>
            </a:r>
            <a:endParaRPr lang="nl-BQ" sz="2000" dirty="0"/>
          </a:p>
          <a:p>
            <a:pPr algn="r">
              <a:lnSpc>
                <a:spcPct val="80000"/>
              </a:lnSpc>
            </a:pPr>
            <a:endParaRPr lang="nl-BE"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0912BD-E896-42C4-91D9-F352F44857FA}"/>
              </a:ext>
            </a:extLst>
          </p:cNvPr>
          <p:cNvSpPr>
            <a:spLocks noGrp="1"/>
          </p:cNvSpPr>
          <p:nvPr>
            <p:ph type="title"/>
          </p:nvPr>
        </p:nvSpPr>
        <p:spPr/>
        <p:txBody>
          <a:bodyPr/>
          <a:lstStyle/>
          <a:p>
            <a:r>
              <a:rPr lang="nl-BQ" dirty="0" err="1">
                <a:latin typeface="Times New Roman" panose="02020603050405020304" pitchFamily="18" charset="0"/>
                <a:cs typeface="Times New Roman" panose="02020603050405020304" pitchFamily="18" charset="0"/>
              </a:rPr>
              <a:t>Optimization</a:t>
            </a:r>
            <a:endParaRPr lang="nl-BE" dirty="0">
              <a:latin typeface="Times New Roman" panose="02020603050405020304" pitchFamily="18" charset="0"/>
              <a:cs typeface="Times New Roman" panose="02020603050405020304" pitchFamily="18" charset="0"/>
            </a:endParaRPr>
          </a:p>
        </p:txBody>
      </p:sp>
      <p:sp>
        <p:nvSpPr>
          <p:cNvPr id="3" name="Tijdelijke aanduiding voor inhoud 2">
            <a:extLst>
              <a:ext uri="{FF2B5EF4-FFF2-40B4-BE49-F238E27FC236}">
                <a16:creationId xmlns:a16="http://schemas.microsoft.com/office/drawing/2014/main" id="{773895E4-98A1-4F25-84BD-3A75B0280FD2}"/>
              </a:ext>
            </a:extLst>
          </p:cNvPr>
          <p:cNvSpPr>
            <a:spLocks noGrp="1"/>
          </p:cNvSpPr>
          <p:nvPr>
            <p:ph idx="1"/>
          </p:nvPr>
        </p:nvSpPr>
        <p:spPr/>
        <p:txBody>
          <a:bodyPr/>
          <a:lstStyle/>
          <a:p>
            <a:r>
              <a:rPr lang="nl-BQ" dirty="0">
                <a:latin typeface="Times New Roman" panose="02020603050405020304" pitchFamily="18" charset="0"/>
                <a:cs typeface="Times New Roman" panose="02020603050405020304" pitchFamily="18" charset="0"/>
              </a:rPr>
              <a:t>Hyperparameter </a:t>
            </a:r>
            <a:r>
              <a:rPr lang="nl-BQ" dirty="0" err="1">
                <a:latin typeface="Times New Roman" panose="02020603050405020304" pitchFamily="18" charset="0"/>
                <a:cs typeface="Times New Roman" panose="02020603050405020304" pitchFamily="18" charset="0"/>
              </a:rPr>
              <a:t>finetuning</a:t>
            </a:r>
            <a:r>
              <a:rPr lang="nl-BQ" dirty="0">
                <a:latin typeface="Times New Roman" panose="02020603050405020304" pitchFamily="18" charset="0"/>
                <a:cs typeface="Times New Roman" panose="02020603050405020304" pitchFamily="18" charset="0"/>
              </a:rPr>
              <a:t> </a:t>
            </a:r>
            <a:r>
              <a:rPr lang="nl-BQ" dirty="0" err="1">
                <a:latin typeface="Times New Roman" panose="02020603050405020304" pitchFamily="18" charset="0"/>
                <a:cs typeface="Times New Roman" panose="02020603050405020304" pitchFamily="18" charset="0"/>
              </a:rPr>
              <a:t>through</a:t>
            </a:r>
            <a:r>
              <a:rPr lang="nl-BQ" dirty="0">
                <a:latin typeface="Times New Roman" panose="02020603050405020304" pitchFamily="18" charset="0"/>
                <a:cs typeface="Times New Roman" panose="02020603050405020304" pitchFamily="18" charset="0"/>
              </a:rPr>
              <a:t> </a:t>
            </a:r>
            <a:r>
              <a:rPr lang="nl-BQ" dirty="0" err="1">
                <a:latin typeface="Times New Roman" panose="02020603050405020304" pitchFamily="18" charset="0"/>
                <a:cs typeface="Times New Roman" panose="02020603050405020304" pitchFamily="18" charset="0"/>
              </a:rPr>
              <a:t>gridsearch</a:t>
            </a:r>
            <a:endParaRPr lang="nl-BQ" dirty="0">
              <a:latin typeface="Times New Roman" panose="02020603050405020304" pitchFamily="18" charset="0"/>
              <a:cs typeface="Times New Roman" panose="02020603050405020304" pitchFamily="18" charset="0"/>
            </a:endParaRPr>
          </a:p>
          <a:p>
            <a:pPr lvl="1"/>
            <a:r>
              <a:rPr lang="nl-BQ" dirty="0">
                <a:latin typeface="Times New Roman" panose="02020603050405020304" pitchFamily="18" charset="0"/>
                <a:cs typeface="Times New Roman" panose="02020603050405020304" pitchFamily="18" charset="0"/>
              </a:rPr>
              <a:t>Word n-grams: uni-grams and bi-grams</a:t>
            </a:r>
          </a:p>
          <a:p>
            <a:pPr lvl="1"/>
            <a:r>
              <a:rPr lang="nl-BE" dirty="0">
                <a:latin typeface="Times New Roman" panose="02020603050405020304" pitchFamily="18" charset="0"/>
                <a:cs typeface="Times New Roman" panose="02020603050405020304" pitchFamily="18" charset="0"/>
              </a:rPr>
              <a:t>C</a:t>
            </a:r>
            <a:r>
              <a:rPr lang="nl-BQ" dirty="0" err="1">
                <a:latin typeface="Times New Roman" panose="02020603050405020304" pitchFamily="18" charset="0"/>
                <a:cs typeface="Times New Roman" panose="02020603050405020304" pitchFamily="18" charset="0"/>
              </a:rPr>
              <a:t>haracter</a:t>
            </a:r>
            <a:r>
              <a:rPr lang="nl-BQ" dirty="0">
                <a:latin typeface="Times New Roman" panose="02020603050405020304" pitchFamily="18" charset="0"/>
                <a:cs typeface="Times New Roman" panose="02020603050405020304" pitchFamily="18" charset="0"/>
              </a:rPr>
              <a:t> n-grams : bi-grams, tri-grams &amp; 4-grams</a:t>
            </a:r>
          </a:p>
          <a:p>
            <a:pPr lvl="1"/>
            <a:r>
              <a:rPr lang="nl-BQ" dirty="0">
                <a:latin typeface="Times New Roman" panose="02020603050405020304" pitchFamily="18" charset="0"/>
                <a:cs typeface="Times New Roman" panose="02020603050405020304" pitchFamily="18" charset="0"/>
              </a:rPr>
              <a:t>POS n-grams: </a:t>
            </a:r>
            <a:r>
              <a:rPr lang="nl-BQ" dirty="0" err="1">
                <a:latin typeface="Times New Roman" panose="02020603050405020304" pitchFamily="18" charset="0"/>
                <a:cs typeface="Times New Roman" panose="02020603050405020304" pitchFamily="18" charset="0"/>
              </a:rPr>
              <a:t>unigrams</a:t>
            </a:r>
            <a:r>
              <a:rPr lang="nl-BQ" dirty="0">
                <a:latin typeface="Times New Roman" panose="02020603050405020304" pitchFamily="18" charset="0"/>
                <a:cs typeface="Times New Roman" panose="02020603050405020304" pitchFamily="18" charset="0"/>
              </a:rPr>
              <a:t>, bi-grams and tri-grams</a:t>
            </a:r>
          </a:p>
          <a:p>
            <a:pPr lvl="1"/>
            <a:endParaRPr lang="nl-BE" dirty="0"/>
          </a:p>
        </p:txBody>
      </p:sp>
    </p:spTree>
    <p:extLst>
      <p:ext uri="{BB962C8B-B14F-4D97-AF65-F5344CB8AC3E}">
        <p14:creationId xmlns:p14="http://schemas.microsoft.com/office/powerpoint/2010/main" val="1683564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11560" y="620688"/>
            <a:ext cx="7870825" cy="635000"/>
          </a:xfrm>
        </p:spPr>
        <p:txBody>
          <a:bodyPr/>
          <a:lstStyle/>
          <a:p>
            <a:r>
              <a:rPr lang="nl-BQ" sz="2800" dirty="0" err="1"/>
              <a:t>Results</a:t>
            </a:r>
            <a:endParaRPr lang="nl-BE" sz="2800" dirty="0"/>
          </a:p>
        </p:txBody>
      </p:sp>
      <p:sp>
        <p:nvSpPr>
          <p:cNvPr id="3" name="Tijdelijke aanduiding voor inhoud 2"/>
          <p:cNvSpPr>
            <a:spLocks noGrp="1"/>
          </p:cNvSpPr>
          <p:nvPr>
            <p:ph idx="1"/>
          </p:nvPr>
        </p:nvSpPr>
        <p:spPr>
          <a:xfrm>
            <a:off x="611561" y="1916832"/>
            <a:ext cx="3844672" cy="3554412"/>
          </a:xfrm>
        </p:spPr>
        <p:txBody>
          <a:bodyPr/>
          <a:lstStyle/>
          <a:p>
            <a:pPr marL="0" indent="0" algn="ctr">
              <a:buNone/>
            </a:pPr>
            <a:r>
              <a:rPr lang="nl-BQ" dirty="0">
                <a:latin typeface="Times New Roman" panose="02020603050405020304" pitchFamily="18" charset="0"/>
                <a:cs typeface="Times New Roman" panose="02020603050405020304" pitchFamily="18" charset="0"/>
              </a:rPr>
              <a:t>L1 </a:t>
            </a:r>
            <a:r>
              <a:rPr lang="nl-BQ" dirty="0" err="1">
                <a:latin typeface="Times New Roman" panose="02020603050405020304" pitchFamily="18" charset="0"/>
                <a:cs typeface="Times New Roman" panose="02020603050405020304" pitchFamily="18" charset="0"/>
              </a:rPr>
              <a:t>Identification</a:t>
            </a:r>
            <a:endParaRPr lang="nl-BE" dirty="0">
              <a:latin typeface="Times New Roman" panose="02020603050405020304" pitchFamily="18" charset="0"/>
              <a:cs typeface="Times New Roman" panose="02020603050405020304" pitchFamily="18" charset="0"/>
            </a:endParaRPr>
          </a:p>
        </p:txBody>
      </p:sp>
      <p:pic>
        <p:nvPicPr>
          <p:cNvPr id="5" name="Afbeelding 4">
            <a:extLst>
              <a:ext uri="{FF2B5EF4-FFF2-40B4-BE49-F238E27FC236}">
                <a16:creationId xmlns:a16="http://schemas.microsoft.com/office/drawing/2014/main" id="{D1FBE921-C821-44EE-9306-90E8911EB511}"/>
              </a:ext>
            </a:extLst>
          </p:cNvPr>
          <p:cNvPicPr>
            <a:picLocks noChangeAspect="1"/>
          </p:cNvPicPr>
          <p:nvPr/>
        </p:nvPicPr>
        <p:blipFill>
          <a:blip r:embed="rId2"/>
          <a:stretch>
            <a:fillRect/>
          </a:stretch>
        </p:blipFill>
        <p:spPr>
          <a:xfrm>
            <a:off x="611560" y="2789900"/>
            <a:ext cx="3844672" cy="2675219"/>
          </a:xfrm>
          <a:prstGeom prst="rect">
            <a:avLst/>
          </a:prstGeom>
        </p:spPr>
      </p:pic>
      <p:pic>
        <p:nvPicPr>
          <p:cNvPr id="7" name="Afbeelding 6">
            <a:extLst>
              <a:ext uri="{FF2B5EF4-FFF2-40B4-BE49-F238E27FC236}">
                <a16:creationId xmlns:a16="http://schemas.microsoft.com/office/drawing/2014/main" id="{BB94C082-02EE-43F7-9AB4-49A95E4368F6}"/>
              </a:ext>
            </a:extLst>
          </p:cNvPr>
          <p:cNvPicPr>
            <a:picLocks noChangeAspect="1"/>
          </p:cNvPicPr>
          <p:nvPr/>
        </p:nvPicPr>
        <p:blipFill>
          <a:blip r:embed="rId3"/>
          <a:stretch>
            <a:fillRect/>
          </a:stretch>
        </p:blipFill>
        <p:spPr>
          <a:xfrm>
            <a:off x="4687769" y="2789900"/>
            <a:ext cx="4274723" cy="1604071"/>
          </a:xfrm>
          <a:prstGeom prst="rect">
            <a:avLst/>
          </a:prstGeom>
        </p:spPr>
      </p:pic>
      <p:sp>
        <p:nvSpPr>
          <p:cNvPr id="8" name="Tijdelijke aanduiding voor inhoud 2">
            <a:extLst>
              <a:ext uri="{FF2B5EF4-FFF2-40B4-BE49-F238E27FC236}">
                <a16:creationId xmlns:a16="http://schemas.microsoft.com/office/drawing/2014/main" id="{3D65DB4E-9D22-46A5-BF86-B958C37D9AF6}"/>
              </a:ext>
            </a:extLst>
          </p:cNvPr>
          <p:cNvSpPr txBox="1">
            <a:spLocks/>
          </p:cNvSpPr>
          <p:nvPr/>
        </p:nvSpPr>
        <p:spPr bwMode="auto">
          <a:xfrm>
            <a:off x="4788024" y="1925140"/>
            <a:ext cx="3844672" cy="35544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42900" indent="-342900" algn="l" rtl="0" eaLnBrk="0" fontAlgn="base" hangingPunct="0">
              <a:spcBef>
                <a:spcPct val="20000"/>
              </a:spcBef>
              <a:spcAft>
                <a:spcPct val="0"/>
              </a:spcAft>
              <a:buChar char="•"/>
              <a:defRPr sz="2500">
                <a:solidFill>
                  <a:srgbClr val="003D62"/>
                </a:solidFill>
                <a:latin typeface="+mn-lt"/>
                <a:ea typeface="+mn-ea"/>
                <a:cs typeface="+mn-cs"/>
              </a:defRPr>
            </a:lvl1pPr>
            <a:lvl2pPr marL="742950" indent="-285750" algn="l" rtl="0" eaLnBrk="0" fontAlgn="base" hangingPunct="0">
              <a:spcBef>
                <a:spcPct val="20000"/>
              </a:spcBef>
              <a:spcAft>
                <a:spcPct val="0"/>
              </a:spcAft>
              <a:buChar char="-"/>
              <a:defRPr sz="2200">
                <a:solidFill>
                  <a:srgbClr val="003D62"/>
                </a:solidFill>
                <a:latin typeface="+mn-lt"/>
              </a:defRPr>
            </a:lvl2pPr>
            <a:lvl3pPr marL="1143000" indent="-228600" algn="l" rtl="0" eaLnBrk="0" fontAlgn="base" hangingPunct="0">
              <a:spcBef>
                <a:spcPct val="20000"/>
              </a:spcBef>
              <a:spcAft>
                <a:spcPct val="0"/>
              </a:spcAft>
              <a:buChar char="•"/>
              <a:defRPr sz="2400">
                <a:solidFill>
                  <a:srgbClr val="003D62"/>
                </a:solidFill>
                <a:latin typeface="+mn-lt"/>
              </a:defRPr>
            </a:lvl3pPr>
            <a:lvl4pPr marL="1600200" indent="-228600" algn="l" rtl="0" eaLnBrk="0" fontAlgn="base" hangingPunct="0">
              <a:spcBef>
                <a:spcPct val="20000"/>
              </a:spcBef>
              <a:spcAft>
                <a:spcPct val="0"/>
              </a:spcAft>
              <a:buChar char="-"/>
              <a:defRPr sz="1600">
                <a:solidFill>
                  <a:srgbClr val="003D62"/>
                </a:solidFill>
                <a:latin typeface="+mn-lt"/>
              </a:defRPr>
            </a:lvl4pPr>
            <a:lvl5pPr marL="2057400" indent="-228600" algn="l" rtl="0" eaLnBrk="0" fontAlgn="base" hangingPunct="0">
              <a:spcBef>
                <a:spcPct val="20000"/>
              </a:spcBef>
              <a:spcAft>
                <a:spcPct val="0"/>
              </a:spcAft>
              <a:buChar char="»"/>
              <a:defRPr sz="1600">
                <a:solidFill>
                  <a:srgbClr val="003D62"/>
                </a:solidFill>
                <a:latin typeface="+mn-lt"/>
              </a:defRPr>
            </a:lvl5pPr>
            <a:lvl6pPr marL="2514600" indent="-228600" algn="l" rtl="0" eaLnBrk="0" fontAlgn="base" hangingPunct="0">
              <a:spcBef>
                <a:spcPct val="20000"/>
              </a:spcBef>
              <a:spcAft>
                <a:spcPct val="0"/>
              </a:spcAft>
              <a:buChar char="»"/>
              <a:defRPr sz="1600">
                <a:solidFill>
                  <a:srgbClr val="003D62"/>
                </a:solidFill>
                <a:latin typeface="+mn-lt"/>
              </a:defRPr>
            </a:lvl6pPr>
            <a:lvl7pPr marL="2971800" indent="-228600" algn="l" rtl="0" eaLnBrk="0" fontAlgn="base" hangingPunct="0">
              <a:spcBef>
                <a:spcPct val="20000"/>
              </a:spcBef>
              <a:spcAft>
                <a:spcPct val="0"/>
              </a:spcAft>
              <a:buChar char="»"/>
              <a:defRPr sz="1600">
                <a:solidFill>
                  <a:srgbClr val="003D62"/>
                </a:solidFill>
                <a:latin typeface="+mn-lt"/>
              </a:defRPr>
            </a:lvl7pPr>
            <a:lvl8pPr marL="3429000" indent="-228600" algn="l" rtl="0" eaLnBrk="0" fontAlgn="base" hangingPunct="0">
              <a:spcBef>
                <a:spcPct val="20000"/>
              </a:spcBef>
              <a:spcAft>
                <a:spcPct val="0"/>
              </a:spcAft>
              <a:buChar char="»"/>
              <a:defRPr sz="1600">
                <a:solidFill>
                  <a:srgbClr val="003D62"/>
                </a:solidFill>
                <a:latin typeface="+mn-lt"/>
              </a:defRPr>
            </a:lvl8pPr>
            <a:lvl9pPr marL="3886200" indent="-228600" algn="l" rtl="0" eaLnBrk="0" fontAlgn="base" hangingPunct="0">
              <a:spcBef>
                <a:spcPct val="20000"/>
              </a:spcBef>
              <a:spcAft>
                <a:spcPct val="0"/>
              </a:spcAft>
              <a:buChar char="»"/>
              <a:defRPr sz="1600">
                <a:solidFill>
                  <a:srgbClr val="003D62"/>
                </a:solidFill>
                <a:latin typeface="+mn-lt"/>
              </a:defRPr>
            </a:lvl9pPr>
          </a:lstStyle>
          <a:p>
            <a:pPr marL="0" indent="0" algn="ctr">
              <a:buFontTx/>
              <a:buNone/>
            </a:pPr>
            <a:r>
              <a:rPr lang="nl-BQ" kern="0" baseline="0" dirty="0" err="1">
                <a:latin typeface="Times New Roman" panose="02020603050405020304" pitchFamily="18" charset="0"/>
                <a:cs typeface="Times New Roman" panose="02020603050405020304" pitchFamily="18" charset="0"/>
              </a:rPr>
              <a:t>Proficiency</a:t>
            </a:r>
            <a:endParaRPr lang="nl-BE" kern="0" baseline="0" dirty="0">
              <a:latin typeface="Times New Roman" panose="02020603050405020304" pitchFamily="18" charset="0"/>
              <a:cs typeface="Times New Roman" panose="02020603050405020304" pitchFamily="18" charset="0"/>
            </a:endParaRPr>
          </a:p>
        </p:txBody>
      </p:sp>
      <p:sp>
        <p:nvSpPr>
          <p:cNvPr id="9" name="Tijdelijke aanduiding voor inhoud 2">
            <a:extLst>
              <a:ext uri="{FF2B5EF4-FFF2-40B4-BE49-F238E27FC236}">
                <a16:creationId xmlns:a16="http://schemas.microsoft.com/office/drawing/2014/main" id="{A6FC90C6-C221-46AD-BF8E-19F8FCF0BB1B}"/>
              </a:ext>
            </a:extLst>
          </p:cNvPr>
          <p:cNvSpPr txBox="1">
            <a:spLocks/>
          </p:cNvSpPr>
          <p:nvPr/>
        </p:nvSpPr>
        <p:spPr bwMode="auto">
          <a:xfrm>
            <a:off x="4952922" y="4797152"/>
            <a:ext cx="3844672" cy="35544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42900" indent="-342900" algn="l" rtl="0" eaLnBrk="0" fontAlgn="base" hangingPunct="0">
              <a:spcBef>
                <a:spcPct val="20000"/>
              </a:spcBef>
              <a:spcAft>
                <a:spcPct val="0"/>
              </a:spcAft>
              <a:buChar char="•"/>
              <a:defRPr sz="2500">
                <a:solidFill>
                  <a:srgbClr val="003D62"/>
                </a:solidFill>
                <a:latin typeface="+mn-lt"/>
                <a:ea typeface="+mn-ea"/>
                <a:cs typeface="+mn-cs"/>
              </a:defRPr>
            </a:lvl1pPr>
            <a:lvl2pPr marL="742950" indent="-285750" algn="l" rtl="0" eaLnBrk="0" fontAlgn="base" hangingPunct="0">
              <a:spcBef>
                <a:spcPct val="20000"/>
              </a:spcBef>
              <a:spcAft>
                <a:spcPct val="0"/>
              </a:spcAft>
              <a:buChar char="-"/>
              <a:defRPr sz="2200">
                <a:solidFill>
                  <a:srgbClr val="003D62"/>
                </a:solidFill>
                <a:latin typeface="+mn-lt"/>
              </a:defRPr>
            </a:lvl2pPr>
            <a:lvl3pPr marL="1143000" indent="-228600" algn="l" rtl="0" eaLnBrk="0" fontAlgn="base" hangingPunct="0">
              <a:spcBef>
                <a:spcPct val="20000"/>
              </a:spcBef>
              <a:spcAft>
                <a:spcPct val="0"/>
              </a:spcAft>
              <a:buChar char="•"/>
              <a:defRPr sz="2400">
                <a:solidFill>
                  <a:srgbClr val="003D62"/>
                </a:solidFill>
                <a:latin typeface="+mn-lt"/>
              </a:defRPr>
            </a:lvl3pPr>
            <a:lvl4pPr marL="1600200" indent="-228600" algn="l" rtl="0" eaLnBrk="0" fontAlgn="base" hangingPunct="0">
              <a:spcBef>
                <a:spcPct val="20000"/>
              </a:spcBef>
              <a:spcAft>
                <a:spcPct val="0"/>
              </a:spcAft>
              <a:buChar char="-"/>
              <a:defRPr sz="1600">
                <a:solidFill>
                  <a:srgbClr val="003D62"/>
                </a:solidFill>
                <a:latin typeface="+mn-lt"/>
              </a:defRPr>
            </a:lvl4pPr>
            <a:lvl5pPr marL="2057400" indent="-228600" algn="l" rtl="0" eaLnBrk="0" fontAlgn="base" hangingPunct="0">
              <a:spcBef>
                <a:spcPct val="20000"/>
              </a:spcBef>
              <a:spcAft>
                <a:spcPct val="0"/>
              </a:spcAft>
              <a:buChar char="»"/>
              <a:defRPr sz="1600">
                <a:solidFill>
                  <a:srgbClr val="003D62"/>
                </a:solidFill>
                <a:latin typeface="+mn-lt"/>
              </a:defRPr>
            </a:lvl5pPr>
            <a:lvl6pPr marL="2514600" indent="-228600" algn="l" rtl="0" eaLnBrk="0" fontAlgn="base" hangingPunct="0">
              <a:spcBef>
                <a:spcPct val="20000"/>
              </a:spcBef>
              <a:spcAft>
                <a:spcPct val="0"/>
              </a:spcAft>
              <a:buChar char="»"/>
              <a:defRPr sz="1600">
                <a:solidFill>
                  <a:srgbClr val="003D62"/>
                </a:solidFill>
                <a:latin typeface="+mn-lt"/>
              </a:defRPr>
            </a:lvl6pPr>
            <a:lvl7pPr marL="2971800" indent="-228600" algn="l" rtl="0" eaLnBrk="0" fontAlgn="base" hangingPunct="0">
              <a:spcBef>
                <a:spcPct val="20000"/>
              </a:spcBef>
              <a:spcAft>
                <a:spcPct val="0"/>
              </a:spcAft>
              <a:buChar char="»"/>
              <a:defRPr sz="1600">
                <a:solidFill>
                  <a:srgbClr val="003D62"/>
                </a:solidFill>
                <a:latin typeface="+mn-lt"/>
              </a:defRPr>
            </a:lvl7pPr>
            <a:lvl8pPr marL="3429000" indent="-228600" algn="l" rtl="0" eaLnBrk="0" fontAlgn="base" hangingPunct="0">
              <a:spcBef>
                <a:spcPct val="20000"/>
              </a:spcBef>
              <a:spcAft>
                <a:spcPct val="0"/>
              </a:spcAft>
              <a:buChar char="»"/>
              <a:defRPr sz="1600">
                <a:solidFill>
                  <a:srgbClr val="003D62"/>
                </a:solidFill>
                <a:latin typeface="+mn-lt"/>
              </a:defRPr>
            </a:lvl8pPr>
            <a:lvl9pPr marL="3886200" indent="-228600" algn="l" rtl="0" eaLnBrk="0" fontAlgn="base" hangingPunct="0">
              <a:spcBef>
                <a:spcPct val="20000"/>
              </a:spcBef>
              <a:spcAft>
                <a:spcPct val="0"/>
              </a:spcAft>
              <a:buChar char="»"/>
              <a:defRPr sz="1600">
                <a:solidFill>
                  <a:srgbClr val="003D62"/>
                </a:solidFill>
                <a:latin typeface="+mn-lt"/>
              </a:defRPr>
            </a:lvl9pPr>
          </a:lstStyle>
          <a:p>
            <a:pPr marL="0" indent="0" algn="ctr">
              <a:buFontTx/>
              <a:buNone/>
            </a:pPr>
            <a:r>
              <a:rPr lang="nl-BQ" kern="0" baseline="0" dirty="0" err="1">
                <a:latin typeface="Times New Roman" panose="02020603050405020304" pitchFamily="18" charset="0"/>
                <a:cs typeface="Times New Roman" panose="02020603050405020304" pitchFamily="18" charset="0"/>
              </a:rPr>
              <a:t>Use</a:t>
            </a:r>
            <a:r>
              <a:rPr lang="nl-BQ" kern="0" baseline="0" dirty="0">
                <a:latin typeface="Times New Roman" panose="02020603050405020304" pitchFamily="18" charset="0"/>
                <a:cs typeface="Times New Roman" panose="02020603050405020304" pitchFamily="18" charset="0"/>
              </a:rPr>
              <a:t> of 10% of train set as </a:t>
            </a:r>
            <a:r>
              <a:rPr lang="nl-BQ" kern="0" baseline="0" dirty="0" err="1">
                <a:latin typeface="Times New Roman" panose="02020603050405020304" pitchFamily="18" charset="0"/>
                <a:cs typeface="Times New Roman" panose="02020603050405020304" pitchFamily="18" charset="0"/>
              </a:rPr>
              <a:t>dev</a:t>
            </a:r>
            <a:r>
              <a:rPr lang="nl-BQ" kern="0" baseline="0" dirty="0">
                <a:latin typeface="Times New Roman" panose="02020603050405020304" pitchFamily="18" charset="0"/>
                <a:cs typeface="Times New Roman" panose="02020603050405020304" pitchFamily="18" charset="0"/>
              </a:rPr>
              <a:t> set</a:t>
            </a:r>
            <a:endParaRPr lang="nl-BE" kern="0" baseline="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2604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11560" y="620688"/>
            <a:ext cx="7870825" cy="635000"/>
          </a:xfrm>
        </p:spPr>
        <p:txBody>
          <a:bodyPr/>
          <a:lstStyle/>
          <a:p>
            <a:r>
              <a:rPr lang="nl-BQ" sz="2800" dirty="0">
                <a:latin typeface="Times New Roman" panose="02020603050405020304" pitchFamily="18" charset="0"/>
                <a:cs typeface="Times New Roman" panose="02020603050405020304" pitchFamily="18" charset="0"/>
              </a:rPr>
              <a:t>10-fold cross </a:t>
            </a:r>
            <a:r>
              <a:rPr lang="nl-BQ" sz="2800" dirty="0" err="1">
                <a:latin typeface="Times New Roman" panose="02020603050405020304" pitchFamily="18" charset="0"/>
                <a:cs typeface="Times New Roman" panose="02020603050405020304" pitchFamily="18" charset="0"/>
              </a:rPr>
              <a:t>validation</a:t>
            </a:r>
            <a:endParaRPr lang="nl-BE" sz="2800" dirty="0">
              <a:latin typeface="Times New Roman" panose="02020603050405020304" pitchFamily="18" charset="0"/>
              <a:cs typeface="Times New Roman" panose="02020603050405020304" pitchFamily="18" charset="0"/>
            </a:endParaRPr>
          </a:p>
        </p:txBody>
      </p:sp>
      <p:sp>
        <p:nvSpPr>
          <p:cNvPr id="3" name="Tijdelijke aanduiding voor inhoud 2"/>
          <p:cNvSpPr>
            <a:spLocks noGrp="1"/>
          </p:cNvSpPr>
          <p:nvPr>
            <p:ph idx="1"/>
          </p:nvPr>
        </p:nvSpPr>
        <p:spPr>
          <a:xfrm>
            <a:off x="611561" y="1916832"/>
            <a:ext cx="3844672" cy="3554412"/>
          </a:xfrm>
        </p:spPr>
        <p:txBody>
          <a:bodyPr/>
          <a:lstStyle/>
          <a:p>
            <a:pPr marL="0" indent="0" algn="ctr">
              <a:buNone/>
            </a:pPr>
            <a:r>
              <a:rPr lang="nl-BQ" dirty="0">
                <a:latin typeface="Times New Roman" panose="02020603050405020304" pitchFamily="18" charset="0"/>
                <a:cs typeface="Times New Roman" panose="02020603050405020304" pitchFamily="18" charset="0"/>
              </a:rPr>
              <a:t>L1 </a:t>
            </a:r>
            <a:r>
              <a:rPr lang="nl-BQ" dirty="0" err="1">
                <a:latin typeface="Times New Roman" panose="02020603050405020304" pitchFamily="18" charset="0"/>
                <a:cs typeface="Times New Roman" panose="02020603050405020304" pitchFamily="18" charset="0"/>
              </a:rPr>
              <a:t>Identification</a:t>
            </a:r>
            <a:endParaRPr lang="nl-BE" dirty="0">
              <a:latin typeface="Times New Roman" panose="02020603050405020304" pitchFamily="18" charset="0"/>
              <a:cs typeface="Times New Roman" panose="02020603050405020304" pitchFamily="18" charset="0"/>
            </a:endParaRPr>
          </a:p>
        </p:txBody>
      </p:sp>
      <p:sp>
        <p:nvSpPr>
          <p:cNvPr id="8" name="Tijdelijke aanduiding voor inhoud 2">
            <a:extLst>
              <a:ext uri="{FF2B5EF4-FFF2-40B4-BE49-F238E27FC236}">
                <a16:creationId xmlns:a16="http://schemas.microsoft.com/office/drawing/2014/main" id="{3D65DB4E-9D22-46A5-BF86-B958C37D9AF6}"/>
              </a:ext>
            </a:extLst>
          </p:cNvPr>
          <p:cNvSpPr txBox="1">
            <a:spLocks/>
          </p:cNvSpPr>
          <p:nvPr/>
        </p:nvSpPr>
        <p:spPr bwMode="auto">
          <a:xfrm>
            <a:off x="4992745" y="1844824"/>
            <a:ext cx="3844672" cy="35544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42900" indent="-342900" algn="l" rtl="0" eaLnBrk="0" fontAlgn="base" hangingPunct="0">
              <a:spcBef>
                <a:spcPct val="20000"/>
              </a:spcBef>
              <a:spcAft>
                <a:spcPct val="0"/>
              </a:spcAft>
              <a:buChar char="•"/>
              <a:defRPr sz="2500">
                <a:solidFill>
                  <a:srgbClr val="003D62"/>
                </a:solidFill>
                <a:latin typeface="+mn-lt"/>
                <a:ea typeface="+mn-ea"/>
                <a:cs typeface="+mn-cs"/>
              </a:defRPr>
            </a:lvl1pPr>
            <a:lvl2pPr marL="742950" indent="-285750" algn="l" rtl="0" eaLnBrk="0" fontAlgn="base" hangingPunct="0">
              <a:spcBef>
                <a:spcPct val="20000"/>
              </a:spcBef>
              <a:spcAft>
                <a:spcPct val="0"/>
              </a:spcAft>
              <a:buChar char="-"/>
              <a:defRPr sz="2200">
                <a:solidFill>
                  <a:srgbClr val="003D62"/>
                </a:solidFill>
                <a:latin typeface="+mn-lt"/>
              </a:defRPr>
            </a:lvl2pPr>
            <a:lvl3pPr marL="1143000" indent="-228600" algn="l" rtl="0" eaLnBrk="0" fontAlgn="base" hangingPunct="0">
              <a:spcBef>
                <a:spcPct val="20000"/>
              </a:spcBef>
              <a:spcAft>
                <a:spcPct val="0"/>
              </a:spcAft>
              <a:buChar char="•"/>
              <a:defRPr sz="2400">
                <a:solidFill>
                  <a:srgbClr val="003D62"/>
                </a:solidFill>
                <a:latin typeface="+mn-lt"/>
              </a:defRPr>
            </a:lvl3pPr>
            <a:lvl4pPr marL="1600200" indent="-228600" algn="l" rtl="0" eaLnBrk="0" fontAlgn="base" hangingPunct="0">
              <a:spcBef>
                <a:spcPct val="20000"/>
              </a:spcBef>
              <a:spcAft>
                <a:spcPct val="0"/>
              </a:spcAft>
              <a:buChar char="-"/>
              <a:defRPr sz="1600">
                <a:solidFill>
                  <a:srgbClr val="003D62"/>
                </a:solidFill>
                <a:latin typeface="+mn-lt"/>
              </a:defRPr>
            </a:lvl4pPr>
            <a:lvl5pPr marL="2057400" indent="-228600" algn="l" rtl="0" eaLnBrk="0" fontAlgn="base" hangingPunct="0">
              <a:spcBef>
                <a:spcPct val="20000"/>
              </a:spcBef>
              <a:spcAft>
                <a:spcPct val="0"/>
              </a:spcAft>
              <a:buChar char="»"/>
              <a:defRPr sz="1600">
                <a:solidFill>
                  <a:srgbClr val="003D62"/>
                </a:solidFill>
                <a:latin typeface="+mn-lt"/>
              </a:defRPr>
            </a:lvl5pPr>
            <a:lvl6pPr marL="2514600" indent="-228600" algn="l" rtl="0" eaLnBrk="0" fontAlgn="base" hangingPunct="0">
              <a:spcBef>
                <a:spcPct val="20000"/>
              </a:spcBef>
              <a:spcAft>
                <a:spcPct val="0"/>
              </a:spcAft>
              <a:buChar char="»"/>
              <a:defRPr sz="1600">
                <a:solidFill>
                  <a:srgbClr val="003D62"/>
                </a:solidFill>
                <a:latin typeface="+mn-lt"/>
              </a:defRPr>
            </a:lvl6pPr>
            <a:lvl7pPr marL="2971800" indent="-228600" algn="l" rtl="0" eaLnBrk="0" fontAlgn="base" hangingPunct="0">
              <a:spcBef>
                <a:spcPct val="20000"/>
              </a:spcBef>
              <a:spcAft>
                <a:spcPct val="0"/>
              </a:spcAft>
              <a:buChar char="»"/>
              <a:defRPr sz="1600">
                <a:solidFill>
                  <a:srgbClr val="003D62"/>
                </a:solidFill>
                <a:latin typeface="+mn-lt"/>
              </a:defRPr>
            </a:lvl7pPr>
            <a:lvl8pPr marL="3429000" indent="-228600" algn="l" rtl="0" eaLnBrk="0" fontAlgn="base" hangingPunct="0">
              <a:spcBef>
                <a:spcPct val="20000"/>
              </a:spcBef>
              <a:spcAft>
                <a:spcPct val="0"/>
              </a:spcAft>
              <a:buChar char="»"/>
              <a:defRPr sz="1600">
                <a:solidFill>
                  <a:srgbClr val="003D62"/>
                </a:solidFill>
                <a:latin typeface="+mn-lt"/>
              </a:defRPr>
            </a:lvl8pPr>
            <a:lvl9pPr marL="3886200" indent="-228600" algn="l" rtl="0" eaLnBrk="0" fontAlgn="base" hangingPunct="0">
              <a:spcBef>
                <a:spcPct val="20000"/>
              </a:spcBef>
              <a:spcAft>
                <a:spcPct val="0"/>
              </a:spcAft>
              <a:buChar char="»"/>
              <a:defRPr sz="1600">
                <a:solidFill>
                  <a:srgbClr val="003D62"/>
                </a:solidFill>
                <a:latin typeface="+mn-lt"/>
              </a:defRPr>
            </a:lvl9pPr>
          </a:lstStyle>
          <a:p>
            <a:pPr marL="0" indent="0" algn="ctr">
              <a:buFontTx/>
              <a:buNone/>
            </a:pPr>
            <a:r>
              <a:rPr lang="nl-BQ" kern="0" baseline="0" dirty="0" err="1">
                <a:latin typeface="Times New Roman" panose="02020603050405020304" pitchFamily="18" charset="0"/>
                <a:cs typeface="Times New Roman" panose="02020603050405020304" pitchFamily="18" charset="0"/>
              </a:rPr>
              <a:t>Proficiency</a:t>
            </a:r>
            <a:endParaRPr lang="nl-BE" kern="0" baseline="0" dirty="0">
              <a:latin typeface="Times New Roman" panose="02020603050405020304" pitchFamily="18" charset="0"/>
              <a:cs typeface="Times New Roman" panose="02020603050405020304" pitchFamily="18" charset="0"/>
            </a:endParaRPr>
          </a:p>
        </p:txBody>
      </p:sp>
      <p:pic>
        <p:nvPicPr>
          <p:cNvPr id="6" name="Afbeelding 5">
            <a:extLst>
              <a:ext uri="{FF2B5EF4-FFF2-40B4-BE49-F238E27FC236}">
                <a16:creationId xmlns:a16="http://schemas.microsoft.com/office/drawing/2014/main" id="{F3BFBD0D-4C17-4A07-875F-20517D381E3E}"/>
              </a:ext>
            </a:extLst>
          </p:cNvPr>
          <p:cNvPicPr>
            <a:picLocks noChangeAspect="1"/>
          </p:cNvPicPr>
          <p:nvPr/>
        </p:nvPicPr>
        <p:blipFill>
          <a:blip r:embed="rId2"/>
          <a:stretch>
            <a:fillRect/>
          </a:stretch>
        </p:blipFill>
        <p:spPr>
          <a:xfrm>
            <a:off x="246248" y="2564904"/>
            <a:ext cx="4269451" cy="3037211"/>
          </a:xfrm>
          <a:prstGeom prst="rect">
            <a:avLst/>
          </a:prstGeom>
        </p:spPr>
      </p:pic>
      <p:pic>
        <p:nvPicPr>
          <p:cNvPr id="11" name="Afbeelding 10">
            <a:extLst>
              <a:ext uri="{FF2B5EF4-FFF2-40B4-BE49-F238E27FC236}">
                <a16:creationId xmlns:a16="http://schemas.microsoft.com/office/drawing/2014/main" id="{3DB620BE-A62C-4F09-929D-86DD720ABBB3}"/>
              </a:ext>
            </a:extLst>
          </p:cNvPr>
          <p:cNvPicPr>
            <a:picLocks noChangeAspect="1"/>
          </p:cNvPicPr>
          <p:nvPr/>
        </p:nvPicPr>
        <p:blipFill>
          <a:blip r:embed="rId3"/>
          <a:stretch>
            <a:fillRect/>
          </a:stretch>
        </p:blipFill>
        <p:spPr>
          <a:xfrm>
            <a:off x="4788024" y="2996952"/>
            <a:ext cx="4254115" cy="1659939"/>
          </a:xfrm>
          <a:prstGeom prst="rect">
            <a:avLst/>
          </a:prstGeom>
        </p:spPr>
      </p:pic>
    </p:spTree>
    <p:extLst>
      <p:ext uri="{BB962C8B-B14F-4D97-AF65-F5344CB8AC3E}">
        <p14:creationId xmlns:p14="http://schemas.microsoft.com/office/powerpoint/2010/main" val="3795534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7E1E7A-480F-418F-94B5-3C58DD11694F}"/>
              </a:ext>
            </a:extLst>
          </p:cNvPr>
          <p:cNvSpPr>
            <a:spLocks noGrp="1"/>
          </p:cNvSpPr>
          <p:nvPr>
            <p:ph type="title"/>
          </p:nvPr>
        </p:nvSpPr>
        <p:spPr>
          <a:xfrm>
            <a:off x="634122" y="270029"/>
            <a:ext cx="7870825" cy="635000"/>
          </a:xfrm>
        </p:spPr>
        <p:txBody>
          <a:bodyPr/>
          <a:lstStyle/>
          <a:p>
            <a:r>
              <a:rPr lang="nl-BQ" dirty="0">
                <a:latin typeface="Times New Roman" panose="02020603050405020304" pitchFamily="18" charset="0"/>
                <a:cs typeface="Times New Roman" panose="02020603050405020304" pitchFamily="18" charset="0"/>
              </a:rPr>
              <a:t>NLI</a:t>
            </a:r>
            <a:endParaRPr lang="nl-BE" dirty="0">
              <a:latin typeface="Times New Roman" panose="02020603050405020304" pitchFamily="18" charset="0"/>
              <a:cs typeface="Times New Roman" panose="02020603050405020304" pitchFamily="18" charset="0"/>
            </a:endParaRPr>
          </a:p>
        </p:txBody>
      </p:sp>
      <p:pic>
        <p:nvPicPr>
          <p:cNvPr id="7" name="Tijdelijke aanduiding voor inhoud 6">
            <a:extLst>
              <a:ext uri="{FF2B5EF4-FFF2-40B4-BE49-F238E27FC236}">
                <a16:creationId xmlns:a16="http://schemas.microsoft.com/office/drawing/2014/main" id="{CC6684B3-CF60-4F97-ABF0-FA2261716D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576" y="905029"/>
            <a:ext cx="5400600" cy="5400600"/>
          </a:xfrm>
        </p:spPr>
      </p:pic>
      <p:sp>
        <p:nvSpPr>
          <p:cNvPr id="8" name="Content Placeholder 7">
            <a:extLst>
              <a:ext uri="{FF2B5EF4-FFF2-40B4-BE49-F238E27FC236}">
                <a16:creationId xmlns:a16="http://schemas.microsoft.com/office/drawing/2014/main" id="{55409474-CA66-49A3-9AAE-AD44EC6C0EE1}"/>
              </a:ext>
            </a:extLst>
          </p:cNvPr>
          <p:cNvSpPr txBox="1">
            <a:spLocks/>
          </p:cNvSpPr>
          <p:nvPr/>
        </p:nvSpPr>
        <p:spPr bwMode="auto">
          <a:xfrm>
            <a:off x="5621467" y="1772816"/>
            <a:ext cx="3347864" cy="3926245"/>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lvl1pPr marL="342900" indent="-342900" algn="l" rtl="0" eaLnBrk="0" fontAlgn="base" hangingPunct="0">
              <a:spcBef>
                <a:spcPct val="20000"/>
              </a:spcBef>
              <a:spcAft>
                <a:spcPct val="0"/>
              </a:spcAft>
              <a:buChar char="•"/>
              <a:defRPr sz="2500">
                <a:solidFill>
                  <a:srgbClr val="003D62"/>
                </a:solidFill>
                <a:latin typeface="+mn-lt"/>
                <a:ea typeface="+mn-ea"/>
                <a:cs typeface="+mn-cs"/>
              </a:defRPr>
            </a:lvl1pPr>
            <a:lvl2pPr marL="742950" indent="-285750" algn="l" rtl="0" eaLnBrk="0" fontAlgn="base" hangingPunct="0">
              <a:spcBef>
                <a:spcPct val="20000"/>
              </a:spcBef>
              <a:spcAft>
                <a:spcPct val="0"/>
              </a:spcAft>
              <a:buChar char="-"/>
              <a:defRPr sz="2200">
                <a:solidFill>
                  <a:srgbClr val="003D62"/>
                </a:solidFill>
                <a:latin typeface="+mn-lt"/>
              </a:defRPr>
            </a:lvl2pPr>
            <a:lvl3pPr marL="1143000" indent="-228600" algn="l" rtl="0" eaLnBrk="0" fontAlgn="base" hangingPunct="0">
              <a:spcBef>
                <a:spcPct val="20000"/>
              </a:spcBef>
              <a:spcAft>
                <a:spcPct val="0"/>
              </a:spcAft>
              <a:buChar char="•"/>
              <a:defRPr sz="2400">
                <a:solidFill>
                  <a:srgbClr val="003D62"/>
                </a:solidFill>
                <a:latin typeface="+mn-lt"/>
              </a:defRPr>
            </a:lvl3pPr>
            <a:lvl4pPr marL="1600200" indent="-228600" algn="l" rtl="0" eaLnBrk="0" fontAlgn="base" hangingPunct="0">
              <a:spcBef>
                <a:spcPct val="20000"/>
              </a:spcBef>
              <a:spcAft>
                <a:spcPct val="0"/>
              </a:spcAft>
              <a:buChar char="-"/>
              <a:defRPr sz="1600">
                <a:solidFill>
                  <a:srgbClr val="003D62"/>
                </a:solidFill>
                <a:latin typeface="+mn-lt"/>
              </a:defRPr>
            </a:lvl4pPr>
            <a:lvl5pPr marL="2057400" indent="-228600" algn="l" rtl="0" eaLnBrk="0" fontAlgn="base" hangingPunct="0">
              <a:spcBef>
                <a:spcPct val="20000"/>
              </a:spcBef>
              <a:spcAft>
                <a:spcPct val="0"/>
              </a:spcAft>
              <a:buChar char="»"/>
              <a:defRPr sz="1600">
                <a:solidFill>
                  <a:srgbClr val="003D62"/>
                </a:solidFill>
                <a:latin typeface="+mn-lt"/>
              </a:defRPr>
            </a:lvl5pPr>
            <a:lvl6pPr marL="2514600" indent="-228600" algn="l" rtl="0" eaLnBrk="0" fontAlgn="base" hangingPunct="0">
              <a:spcBef>
                <a:spcPct val="20000"/>
              </a:spcBef>
              <a:spcAft>
                <a:spcPct val="0"/>
              </a:spcAft>
              <a:buChar char="»"/>
              <a:defRPr sz="1600">
                <a:solidFill>
                  <a:srgbClr val="003D62"/>
                </a:solidFill>
                <a:latin typeface="+mn-lt"/>
              </a:defRPr>
            </a:lvl6pPr>
            <a:lvl7pPr marL="2971800" indent="-228600" algn="l" rtl="0" eaLnBrk="0" fontAlgn="base" hangingPunct="0">
              <a:spcBef>
                <a:spcPct val="20000"/>
              </a:spcBef>
              <a:spcAft>
                <a:spcPct val="0"/>
              </a:spcAft>
              <a:buChar char="»"/>
              <a:defRPr sz="1600">
                <a:solidFill>
                  <a:srgbClr val="003D62"/>
                </a:solidFill>
                <a:latin typeface="+mn-lt"/>
              </a:defRPr>
            </a:lvl7pPr>
            <a:lvl8pPr marL="3429000" indent="-228600" algn="l" rtl="0" eaLnBrk="0" fontAlgn="base" hangingPunct="0">
              <a:spcBef>
                <a:spcPct val="20000"/>
              </a:spcBef>
              <a:spcAft>
                <a:spcPct val="0"/>
              </a:spcAft>
              <a:buChar char="»"/>
              <a:defRPr sz="1600">
                <a:solidFill>
                  <a:srgbClr val="003D62"/>
                </a:solidFill>
                <a:latin typeface="+mn-lt"/>
              </a:defRPr>
            </a:lvl8pPr>
            <a:lvl9pPr marL="3886200" indent="-228600" algn="l" rtl="0" eaLnBrk="0" fontAlgn="base" hangingPunct="0">
              <a:spcBef>
                <a:spcPct val="20000"/>
              </a:spcBef>
              <a:spcAft>
                <a:spcPct val="0"/>
              </a:spcAft>
              <a:buChar char="»"/>
              <a:defRPr sz="1600">
                <a:solidFill>
                  <a:srgbClr val="003D62"/>
                </a:solidFill>
                <a:latin typeface="+mn-lt"/>
              </a:defRPr>
            </a:lvl9pPr>
          </a:lstStyle>
          <a:p>
            <a:pPr marL="0" indent="0">
              <a:buNone/>
            </a:pPr>
            <a:r>
              <a:rPr lang="nl-BQ" sz="1800" kern="0" baseline="0" dirty="0">
                <a:latin typeface="Times New Roman" panose="02020603050405020304" pitchFamily="18" charset="0"/>
                <a:cs typeface="Times New Roman" panose="02020603050405020304" pitchFamily="18" charset="0"/>
              </a:rPr>
              <a:t>Strong performance on:</a:t>
            </a:r>
          </a:p>
          <a:p>
            <a:r>
              <a:rPr lang="nl-BQ" sz="1800" kern="0" baseline="0" dirty="0" err="1">
                <a:latin typeface="Times New Roman" panose="02020603050405020304" pitchFamily="18" charset="0"/>
                <a:cs typeface="Times New Roman" panose="02020603050405020304" pitchFamily="18" charset="0"/>
              </a:rPr>
              <a:t>German</a:t>
            </a:r>
            <a:r>
              <a:rPr lang="nl-BQ" sz="1800" kern="0" baseline="0" dirty="0">
                <a:latin typeface="Times New Roman" panose="02020603050405020304" pitchFamily="18" charset="0"/>
                <a:cs typeface="Times New Roman" panose="02020603050405020304" pitchFamily="18" charset="0"/>
              </a:rPr>
              <a:t> </a:t>
            </a:r>
          </a:p>
          <a:p>
            <a:r>
              <a:rPr lang="nl-BQ" sz="1800" kern="0" baseline="0" dirty="0">
                <a:latin typeface="Times New Roman" panose="02020603050405020304" pitchFamily="18" charset="0"/>
                <a:cs typeface="Times New Roman" panose="02020603050405020304" pitchFamily="18" charset="0"/>
              </a:rPr>
              <a:t>Chinese </a:t>
            </a:r>
          </a:p>
          <a:p>
            <a:r>
              <a:rPr lang="nl-BQ" sz="1800" kern="0" baseline="0" dirty="0" err="1">
                <a:latin typeface="Times New Roman" panose="02020603050405020304" pitchFamily="18" charset="0"/>
                <a:cs typeface="Times New Roman" panose="02020603050405020304" pitchFamily="18" charset="0"/>
              </a:rPr>
              <a:t>Italian</a:t>
            </a:r>
            <a:endParaRPr lang="nl-BQ" sz="1800" kern="0" baseline="0" dirty="0">
              <a:latin typeface="Times New Roman" panose="02020603050405020304" pitchFamily="18" charset="0"/>
              <a:cs typeface="Times New Roman" panose="02020603050405020304" pitchFamily="18" charset="0"/>
            </a:endParaRPr>
          </a:p>
          <a:p>
            <a:endParaRPr lang="en-US" sz="1800" kern="0" baseline="0" dirty="0">
              <a:latin typeface="Times New Roman" panose="02020603050405020304" pitchFamily="18" charset="0"/>
              <a:cs typeface="Times New Roman" panose="02020603050405020304" pitchFamily="18" charset="0"/>
            </a:endParaRPr>
          </a:p>
          <a:p>
            <a:pPr marL="0" indent="0">
              <a:buFontTx/>
              <a:buNone/>
            </a:pPr>
            <a:r>
              <a:rPr lang="nl-BQ" sz="1800" kern="0" baseline="0" dirty="0" err="1">
                <a:latin typeface="Times New Roman" panose="02020603050405020304" pitchFamily="18" charset="0"/>
                <a:cs typeface="Times New Roman" panose="02020603050405020304" pitchFamily="18" charset="0"/>
              </a:rPr>
              <a:t>Trouble</a:t>
            </a:r>
            <a:r>
              <a:rPr lang="nl-BQ" sz="1800" kern="0" baseline="0" dirty="0">
                <a:latin typeface="Times New Roman" panose="02020603050405020304" pitchFamily="18" charset="0"/>
                <a:cs typeface="Times New Roman" panose="02020603050405020304" pitchFamily="18" charset="0"/>
              </a:rPr>
              <a:t> </a:t>
            </a:r>
            <a:r>
              <a:rPr lang="nl-BQ" sz="1800" kern="0" baseline="0" dirty="0" err="1">
                <a:latin typeface="Times New Roman" panose="02020603050405020304" pitchFamily="18" charset="0"/>
                <a:cs typeface="Times New Roman" panose="02020603050405020304" pitchFamily="18" charset="0"/>
              </a:rPr>
              <a:t>with</a:t>
            </a:r>
            <a:r>
              <a:rPr lang="nl-BQ" sz="1800" kern="0" baseline="0" dirty="0">
                <a:latin typeface="Times New Roman" panose="02020603050405020304" pitchFamily="18" charset="0"/>
                <a:cs typeface="Times New Roman" panose="02020603050405020304" pitchFamily="18" charset="0"/>
              </a:rPr>
              <a:t>:</a:t>
            </a:r>
          </a:p>
          <a:p>
            <a:pPr marL="0" indent="0">
              <a:buFontTx/>
              <a:buNone/>
            </a:pPr>
            <a:r>
              <a:rPr lang="en-US" sz="1800" kern="0" baseline="0" dirty="0">
                <a:latin typeface="Times New Roman" panose="02020603050405020304" pitchFamily="18" charset="0"/>
                <a:cs typeface="Times New Roman" panose="02020603050405020304" pitchFamily="18" charset="0"/>
              </a:rPr>
              <a:t>Hindi</a:t>
            </a:r>
            <a:r>
              <a:rPr lang="nl-BQ" sz="1800" kern="0" baseline="0" dirty="0">
                <a:latin typeface="Times New Roman" panose="02020603050405020304" pitchFamily="18" charset="0"/>
                <a:cs typeface="Times New Roman" panose="02020603050405020304" pitchFamily="18" charset="0"/>
              </a:rPr>
              <a:t> –</a:t>
            </a:r>
            <a:r>
              <a:rPr lang="nl-BQ" sz="1800" kern="0" baseline="0" dirty="0" err="1">
                <a:latin typeface="Times New Roman" panose="02020603050405020304" pitchFamily="18" charset="0"/>
                <a:cs typeface="Times New Roman" panose="02020603050405020304" pitchFamily="18" charset="0"/>
              </a:rPr>
              <a:t>Telugu</a:t>
            </a:r>
            <a:endParaRPr lang="nl-BQ" sz="1800" kern="0" baseline="0" dirty="0">
              <a:latin typeface="Times New Roman" panose="02020603050405020304" pitchFamily="18" charset="0"/>
              <a:cs typeface="Times New Roman" panose="02020603050405020304" pitchFamily="18" charset="0"/>
            </a:endParaRPr>
          </a:p>
          <a:p>
            <a:pPr marL="0" indent="0">
              <a:buFontTx/>
              <a:buNone/>
            </a:pPr>
            <a:r>
              <a:rPr lang="nl-BQ" sz="1800" kern="0" baseline="0" dirty="0" err="1">
                <a:latin typeface="Times New Roman" panose="02020603050405020304" pitchFamily="18" charset="0"/>
                <a:cs typeface="Times New Roman" panose="02020603050405020304" pitchFamily="18" charset="0"/>
              </a:rPr>
              <a:t>Japanese</a:t>
            </a:r>
            <a:r>
              <a:rPr lang="nl-BQ" sz="1800" kern="0" baseline="0" dirty="0">
                <a:latin typeface="Times New Roman" panose="02020603050405020304" pitchFamily="18" charset="0"/>
                <a:cs typeface="Times New Roman" panose="02020603050405020304" pitchFamily="18" charset="0"/>
              </a:rPr>
              <a:t> : </a:t>
            </a:r>
            <a:r>
              <a:rPr lang="nl-BQ" sz="1800" kern="0" baseline="0" dirty="0" err="1">
                <a:latin typeface="Times New Roman" panose="02020603050405020304" pitchFamily="18" charset="0"/>
                <a:cs typeface="Times New Roman" panose="02020603050405020304" pitchFamily="18" charset="0"/>
              </a:rPr>
              <a:t>Korean</a:t>
            </a:r>
            <a:r>
              <a:rPr lang="nl-BQ" sz="1800" kern="0" baseline="0" dirty="0">
                <a:latin typeface="Times New Roman" panose="02020603050405020304" pitchFamily="18" charset="0"/>
                <a:cs typeface="Times New Roman" panose="02020603050405020304" pitchFamily="18" charset="0"/>
              </a:rPr>
              <a:t> – Chinese</a:t>
            </a:r>
          </a:p>
          <a:p>
            <a:pPr marL="0" indent="0">
              <a:buFontTx/>
              <a:buNone/>
            </a:pPr>
            <a:r>
              <a:rPr lang="nl-BQ" sz="1800" kern="0" baseline="0" dirty="0" err="1">
                <a:latin typeface="Times New Roman" panose="02020603050405020304" pitchFamily="18" charset="0"/>
                <a:cs typeface="Times New Roman" panose="02020603050405020304" pitchFamily="18" charset="0"/>
              </a:rPr>
              <a:t>Arabic</a:t>
            </a:r>
            <a:endParaRPr lang="en-US" sz="1800" kern="0" baseline="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737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146C38-9818-4838-B742-0B872F431D2C}"/>
              </a:ext>
            </a:extLst>
          </p:cNvPr>
          <p:cNvSpPr>
            <a:spLocks noGrp="1"/>
          </p:cNvSpPr>
          <p:nvPr>
            <p:ph type="title"/>
          </p:nvPr>
        </p:nvSpPr>
        <p:spPr>
          <a:xfrm>
            <a:off x="1043608" y="620688"/>
            <a:ext cx="7870825" cy="635000"/>
          </a:xfrm>
        </p:spPr>
        <p:txBody>
          <a:bodyPr/>
          <a:lstStyle/>
          <a:p>
            <a:r>
              <a:rPr lang="nl-BQ" dirty="0" err="1">
                <a:latin typeface="Times New Roman" panose="02020603050405020304" pitchFamily="18" charset="0"/>
                <a:cs typeface="Times New Roman" panose="02020603050405020304" pitchFamily="18" charset="0"/>
              </a:rPr>
              <a:t>Profiency</a:t>
            </a:r>
            <a:endParaRPr lang="nl-BE" dirty="0">
              <a:latin typeface="Times New Roman" panose="02020603050405020304" pitchFamily="18" charset="0"/>
              <a:cs typeface="Times New Roman" panose="02020603050405020304" pitchFamily="18" charset="0"/>
            </a:endParaRPr>
          </a:p>
        </p:txBody>
      </p:sp>
      <p:pic>
        <p:nvPicPr>
          <p:cNvPr id="5" name="Tijdelijke aanduiding voor inhoud 4" descr="Afbeelding met plein&#10;&#10;Automatisch gegenereerde beschrijving">
            <a:extLst>
              <a:ext uri="{FF2B5EF4-FFF2-40B4-BE49-F238E27FC236}">
                <a16:creationId xmlns:a16="http://schemas.microsoft.com/office/drawing/2014/main" id="{E54ECD90-560F-4E6B-96A4-AC53B204FE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576" y="1484784"/>
            <a:ext cx="4948733" cy="4948733"/>
          </a:xfrm>
        </p:spPr>
      </p:pic>
      <p:sp>
        <p:nvSpPr>
          <p:cNvPr id="6" name="Content Placeholder 7">
            <a:extLst>
              <a:ext uri="{FF2B5EF4-FFF2-40B4-BE49-F238E27FC236}">
                <a16:creationId xmlns:a16="http://schemas.microsoft.com/office/drawing/2014/main" id="{32E46483-8530-406A-96F7-31E59BEDCFA8}"/>
              </a:ext>
            </a:extLst>
          </p:cNvPr>
          <p:cNvSpPr txBox="1">
            <a:spLocks/>
          </p:cNvSpPr>
          <p:nvPr/>
        </p:nvSpPr>
        <p:spPr bwMode="auto">
          <a:xfrm>
            <a:off x="5453743" y="2489814"/>
            <a:ext cx="3690257" cy="4358293"/>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lvl1pPr marL="342900" indent="-342900" algn="l" rtl="0" eaLnBrk="0" fontAlgn="base" hangingPunct="0">
              <a:spcBef>
                <a:spcPct val="20000"/>
              </a:spcBef>
              <a:spcAft>
                <a:spcPct val="0"/>
              </a:spcAft>
              <a:buChar char="•"/>
              <a:defRPr sz="2500">
                <a:solidFill>
                  <a:srgbClr val="003D62"/>
                </a:solidFill>
                <a:latin typeface="+mn-lt"/>
                <a:ea typeface="+mn-ea"/>
                <a:cs typeface="+mn-cs"/>
              </a:defRPr>
            </a:lvl1pPr>
            <a:lvl2pPr marL="742950" indent="-285750" algn="l" rtl="0" eaLnBrk="0" fontAlgn="base" hangingPunct="0">
              <a:spcBef>
                <a:spcPct val="20000"/>
              </a:spcBef>
              <a:spcAft>
                <a:spcPct val="0"/>
              </a:spcAft>
              <a:buChar char="-"/>
              <a:defRPr sz="2200">
                <a:solidFill>
                  <a:srgbClr val="003D62"/>
                </a:solidFill>
                <a:latin typeface="+mn-lt"/>
              </a:defRPr>
            </a:lvl2pPr>
            <a:lvl3pPr marL="1143000" indent="-228600" algn="l" rtl="0" eaLnBrk="0" fontAlgn="base" hangingPunct="0">
              <a:spcBef>
                <a:spcPct val="20000"/>
              </a:spcBef>
              <a:spcAft>
                <a:spcPct val="0"/>
              </a:spcAft>
              <a:buChar char="•"/>
              <a:defRPr sz="2400">
                <a:solidFill>
                  <a:srgbClr val="003D62"/>
                </a:solidFill>
                <a:latin typeface="+mn-lt"/>
              </a:defRPr>
            </a:lvl3pPr>
            <a:lvl4pPr marL="1600200" indent="-228600" algn="l" rtl="0" eaLnBrk="0" fontAlgn="base" hangingPunct="0">
              <a:spcBef>
                <a:spcPct val="20000"/>
              </a:spcBef>
              <a:spcAft>
                <a:spcPct val="0"/>
              </a:spcAft>
              <a:buChar char="-"/>
              <a:defRPr sz="1600">
                <a:solidFill>
                  <a:srgbClr val="003D62"/>
                </a:solidFill>
                <a:latin typeface="+mn-lt"/>
              </a:defRPr>
            </a:lvl4pPr>
            <a:lvl5pPr marL="2057400" indent="-228600" algn="l" rtl="0" eaLnBrk="0" fontAlgn="base" hangingPunct="0">
              <a:spcBef>
                <a:spcPct val="20000"/>
              </a:spcBef>
              <a:spcAft>
                <a:spcPct val="0"/>
              </a:spcAft>
              <a:buChar char="»"/>
              <a:defRPr sz="1600">
                <a:solidFill>
                  <a:srgbClr val="003D62"/>
                </a:solidFill>
                <a:latin typeface="+mn-lt"/>
              </a:defRPr>
            </a:lvl5pPr>
            <a:lvl6pPr marL="2514600" indent="-228600" algn="l" rtl="0" eaLnBrk="0" fontAlgn="base" hangingPunct="0">
              <a:spcBef>
                <a:spcPct val="20000"/>
              </a:spcBef>
              <a:spcAft>
                <a:spcPct val="0"/>
              </a:spcAft>
              <a:buChar char="»"/>
              <a:defRPr sz="1600">
                <a:solidFill>
                  <a:srgbClr val="003D62"/>
                </a:solidFill>
                <a:latin typeface="+mn-lt"/>
              </a:defRPr>
            </a:lvl6pPr>
            <a:lvl7pPr marL="2971800" indent="-228600" algn="l" rtl="0" eaLnBrk="0" fontAlgn="base" hangingPunct="0">
              <a:spcBef>
                <a:spcPct val="20000"/>
              </a:spcBef>
              <a:spcAft>
                <a:spcPct val="0"/>
              </a:spcAft>
              <a:buChar char="»"/>
              <a:defRPr sz="1600">
                <a:solidFill>
                  <a:srgbClr val="003D62"/>
                </a:solidFill>
                <a:latin typeface="+mn-lt"/>
              </a:defRPr>
            </a:lvl7pPr>
            <a:lvl8pPr marL="3429000" indent="-228600" algn="l" rtl="0" eaLnBrk="0" fontAlgn="base" hangingPunct="0">
              <a:spcBef>
                <a:spcPct val="20000"/>
              </a:spcBef>
              <a:spcAft>
                <a:spcPct val="0"/>
              </a:spcAft>
              <a:buChar char="»"/>
              <a:defRPr sz="1600">
                <a:solidFill>
                  <a:srgbClr val="003D62"/>
                </a:solidFill>
                <a:latin typeface="+mn-lt"/>
              </a:defRPr>
            </a:lvl8pPr>
            <a:lvl9pPr marL="3886200" indent="-228600" algn="l" rtl="0" eaLnBrk="0" fontAlgn="base" hangingPunct="0">
              <a:spcBef>
                <a:spcPct val="20000"/>
              </a:spcBef>
              <a:spcAft>
                <a:spcPct val="0"/>
              </a:spcAft>
              <a:buChar char="»"/>
              <a:defRPr sz="1600">
                <a:solidFill>
                  <a:srgbClr val="003D62"/>
                </a:solidFill>
                <a:latin typeface="+mn-lt"/>
              </a:defRPr>
            </a:lvl9pPr>
          </a:lstStyle>
          <a:p>
            <a:r>
              <a:rPr lang="nl-BQ" sz="2400" kern="0" baseline="0" dirty="0">
                <a:latin typeface="Times New Roman" panose="02020603050405020304" pitchFamily="18" charset="0"/>
                <a:cs typeface="Times New Roman" panose="02020603050405020304" pitchFamily="18" charset="0"/>
              </a:rPr>
              <a:t>Bad model </a:t>
            </a:r>
            <a:r>
              <a:rPr lang="nl-BQ" sz="2400" kern="0" baseline="0" dirty="0" err="1">
                <a:latin typeface="Times New Roman" panose="02020603050405020304" pitchFamily="18" charset="0"/>
                <a:cs typeface="Times New Roman" panose="02020603050405020304" pitchFamily="18" charset="0"/>
              </a:rPr>
              <a:t>perfomance</a:t>
            </a:r>
            <a:r>
              <a:rPr lang="nl-BQ" sz="2400" kern="0" baseline="0" dirty="0">
                <a:latin typeface="Times New Roman" panose="02020603050405020304" pitchFamily="18" charset="0"/>
                <a:cs typeface="Times New Roman" panose="02020603050405020304" pitchFamily="18" charset="0"/>
              </a:rPr>
              <a:t> </a:t>
            </a:r>
            <a:r>
              <a:rPr lang="nl-BQ" sz="2400" kern="0" baseline="0" dirty="0" err="1">
                <a:latin typeface="Times New Roman" panose="02020603050405020304" pitchFamily="18" charset="0"/>
                <a:cs typeface="Times New Roman" panose="02020603050405020304" pitchFamily="18" charset="0"/>
              </a:rPr>
              <a:t>mainly</a:t>
            </a:r>
            <a:r>
              <a:rPr lang="nl-BQ" sz="2400" kern="0" baseline="0" dirty="0">
                <a:latin typeface="Times New Roman" panose="02020603050405020304" pitchFamily="18" charset="0"/>
                <a:cs typeface="Times New Roman" panose="02020603050405020304" pitchFamily="18" charset="0"/>
              </a:rPr>
              <a:t> </a:t>
            </a:r>
            <a:r>
              <a:rPr lang="nl-BQ" sz="2400" kern="0" baseline="0" dirty="0" err="1">
                <a:latin typeface="Times New Roman" panose="02020603050405020304" pitchFamily="18" charset="0"/>
                <a:cs typeface="Times New Roman" panose="02020603050405020304" pitchFamily="18" charset="0"/>
              </a:rPr>
              <a:t>due</a:t>
            </a:r>
            <a:r>
              <a:rPr lang="nl-BQ" sz="2400" kern="0" baseline="0" dirty="0">
                <a:latin typeface="Times New Roman" panose="02020603050405020304" pitchFamily="18" charset="0"/>
                <a:cs typeface="Times New Roman" panose="02020603050405020304" pitchFamily="18" charset="0"/>
              </a:rPr>
              <a:t> </a:t>
            </a:r>
            <a:r>
              <a:rPr lang="nl-BQ" sz="2400" kern="0" baseline="0" dirty="0" err="1">
                <a:latin typeface="Times New Roman" panose="02020603050405020304" pitchFamily="18" charset="0"/>
                <a:cs typeface="Times New Roman" panose="02020603050405020304" pitchFamily="18" charset="0"/>
              </a:rPr>
              <a:t>to</a:t>
            </a:r>
            <a:r>
              <a:rPr lang="nl-BQ" sz="2400" kern="0" baseline="0" dirty="0">
                <a:latin typeface="Times New Roman" panose="02020603050405020304" pitchFamily="18" charset="0"/>
                <a:cs typeface="Times New Roman" panose="02020603050405020304" pitchFamily="18" charset="0"/>
              </a:rPr>
              <a:t> low </a:t>
            </a:r>
            <a:r>
              <a:rPr lang="nl-BQ" sz="2400" kern="0" baseline="0" dirty="0" err="1">
                <a:latin typeface="Times New Roman" panose="02020603050405020304" pitchFamily="18" charset="0"/>
                <a:cs typeface="Times New Roman" panose="02020603050405020304" pitchFamily="18" charset="0"/>
              </a:rPr>
              <a:t>recall</a:t>
            </a:r>
            <a:r>
              <a:rPr lang="nl-BQ" sz="2400" kern="0" baseline="0" dirty="0">
                <a:latin typeface="Times New Roman" panose="02020603050405020304" pitchFamily="18" charset="0"/>
                <a:cs typeface="Times New Roman" panose="02020603050405020304" pitchFamily="18" charset="0"/>
              </a:rPr>
              <a:t> </a:t>
            </a:r>
            <a:r>
              <a:rPr lang="nl-BQ" sz="2400" kern="0" baseline="0" dirty="0" err="1">
                <a:latin typeface="Times New Roman" panose="02020603050405020304" pitchFamily="18" charset="0"/>
                <a:cs typeface="Times New Roman" panose="02020603050405020304" pitchFamily="18" charset="0"/>
              </a:rPr>
              <a:t>rates</a:t>
            </a:r>
            <a:r>
              <a:rPr lang="nl-BQ" sz="2400" kern="0" baseline="0" dirty="0">
                <a:latin typeface="Times New Roman" panose="02020603050405020304" pitchFamily="18" charset="0"/>
                <a:cs typeface="Times New Roman" panose="02020603050405020304" pitchFamily="18" charset="0"/>
              </a:rPr>
              <a:t> of low-</a:t>
            </a:r>
            <a:r>
              <a:rPr lang="nl-BQ" sz="2400" kern="0" baseline="0" dirty="0" err="1">
                <a:latin typeface="Times New Roman" panose="02020603050405020304" pitchFamily="18" charset="0"/>
                <a:cs typeface="Times New Roman" panose="02020603050405020304" pitchFamily="18" charset="0"/>
              </a:rPr>
              <a:t>proficiency</a:t>
            </a:r>
            <a:r>
              <a:rPr lang="nl-BQ" sz="2400" kern="0" baseline="0" dirty="0">
                <a:latin typeface="Times New Roman" panose="02020603050405020304" pitchFamily="18" charset="0"/>
                <a:cs typeface="Times New Roman" panose="02020603050405020304" pitchFamily="18" charset="0"/>
              </a:rPr>
              <a:t> </a:t>
            </a:r>
            <a:r>
              <a:rPr lang="nl-BQ" sz="2400" kern="0" baseline="0" dirty="0" err="1">
                <a:latin typeface="Times New Roman" panose="02020603050405020304" pitchFamily="18" charset="0"/>
                <a:cs typeface="Times New Roman" panose="02020603050405020304" pitchFamily="18" charset="0"/>
              </a:rPr>
              <a:t>texts</a:t>
            </a:r>
            <a:endParaRPr lang="en-US" sz="2400" kern="0" baseline="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1729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36587" y="620688"/>
            <a:ext cx="7870825" cy="635000"/>
          </a:xfrm>
        </p:spPr>
        <p:txBody>
          <a:bodyPr/>
          <a:lstStyle/>
          <a:p>
            <a:r>
              <a:rPr lang="nl-BQ" sz="2800" dirty="0" err="1">
                <a:latin typeface="Times New Roman" panose="02020603050405020304" pitchFamily="18" charset="0"/>
                <a:cs typeface="Times New Roman" panose="02020603050405020304" pitchFamily="18" charset="0"/>
              </a:rPr>
              <a:t>Conclusion</a:t>
            </a:r>
            <a:endParaRPr lang="nl-BE" sz="2800" dirty="0">
              <a:latin typeface="Times New Roman" panose="02020603050405020304" pitchFamily="18" charset="0"/>
              <a:cs typeface="Times New Roman" panose="02020603050405020304" pitchFamily="18" charset="0"/>
            </a:endParaRPr>
          </a:p>
        </p:txBody>
      </p:sp>
      <p:sp>
        <p:nvSpPr>
          <p:cNvPr id="3" name="Tijdelijke aanduiding voor inhoud 2"/>
          <p:cNvSpPr>
            <a:spLocks noGrp="1"/>
          </p:cNvSpPr>
          <p:nvPr>
            <p:ph idx="1"/>
          </p:nvPr>
        </p:nvSpPr>
        <p:spPr>
          <a:xfrm>
            <a:off x="611560" y="1916832"/>
            <a:ext cx="7870825" cy="3554412"/>
          </a:xfrm>
        </p:spPr>
        <p:txBody>
          <a:bodyPr/>
          <a:lstStyle/>
          <a:p>
            <a:r>
              <a:rPr lang="nl-BQ" dirty="0" err="1">
                <a:latin typeface="Times New Roman" panose="02020603050405020304" pitchFamily="18" charset="0"/>
                <a:cs typeface="Times New Roman" panose="02020603050405020304" pitchFamily="18" charset="0"/>
              </a:rPr>
              <a:t>Proficiency</a:t>
            </a:r>
            <a:r>
              <a:rPr lang="nl-BQ" dirty="0">
                <a:latin typeface="Times New Roman" panose="02020603050405020304" pitchFamily="18" charset="0"/>
                <a:cs typeface="Times New Roman" panose="02020603050405020304" pitchFamily="18" charset="0"/>
              </a:rPr>
              <a:t> </a:t>
            </a:r>
            <a:r>
              <a:rPr lang="nl-BQ" dirty="0" err="1">
                <a:latin typeface="Times New Roman" panose="02020603050405020304" pitchFamily="18" charset="0"/>
                <a:cs typeface="Times New Roman" panose="02020603050405020304" pitchFamily="18" charset="0"/>
              </a:rPr>
              <a:t>identification</a:t>
            </a:r>
            <a:r>
              <a:rPr lang="nl-BQ" dirty="0">
                <a:latin typeface="Times New Roman" panose="02020603050405020304" pitchFamily="18" charset="0"/>
                <a:cs typeface="Times New Roman" panose="02020603050405020304" pitchFamily="18" charset="0"/>
              </a:rPr>
              <a:t> </a:t>
            </a:r>
            <a:r>
              <a:rPr lang="nl-BQ" dirty="0" err="1">
                <a:latin typeface="Times New Roman" panose="02020603050405020304" pitchFamily="18" charset="0"/>
                <a:cs typeface="Times New Roman" panose="02020603050405020304" pitchFamily="18" charset="0"/>
              </a:rPr>
              <a:t>needs</a:t>
            </a:r>
            <a:r>
              <a:rPr lang="nl-BQ" dirty="0">
                <a:latin typeface="Times New Roman" panose="02020603050405020304" pitchFamily="18" charset="0"/>
                <a:cs typeface="Times New Roman" panose="02020603050405020304" pitchFamily="18" charset="0"/>
              </a:rPr>
              <a:t> more </a:t>
            </a:r>
            <a:r>
              <a:rPr lang="nl-BQ" dirty="0" err="1">
                <a:latin typeface="Times New Roman" panose="02020603050405020304" pitchFamily="18" charset="0"/>
                <a:cs typeface="Times New Roman" panose="02020603050405020304" pitchFamily="18" charset="0"/>
              </a:rPr>
              <a:t>refined</a:t>
            </a:r>
            <a:r>
              <a:rPr lang="nl-BQ" dirty="0">
                <a:latin typeface="Times New Roman" panose="02020603050405020304" pitchFamily="18" charset="0"/>
                <a:cs typeface="Times New Roman" panose="02020603050405020304" pitchFamily="18" charset="0"/>
              </a:rPr>
              <a:t> model </a:t>
            </a:r>
            <a:r>
              <a:rPr lang="nl-BQ" dirty="0" err="1">
                <a:latin typeface="Times New Roman" panose="02020603050405020304" pitchFamily="18" charset="0"/>
                <a:cs typeface="Times New Roman" panose="02020603050405020304" pitchFamily="18" charset="0"/>
              </a:rPr>
              <a:t>for</a:t>
            </a:r>
            <a:r>
              <a:rPr lang="nl-BQ" dirty="0">
                <a:latin typeface="Times New Roman" panose="02020603050405020304" pitchFamily="18" charset="0"/>
                <a:cs typeface="Times New Roman" panose="02020603050405020304" pitchFamily="18" charset="0"/>
              </a:rPr>
              <a:t> low-level </a:t>
            </a:r>
            <a:r>
              <a:rPr lang="nl-BQ" dirty="0" err="1">
                <a:latin typeface="Times New Roman" panose="02020603050405020304" pitchFamily="18" charset="0"/>
                <a:cs typeface="Times New Roman" panose="02020603050405020304" pitchFamily="18" charset="0"/>
              </a:rPr>
              <a:t>text</a:t>
            </a:r>
            <a:r>
              <a:rPr lang="nl-BQ" dirty="0">
                <a:latin typeface="Times New Roman" panose="02020603050405020304" pitchFamily="18" charset="0"/>
                <a:cs typeface="Times New Roman" panose="02020603050405020304" pitchFamily="18" charset="0"/>
              </a:rPr>
              <a:t> </a:t>
            </a:r>
            <a:r>
              <a:rPr lang="nl-BQ" dirty="0" err="1">
                <a:latin typeface="Times New Roman" panose="02020603050405020304" pitchFamily="18" charset="0"/>
                <a:cs typeface="Times New Roman" panose="02020603050405020304" pitchFamily="18" charset="0"/>
              </a:rPr>
              <a:t>detection</a:t>
            </a:r>
            <a:endParaRPr lang="nl-BQ" dirty="0">
              <a:latin typeface="Times New Roman" panose="02020603050405020304" pitchFamily="18" charset="0"/>
              <a:cs typeface="Times New Roman" panose="02020603050405020304" pitchFamily="18" charset="0"/>
            </a:endParaRPr>
          </a:p>
          <a:p>
            <a:endParaRPr lang="nl-BQ" dirty="0">
              <a:latin typeface="Times New Roman" panose="02020603050405020304" pitchFamily="18" charset="0"/>
              <a:cs typeface="Times New Roman" panose="02020603050405020304" pitchFamily="18" charset="0"/>
            </a:endParaRPr>
          </a:p>
          <a:p>
            <a:r>
              <a:rPr lang="nl-BE" dirty="0">
                <a:latin typeface="Times New Roman" panose="02020603050405020304" pitchFamily="18" charset="0"/>
                <a:cs typeface="Times New Roman" panose="02020603050405020304" pitchFamily="18" charset="0"/>
              </a:rPr>
              <a:t>P</a:t>
            </a:r>
            <a:r>
              <a:rPr lang="nl-BQ" dirty="0" err="1">
                <a:latin typeface="Times New Roman" panose="02020603050405020304" pitchFamily="18" charset="0"/>
                <a:cs typeface="Times New Roman" panose="02020603050405020304" pitchFamily="18" charset="0"/>
              </a:rPr>
              <a:t>erfomance</a:t>
            </a:r>
            <a:r>
              <a:rPr lang="nl-BQ" dirty="0">
                <a:latin typeface="Times New Roman" panose="02020603050405020304" pitchFamily="18" charset="0"/>
                <a:cs typeface="Times New Roman" panose="02020603050405020304" pitchFamily="18" charset="0"/>
              </a:rPr>
              <a:t> on these features on </a:t>
            </a:r>
            <a:r>
              <a:rPr lang="nl-BQ" dirty="0" err="1">
                <a:latin typeface="Times New Roman" panose="02020603050405020304" pitchFamily="18" charset="0"/>
                <a:cs typeface="Times New Roman" panose="02020603050405020304" pitchFamily="18" charset="0"/>
              </a:rPr>
              <a:t>deep</a:t>
            </a:r>
            <a:r>
              <a:rPr lang="nl-BQ" dirty="0">
                <a:latin typeface="Times New Roman" panose="02020603050405020304" pitchFamily="18" charset="0"/>
                <a:cs typeface="Times New Roman" panose="02020603050405020304" pitchFamily="18" charset="0"/>
              </a:rPr>
              <a:t> </a:t>
            </a:r>
            <a:r>
              <a:rPr lang="nl-BQ" dirty="0" err="1">
                <a:latin typeface="Times New Roman" panose="02020603050405020304" pitchFamily="18" charset="0"/>
                <a:cs typeface="Times New Roman" panose="02020603050405020304" pitchFamily="18" charset="0"/>
              </a:rPr>
              <a:t>learning</a:t>
            </a:r>
            <a:r>
              <a:rPr lang="nl-BQ" dirty="0">
                <a:latin typeface="Times New Roman" panose="02020603050405020304" pitchFamily="18" charset="0"/>
                <a:cs typeface="Times New Roman" panose="02020603050405020304" pitchFamily="18" charset="0"/>
              </a:rPr>
              <a:t> </a:t>
            </a:r>
            <a:r>
              <a:rPr lang="nl-BQ" dirty="0" err="1">
                <a:latin typeface="Times New Roman" panose="02020603050405020304" pitchFamily="18" charset="0"/>
                <a:cs typeface="Times New Roman" panose="02020603050405020304" pitchFamily="18" charset="0"/>
              </a:rPr>
              <a:t>models</a:t>
            </a:r>
            <a:r>
              <a:rPr lang="nl-BQ"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buNone/>
            </a:pPr>
            <a:endParaRPr lang="nl-BE" dirty="0">
              <a:latin typeface="Times New Roman" panose="02020603050405020304" pitchFamily="18" charset="0"/>
              <a:cs typeface="Times New Roman" panose="02020603050405020304" pitchFamily="18" charset="0"/>
            </a:endParaRPr>
          </a:p>
          <a:p>
            <a:r>
              <a:rPr lang="nl-BE" dirty="0" err="1">
                <a:latin typeface="Times New Roman" panose="02020603050405020304" pitchFamily="18" charset="0"/>
                <a:cs typeface="Times New Roman" panose="02020603050405020304" pitchFamily="18" charset="0"/>
              </a:rPr>
              <a:t>Deeper</a:t>
            </a:r>
            <a:r>
              <a:rPr lang="nl-BE" dirty="0">
                <a:latin typeface="Times New Roman" panose="02020603050405020304" pitchFamily="18" charset="0"/>
                <a:cs typeface="Times New Roman" panose="02020603050405020304" pitchFamily="18" charset="0"/>
              </a:rPr>
              <a:t> </a:t>
            </a:r>
            <a:r>
              <a:rPr lang="nl-BE" dirty="0" err="1">
                <a:latin typeface="Times New Roman" panose="02020603050405020304" pitchFamily="18" charset="0"/>
                <a:cs typeface="Times New Roman" panose="02020603050405020304" pitchFamily="18" charset="0"/>
              </a:rPr>
              <a:t>Linguistic</a:t>
            </a:r>
            <a:r>
              <a:rPr lang="nl-BE" dirty="0">
                <a:latin typeface="Times New Roman" panose="02020603050405020304" pitchFamily="18" charset="0"/>
                <a:cs typeface="Times New Roman" panose="02020603050405020304" pitchFamily="18" charset="0"/>
              </a:rPr>
              <a:t> </a:t>
            </a:r>
            <a:r>
              <a:rPr lang="nl-BE" dirty="0" err="1">
                <a:latin typeface="Times New Roman" panose="02020603050405020304" pitchFamily="18" charset="0"/>
                <a:cs typeface="Times New Roman" panose="02020603050405020304" pitchFamily="18" charset="0"/>
              </a:rPr>
              <a:t>interpretation</a:t>
            </a:r>
            <a:r>
              <a:rPr lang="nl-BE" dirty="0">
                <a:latin typeface="Times New Roman" panose="02020603050405020304" pitchFamily="18" charset="0"/>
                <a:cs typeface="Times New Roman" panose="02020603050405020304" pitchFamily="18" charset="0"/>
              </a:rPr>
              <a:t> </a:t>
            </a:r>
            <a:r>
              <a:rPr lang="nl-BE" dirty="0" err="1">
                <a:latin typeface="Times New Roman" panose="02020603050405020304" pitchFamily="18" charset="0"/>
                <a:cs typeface="Times New Roman" panose="02020603050405020304" pitchFamily="18" charset="0"/>
              </a:rPr>
              <a:t>needed</a:t>
            </a:r>
            <a:r>
              <a:rPr lang="nl-BE"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849890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11560" y="476672"/>
            <a:ext cx="7870825" cy="635000"/>
          </a:xfrm>
        </p:spPr>
        <p:txBody>
          <a:bodyPr/>
          <a:lstStyle/>
          <a:p>
            <a:r>
              <a:rPr lang="nl-BQ" sz="2800" dirty="0" err="1">
                <a:latin typeface="Times New Roman" panose="02020603050405020304" pitchFamily="18" charset="0"/>
                <a:cs typeface="Times New Roman" panose="02020603050405020304" pitchFamily="18" charset="0"/>
              </a:rPr>
              <a:t>Tasks</a:t>
            </a:r>
            <a:endParaRPr lang="nl-BE" sz="2800" dirty="0">
              <a:latin typeface="Times New Roman" panose="02020603050405020304" pitchFamily="18" charset="0"/>
              <a:cs typeface="Times New Roman" panose="02020603050405020304" pitchFamily="18" charset="0"/>
            </a:endParaRPr>
          </a:p>
        </p:txBody>
      </p:sp>
      <p:sp>
        <p:nvSpPr>
          <p:cNvPr id="3" name="Tijdelijke aanduiding voor inhoud 2"/>
          <p:cNvSpPr>
            <a:spLocks noGrp="1"/>
          </p:cNvSpPr>
          <p:nvPr>
            <p:ph idx="1"/>
          </p:nvPr>
        </p:nvSpPr>
        <p:spPr>
          <a:xfrm>
            <a:off x="611560" y="1556792"/>
            <a:ext cx="7870825" cy="4320480"/>
          </a:xfrm>
        </p:spPr>
        <p:txBody>
          <a:bodyPr/>
          <a:lstStyle/>
          <a:p>
            <a:pPr>
              <a:lnSpc>
                <a:spcPct val="150000"/>
              </a:lnSpc>
            </a:pPr>
            <a:r>
              <a:rPr lang="en-GB" sz="2400" i="1" dirty="0">
                <a:effectLst/>
                <a:latin typeface="Times New Roman" panose="02020603050405020304" pitchFamily="18" charset="0"/>
                <a:ea typeface="Times New Roman" panose="02020603050405020304" pitchFamily="18" charset="0"/>
              </a:rPr>
              <a:t>1.</a:t>
            </a:r>
            <a:r>
              <a:rPr lang="nl-BQ" sz="2400" i="1" dirty="0">
                <a:effectLst/>
                <a:latin typeface="Times New Roman" panose="02020603050405020304" pitchFamily="18" charset="0"/>
                <a:ea typeface="Times New Roman" panose="02020603050405020304" pitchFamily="18" charset="0"/>
              </a:rPr>
              <a:t> </a:t>
            </a:r>
            <a:r>
              <a:rPr lang="nl-BQ" sz="2400" b="1" i="1" dirty="0">
                <a:effectLst/>
                <a:latin typeface="Times New Roman" panose="02020603050405020304" pitchFamily="18" charset="0"/>
                <a:ea typeface="Times New Roman" panose="02020603050405020304" pitchFamily="18" charset="0"/>
              </a:rPr>
              <a:t>Native Language </a:t>
            </a:r>
            <a:r>
              <a:rPr lang="nl-BQ" sz="2400" b="1" i="1" dirty="0" err="1">
                <a:effectLst/>
                <a:latin typeface="Times New Roman" panose="02020603050405020304" pitchFamily="18" charset="0"/>
                <a:ea typeface="Times New Roman" panose="02020603050405020304" pitchFamily="18" charset="0"/>
              </a:rPr>
              <a:t>Identification</a:t>
            </a:r>
            <a:r>
              <a:rPr lang="nl-BQ" sz="2400" b="1" i="1" dirty="0">
                <a:effectLst/>
                <a:latin typeface="Times New Roman" panose="02020603050405020304" pitchFamily="18" charset="0"/>
                <a:ea typeface="Times New Roman" panose="02020603050405020304" pitchFamily="18" charset="0"/>
              </a:rPr>
              <a:t> (NLI): </a:t>
            </a:r>
            <a:r>
              <a:rPr lang="en-US" sz="2400" dirty="0">
                <a:effectLst/>
                <a:latin typeface="Times New Roman" panose="02020603050405020304" pitchFamily="18" charset="0"/>
                <a:ea typeface="Times New Roman" panose="02020603050405020304" pitchFamily="18" charset="0"/>
              </a:rPr>
              <a:t>native language (L1) of a person based on his/her writing</a:t>
            </a:r>
            <a:r>
              <a:rPr lang="nl-BQ" sz="240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 a second language (L2)</a:t>
            </a:r>
            <a:endParaRPr lang="nl-BQ" sz="2400" dirty="0">
              <a:effectLst/>
              <a:latin typeface="Times New Roman" panose="02020603050405020304" pitchFamily="18" charset="0"/>
              <a:ea typeface="Times New Roman" panose="02020603050405020304" pitchFamily="18" charset="0"/>
            </a:endParaRPr>
          </a:p>
          <a:p>
            <a:pPr marL="0" indent="0">
              <a:lnSpc>
                <a:spcPct val="150000"/>
              </a:lnSpc>
              <a:buNone/>
            </a:pPr>
            <a:endParaRPr lang="nl-BQ" sz="2400" dirty="0">
              <a:effectLst/>
              <a:latin typeface="Times New Roman" panose="02020603050405020304" pitchFamily="18" charset="0"/>
              <a:ea typeface="Times New Roman" panose="02020603050405020304" pitchFamily="18" charset="0"/>
            </a:endParaRPr>
          </a:p>
          <a:p>
            <a:pPr>
              <a:lnSpc>
                <a:spcPct val="150000"/>
              </a:lnSpc>
            </a:pPr>
            <a:r>
              <a:rPr lang="nl-BQ" sz="2400" dirty="0">
                <a:latin typeface="Times New Roman" panose="02020603050405020304" pitchFamily="18" charset="0"/>
                <a:ea typeface="Times New Roman" panose="02020603050405020304" pitchFamily="18" charset="0"/>
              </a:rPr>
              <a:t>2. </a:t>
            </a:r>
            <a:r>
              <a:rPr lang="en-US" sz="2400" b="1" dirty="0">
                <a:latin typeface="Times New Roman" panose="02020603050405020304" pitchFamily="18" charset="0"/>
                <a:ea typeface="Times New Roman" panose="02020603050405020304" pitchFamily="18" charset="0"/>
              </a:rPr>
              <a:t>Proficiency level identification </a:t>
            </a:r>
            <a:r>
              <a:rPr lang="en-US" sz="2400" dirty="0">
                <a:latin typeface="Times New Roman" panose="02020603050405020304" pitchFamily="18" charset="0"/>
                <a:ea typeface="Times New Roman" panose="02020603050405020304" pitchFamily="18" charset="0"/>
              </a:rPr>
              <a:t>(cf. automated essay</a:t>
            </a:r>
            <a:r>
              <a:rPr lang="nl-BQ" sz="2400" dirty="0">
                <a:latin typeface="Times New Roman" panose="02020603050405020304" pitchFamily="18" charset="0"/>
                <a:ea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rPr>
              <a:t>scoring): identifying the L2 (English) proficiency of a</a:t>
            </a:r>
            <a:r>
              <a:rPr lang="nl-BQ" sz="2400" dirty="0">
                <a:latin typeface="Times New Roman" panose="02020603050405020304" pitchFamily="18" charset="0"/>
                <a:ea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rPr>
              <a:t>person based on his/her writing</a:t>
            </a:r>
          </a:p>
          <a:p>
            <a:pPr>
              <a:lnSpc>
                <a:spcPct val="150000"/>
              </a:lnSpc>
            </a:pPr>
            <a:endParaRPr lang="en-US" sz="1800" dirty="0">
              <a:effectLst/>
              <a:latin typeface="Times New Roman" panose="02020603050405020304" pitchFamily="18" charset="0"/>
              <a:ea typeface="Times New Roman" panose="02020603050405020304" pitchFamily="18" charset="0"/>
            </a:endParaRPr>
          </a:p>
          <a:p>
            <a:pPr marL="0" indent="0">
              <a:lnSpc>
                <a:spcPct val="150000"/>
              </a:lnSpc>
              <a:buNone/>
            </a:pPr>
            <a:endParaRPr lang="nl-BQ" sz="1800" i="1" dirty="0">
              <a:effectLst/>
              <a:latin typeface="Times New Roman" panose="02020603050405020304" pitchFamily="18" charset="0"/>
              <a:ea typeface="Times New Roman" panose="02020603050405020304" pitchFamily="18" charset="0"/>
            </a:endParaRPr>
          </a:p>
          <a:p>
            <a:pPr marL="457200" lvl="1" indent="0">
              <a:buNone/>
            </a:pPr>
            <a:endParaRPr lang="nl-BE" sz="900" dirty="0">
              <a:effectLst/>
              <a:latin typeface="Times New Roman" panose="02020603050405020304" pitchFamily="18" charset="0"/>
              <a:ea typeface="Times New Roman" panose="02020603050405020304" pitchFamily="18" charset="0"/>
            </a:endParaRPr>
          </a:p>
          <a:p>
            <a:pPr marL="0" indent="0">
              <a:lnSpc>
                <a:spcPct val="150000"/>
              </a:lnSpc>
              <a:buNone/>
            </a:pPr>
            <a:endParaRPr lang="nl-BE" sz="1800" dirty="0">
              <a:effectLst/>
              <a:latin typeface="Times New Roman" panose="02020603050405020304" pitchFamily="18" charset="0"/>
              <a:ea typeface="Times New Roman" panose="02020603050405020304" pitchFamily="18" charset="0"/>
            </a:endParaRPr>
          </a:p>
          <a:p>
            <a:pPr lvl="1"/>
            <a:endParaRPr lang="nl-BE" sz="1800" dirty="0"/>
          </a:p>
          <a:p>
            <a:pPr lvl="1"/>
            <a:endParaRPr lang="nl-BE" sz="1800" dirty="0"/>
          </a:p>
        </p:txBody>
      </p:sp>
    </p:spTree>
    <p:extLst>
      <p:ext uri="{BB962C8B-B14F-4D97-AF65-F5344CB8AC3E}">
        <p14:creationId xmlns:p14="http://schemas.microsoft.com/office/powerpoint/2010/main" val="1783886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33411" y="620688"/>
            <a:ext cx="7870825" cy="635000"/>
          </a:xfrm>
        </p:spPr>
        <p:txBody>
          <a:bodyPr/>
          <a:lstStyle/>
          <a:p>
            <a:r>
              <a:rPr lang="en-US" sz="2800" dirty="0">
                <a:latin typeface="Times New Roman" panose="02020603050405020304" pitchFamily="18" charset="0"/>
                <a:cs typeface="Times New Roman" panose="02020603050405020304" pitchFamily="18" charset="0"/>
              </a:rPr>
              <a:t>Overview</a:t>
            </a:r>
            <a:endParaRPr lang="nl-BE" sz="2800" dirty="0">
              <a:latin typeface="Times New Roman" panose="02020603050405020304" pitchFamily="18" charset="0"/>
              <a:cs typeface="Times New Roman" panose="02020603050405020304" pitchFamily="18" charset="0"/>
            </a:endParaRPr>
          </a:p>
        </p:txBody>
      </p:sp>
      <p:sp>
        <p:nvSpPr>
          <p:cNvPr id="3" name="Tijdelijke aanduiding voor inhoud 2"/>
          <p:cNvSpPr>
            <a:spLocks noGrp="1"/>
          </p:cNvSpPr>
          <p:nvPr>
            <p:ph idx="1"/>
          </p:nvPr>
        </p:nvSpPr>
        <p:spPr>
          <a:xfrm>
            <a:off x="633411" y="1988840"/>
            <a:ext cx="7870825" cy="3554412"/>
          </a:xfrm>
        </p:spPr>
        <p:txBody>
          <a:bodyPr/>
          <a:lstStyle/>
          <a:p>
            <a:pPr lvl="1"/>
            <a:endParaRPr kumimoji="0" lang="nl-BE" altLang="nl-BE" sz="4800" b="0" i="0" u="none" strike="noStrike" cap="none" normalizeH="0" baseline="0" dirty="0">
              <a:ln>
                <a:noFill/>
              </a:ln>
              <a:solidFill>
                <a:schemeClr val="tx1"/>
              </a:solidFill>
              <a:effectLst/>
              <a:latin typeface="Arial" panose="020B0604020202020204" pitchFamily="34" charset="0"/>
            </a:endParaRPr>
          </a:p>
          <a:p>
            <a:pPr lvl="1"/>
            <a:endParaRPr lang="nl-BQ" sz="2100" dirty="0"/>
          </a:p>
          <a:p>
            <a:endParaRPr lang="nl-BE" sz="2400" dirty="0"/>
          </a:p>
        </p:txBody>
      </p:sp>
      <p:sp>
        <p:nvSpPr>
          <p:cNvPr id="4" name="Tijdelijke aanduiding voor inhoud 2">
            <a:extLst>
              <a:ext uri="{FF2B5EF4-FFF2-40B4-BE49-F238E27FC236}">
                <a16:creationId xmlns:a16="http://schemas.microsoft.com/office/drawing/2014/main" id="{3E7394B1-E272-451E-9774-9A5B9454A14B}"/>
              </a:ext>
            </a:extLst>
          </p:cNvPr>
          <p:cNvSpPr txBox="1">
            <a:spLocks/>
          </p:cNvSpPr>
          <p:nvPr/>
        </p:nvSpPr>
        <p:spPr bwMode="auto">
          <a:xfrm>
            <a:off x="611560" y="1556792"/>
            <a:ext cx="7870825" cy="43204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42900" indent="-342900" algn="l" rtl="0" eaLnBrk="0" fontAlgn="base" hangingPunct="0">
              <a:spcBef>
                <a:spcPct val="20000"/>
              </a:spcBef>
              <a:spcAft>
                <a:spcPct val="0"/>
              </a:spcAft>
              <a:buChar char="•"/>
              <a:defRPr sz="2500">
                <a:solidFill>
                  <a:srgbClr val="003D62"/>
                </a:solidFill>
                <a:latin typeface="+mn-lt"/>
                <a:ea typeface="+mn-ea"/>
                <a:cs typeface="+mn-cs"/>
              </a:defRPr>
            </a:lvl1pPr>
            <a:lvl2pPr marL="742950" indent="-285750" algn="l" rtl="0" eaLnBrk="0" fontAlgn="base" hangingPunct="0">
              <a:spcBef>
                <a:spcPct val="20000"/>
              </a:spcBef>
              <a:spcAft>
                <a:spcPct val="0"/>
              </a:spcAft>
              <a:buChar char="-"/>
              <a:defRPr sz="2200">
                <a:solidFill>
                  <a:srgbClr val="003D62"/>
                </a:solidFill>
                <a:latin typeface="+mn-lt"/>
              </a:defRPr>
            </a:lvl2pPr>
            <a:lvl3pPr marL="1143000" indent="-228600" algn="l" rtl="0" eaLnBrk="0" fontAlgn="base" hangingPunct="0">
              <a:spcBef>
                <a:spcPct val="20000"/>
              </a:spcBef>
              <a:spcAft>
                <a:spcPct val="0"/>
              </a:spcAft>
              <a:buChar char="•"/>
              <a:defRPr sz="2400">
                <a:solidFill>
                  <a:srgbClr val="003D62"/>
                </a:solidFill>
                <a:latin typeface="+mn-lt"/>
              </a:defRPr>
            </a:lvl3pPr>
            <a:lvl4pPr marL="1600200" indent="-228600" algn="l" rtl="0" eaLnBrk="0" fontAlgn="base" hangingPunct="0">
              <a:spcBef>
                <a:spcPct val="20000"/>
              </a:spcBef>
              <a:spcAft>
                <a:spcPct val="0"/>
              </a:spcAft>
              <a:buChar char="-"/>
              <a:defRPr sz="1600">
                <a:solidFill>
                  <a:srgbClr val="003D62"/>
                </a:solidFill>
                <a:latin typeface="+mn-lt"/>
              </a:defRPr>
            </a:lvl4pPr>
            <a:lvl5pPr marL="2057400" indent="-228600" algn="l" rtl="0" eaLnBrk="0" fontAlgn="base" hangingPunct="0">
              <a:spcBef>
                <a:spcPct val="20000"/>
              </a:spcBef>
              <a:spcAft>
                <a:spcPct val="0"/>
              </a:spcAft>
              <a:buChar char="»"/>
              <a:defRPr sz="1600">
                <a:solidFill>
                  <a:srgbClr val="003D62"/>
                </a:solidFill>
                <a:latin typeface="+mn-lt"/>
              </a:defRPr>
            </a:lvl5pPr>
            <a:lvl6pPr marL="2514600" indent="-228600" algn="l" rtl="0" eaLnBrk="0" fontAlgn="base" hangingPunct="0">
              <a:spcBef>
                <a:spcPct val="20000"/>
              </a:spcBef>
              <a:spcAft>
                <a:spcPct val="0"/>
              </a:spcAft>
              <a:buChar char="»"/>
              <a:defRPr sz="1600">
                <a:solidFill>
                  <a:srgbClr val="003D62"/>
                </a:solidFill>
                <a:latin typeface="+mn-lt"/>
              </a:defRPr>
            </a:lvl6pPr>
            <a:lvl7pPr marL="2971800" indent="-228600" algn="l" rtl="0" eaLnBrk="0" fontAlgn="base" hangingPunct="0">
              <a:spcBef>
                <a:spcPct val="20000"/>
              </a:spcBef>
              <a:spcAft>
                <a:spcPct val="0"/>
              </a:spcAft>
              <a:buChar char="»"/>
              <a:defRPr sz="1600">
                <a:solidFill>
                  <a:srgbClr val="003D62"/>
                </a:solidFill>
                <a:latin typeface="+mn-lt"/>
              </a:defRPr>
            </a:lvl7pPr>
            <a:lvl8pPr marL="3429000" indent="-228600" algn="l" rtl="0" eaLnBrk="0" fontAlgn="base" hangingPunct="0">
              <a:spcBef>
                <a:spcPct val="20000"/>
              </a:spcBef>
              <a:spcAft>
                <a:spcPct val="0"/>
              </a:spcAft>
              <a:buChar char="»"/>
              <a:defRPr sz="1600">
                <a:solidFill>
                  <a:srgbClr val="003D62"/>
                </a:solidFill>
                <a:latin typeface="+mn-lt"/>
              </a:defRPr>
            </a:lvl8pPr>
            <a:lvl9pPr marL="3886200" indent="-228600" algn="l" rtl="0" eaLnBrk="0" fontAlgn="base" hangingPunct="0">
              <a:spcBef>
                <a:spcPct val="20000"/>
              </a:spcBef>
              <a:spcAft>
                <a:spcPct val="0"/>
              </a:spcAft>
              <a:buChar char="»"/>
              <a:defRPr sz="1600">
                <a:solidFill>
                  <a:srgbClr val="003D62"/>
                </a:solidFill>
                <a:latin typeface="+mn-lt"/>
              </a:defRPr>
            </a:lvl9pPr>
          </a:lstStyle>
          <a:p>
            <a:pPr marL="457200" indent="-457200">
              <a:lnSpc>
                <a:spcPct val="150000"/>
              </a:lnSpc>
              <a:buAutoNum type="arabicPeriod"/>
            </a:pPr>
            <a:r>
              <a:rPr lang="en-US" sz="2400" i="1" kern="0" baseline="0" dirty="0">
                <a:latin typeface="Times New Roman" panose="02020603050405020304" pitchFamily="18" charset="0"/>
                <a:ea typeface="Times New Roman" panose="02020603050405020304" pitchFamily="18" charset="0"/>
              </a:rPr>
              <a:t>Introduction</a:t>
            </a:r>
          </a:p>
          <a:p>
            <a:pPr marL="457200" indent="-457200">
              <a:lnSpc>
                <a:spcPct val="150000"/>
              </a:lnSpc>
              <a:buAutoNum type="arabicPeriod"/>
            </a:pPr>
            <a:r>
              <a:rPr lang="en-US" sz="2400" i="1" kern="0" baseline="0" dirty="0">
                <a:latin typeface="Times New Roman" panose="02020603050405020304" pitchFamily="18" charset="0"/>
                <a:ea typeface="Times New Roman" panose="02020603050405020304" pitchFamily="18" charset="0"/>
              </a:rPr>
              <a:t>Theoretical Framework</a:t>
            </a:r>
          </a:p>
          <a:p>
            <a:pPr marL="457200" indent="-457200">
              <a:lnSpc>
                <a:spcPct val="150000"/>
              </a:lnSpc>
              <a:buAutoNum type="arabicPeriod"/>
            </a:pPr>
            <a:r>
              <a:rPr lang="en-US" sz="2400" i="1" kern="0" baseline="0" dirty="0">
                <a:latin typeface="Times New Roman" panose="02020603050405020304" pitchFamily="18" charset="0"/>
                <a:ea typeface="Times New Roman" panose="02020603050405020304" pitchFamily="18" charset="0"/>
              </a:rPr>
              <a:t>The Data</a:t>
            </a:r>
          </a:p>
          <a:p>
            <a:pPr marL="457200" indent="-457200">
              <a:lnSpc>
                <a:spcPct val="150000"/>
              </a:lnSpc>
              <a:buAutoNum type="arabicPeriod"/>
            </a:pPr>
            <a:r>
              <a:rPr lang="en-US" sz="2400" i="1" kern="0" baseline="0" dirty="0">
                <a:latin typeface="Times New Roman" panose="02020603050405020304" pitchFamily="18" charset="0"/>
                <a:ea typeface="Times New Roman" panose="02020603050405020304" pitchFamily="18" charset="0"/>
              </a:rPr>
              <a:t>Model &amp; Feature Selection</a:t>
            </a:r>
          </a:p>
          <a:p>
            <a:pPr marL="457200" indent="-457200">
              <a:lnSpc>
                <a:spcPct val="150000"/>
              </a:lnSpc>
              <a:buAutoNum type="arabicPeriod"/>
            </a:pPr>
            <a:r>
              <a:rPr lang="en-US" sz="2400" i="1" kern="0" baseline="0" dirty="0">
                <a:latin typeface="Times New Roman" panose="02020603050405020304" pitchFamily="18" charset="0"/>
                <a:ea typeface="Times New Roman" panose="02020603050405020304" pitchFamily="18" charset="0"/>
              </a:rPr>
              <a:t> Results</a:t>
            </a:r>
          </a:p>
          <a:p>
            <a:pPr marL="457200" indent="-457200">
              <a:lnSpc>
                <a:spcPct val="150000"/>
              </a:lnSpc>
              <a:buAutoNum type="arabicPeriod"/>
            </a:pPr>
            <a:r>
              <a:rPr lang="en-US" sz="2400" i="1" kern="0" baseline="0" dirty="0">
                <a:latin typeface="Times New Roman" panose="02020603050405020304" pitchFamily="18" charset="0"/>
                <a:ea typeface="Times New Roman" panose="02020603050405020304" pitchFamily="18" charset="0"/>
              </a:rPr>
              <a:t>Conclusion</a:t>
            </a:r>
            <a:endParaRPr lang="nl-BQ" sz="2400" kern="0" baseline="0" dirty="0">
              <a:latin typeface="Times New Roman" panose="02020603050405020304" pitchFamily="18" charset="0"/>
              <a:ea typeface="Times New Roman" panose="02020603050405020304" pitchFamily="18" charset="0"/>
            </a:endParaRPr>
          </a:p>
          <a:p>
            <a:pPr marL="0" indent="0">
              <a:lnSpc>
                <a:spcPct val="150000"/>
              </a:lnSpc>
              <a:buFontTx/>
              <a:buNone/>
            </a:pPr>
            <a:endParaRPr lang="nl-BQ" sz="2400" kern="0" baseline="0" dirty="0">
              <a:latin typeface="Times New Roman" panose="02020603050405020304" pitchFamily="18" charset="0"/>
              <a:ea typeface="Times New Roman" panose="02020603050405020304" pitchFamily="18" charset="0"/>
            </a:endParaRPr>
          </a:p>
          <a:p>
            <a:pPr>
              <a:lnSpc>
                <a:spcPct val="150000"/>
              </a:lnSpc>
            </a:pPr>
            <a:endParaRPr lang="en-US" sz="1800" kern="0" baseline="0" dirty="0">
              <a:latin typeface="Times New Roman" panose="02020603050405020304" pitchFamily="18" charset="0"/>
              <a:ea typeface="Times New Roman" panose="02020603050405020304" pitchFamily="18" charset="0"/>
            </a:endParaRPr>
          </a:p>
          <a:p>
            <a:pPr marL="0" indent="0">
              <a:lnSpc>
                <a:spcPct val="150000"/>
              </a:lnSpc>
              <a:buFontTx/>
              <a:buNone/>
            </a:pPr>
            <a:endParaRPr lang="nl-BQ" sz="1800" i="1" kern="0" baseline="0" dirty="0">
              <a:latin typeface="Times New Roman" panose="02020603050405020304" pitchFamily="18" charset="0"/>
              <a:ea typeface="Times New Roman" panose="02020603050405020304" pitchFamily="18" charset="0"/>
            </a:endParaRPr>
          </a:p>
          <a:p>
            <a:pPr marL="457200" lvl="1" indent="0">
              <a:buFontTx/>
              <a:buNone/>
            </a:pPr>
            <a:endParaRPr lang="nl-BE" sz="900" kern="0" baseline="0" dirty="0">
              <a:latin typeface="Times New Roman" panose="02020603050405020304" pitchFamily="18" charset="0"/>
              <a:ea typeface="Times New Roman" panose="02020603050405020304" pitchFamily="18" charset="0"/>
            </a:endParaRPr>
          </a:p>
          <a:p>
            <a:pPr marL="0" indent="0">
              <a:lnSpc>
                <a:spcPct val="150000"/>
              </a:lnSpc>
              <a:buFontTx/>
              <a:buNone/>
            </a:pPr>
            <a:endParaRPr lang="nl-BE" sz="1800" kern="0" baseline="0" dirty="0">
              <a:latin typeface="Times New Roman" panose="02020603050405020304" pitchFamily="18" charset="0"/>
              <a:ea typeface="Times New Roman" panose="02020603050405020304" pitchFamily="18" charset="0"/>
            </a:endParaRPr>
          </a:p>
          <a:p>
            <a:pPr lvl="1"/>
            <a:endParaRPr lang="nl-BE" sz="1800" kern="0" baseline="0" dirty="0"/>
          </a:p>
          <a:p>
            <a:pPr lvl="1"/>
            <a:endParaRPr lang="nl-BE" sz="1800" kern="0" baseline="0" dirty="0"/>
          </a:p>
        </p:txBody>
      </p:sp>
    </p:spTree>
    <p:extLst>
      <p:ext uri="{BB962C8B-B14F-4D97-AF65-F5344CB8AC3E}">
        <p14:creationId xmlns:p14="http://schemas.microsoft.com/office/powerpoint/2010/main" val="2293947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33411" y="620688"/>
            <a:ext cx="7870825" cy="635000"/>
          </a:xfrm>
        </p:spPr>
        <p:txBody>
          <a:bodyPr/>
          <a:lstStyle/>
          <a:p>
            <a:r>
              <a:rPr lang="nl-BQ" sz="2800" dirty="0" err="1">
                <a:latin typeface="Times New Roman" panose="02020603050405020304" pitchFamily="18" charset="0"/>
                <a:cs typeface="Times New Roman" panose="02020603050405020304" pitchFamily="18" charset="0"/>
              </a:rPr>
              <a:t>Introduction</a:t>
            </a:r>
            <a:endParaRPr lang="nl-BE" sz="2800" dirty="0">
              <a:latin typeface="Times New Roman" panose="02020603050405020304" pitchFamily="18" charset="0"/>
              <a:cs typeface="Times New Roman" panose="02020603050405020304" pitchFamily="18" charset="0"/>
            </a:endParaRPr>
          </a:p>
        </p:txBody>
      </p:sp>
      <p:sp>
        <p:nvSpPr>
          <p:cNvPr id="3" name="Tijdelijke aanduiding voor inhoud 2"/>
          <p:cNvSpPr>
            <a:spLocks noGrp="1"/>
          </p:cNvSpPr>
          <p:nvPr>
            <p:ph idx="1"/>
          </p:nvPr>
        </p:nvSpPr>
        <p:spPr>
          <a:xfrm>
            <a:off x="633411" y="1988840"/>
            <a:ext cx="7870825" cy="3554412"/>
          </a:xfrm>
        </p:spPr>
        <p:txBody>
          <a:bodyPr/>
          <a:lstStyle/>
          <a:p>
            <a:pPr lvl="1"/>
            <a:endParaRPr kumimoji="0" lang="nl-BE" altLang="nl-BE" sz="4800" b="0" i="0" u="none" strike="noStrike" cap="none" normalizeH="0" baseline="0" dirty="0">
              <a:ln>
                <a:noFill/>
              </a:ln>
              <a:solidFill>
                <a:schemeClr val="tx1"/>
              </a:solidFill>
              <a:effectLst/>
              <a:latin typeface="Arial" panose="020B0604020202020204" pitchFamily="34" charset="0"/>
            </a:endParaRPr>
          </a:p>
          <a:p>
            <a:pPr lvl="1"/>
            <a:endParaRPr lang="nl-BQ" sz="2100" dirty="0"/>
          </a:p>
          <a:p>
            <a:endParaRPr lang="nl-BE" sz="2400" dirty="0"/>
          </a:p>
        </p:txBody>
      </p:sp>
      <p:sp>
        <p:nvSpPr>
          <p:cNvPr id="4" name="Tijdelijke aanduiding voor inhoud 2">
            <a:extLst>
              <a:ext uri="{FF2B5EF4-FFF2-40B4-BE49-F238E27FC236}">
                <a16:creationId xmlns:a16="http://schemas.microsoft.com/office/drawing/2014/main" id="{3E7394B1-E272-451E-9774-9A5B9454A14B}"/>
              </a:ext>
            </a:extLst>
          </p:cNvPr>
          <p:cNvSpPr txBox="1">
            <a:spLocks/>
          </p:cNvSpPr>
          <p:nvPr/>
        </p:nvSpPr>
        <p:spPr bwMode="auto">
          <a:xfrm>
            <a:off x="611560" y="1556792"/>
            <a:ext cx="7870825" cy="46085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42900" indent="-342900" algn="l" rtl="0" eaLnBrk="0" fontAlgn="base" hangingPunct="0">
              <a:spcBef>
                <a:spcPct val="20000"/>
              </a:spcBef>
              <a:spcAft>
                <a:spcPct val="0"/>
              </a:spcAft>
              <a:buChar char="•"/>
              <a:defRPr sz="2500">
                <a:solidFill>
                  <a:srgbClr val="003D62"/>
                </a:solidFill>
                <a:latin typeface="+mn-lt"/>
                <a:ea typeface="+mn-ea"/>
                <a:cs typeface="+mn-cs"/>
              </a:defRPr>
            </a:lvl1pPr>
            <a:lvl2pPr marL="742950" indent="-285750" algn="l" rtl="0" eaLnBrk="0" fontAlgn="base" hangingPunct="0">
              <a:spcBef>
                <a:spcPct val="20000"/>
              </a:spcBef>
              <a:spcAft>
                <a:spcPct val="0"/>
              </a:spcAft>
              <a:buChar char="-"/>
              <a:defRPr sz="2200">
                <a:solidFill>
                  <a:srgbClr val="003D62"/>
                </a:solidFill>
                <a:latin typeface="+mn-lt"/>
              </a:defRPr>
            </a:lvl2pPr>
            <a:lvl3pPr marL="1143000" indent="-228600" algn="l" rtl="0" eaLnBrk="0" fontAlgn="base" hangingPunct="0">
              <a:spcBef>
                <a:spcPct val="20000"/>
              </a:spcBef>
              <a:spcAft>
                <a:spcPct val="0"/>
              </a:spcAft>
              <a:buChar char="•"/>
              <a:defRPr sz="2400">
                <a:solidFill>
                  <a:srgbClr val="003D62"/>
                </a:solidFill>
                <a:latin typeface="+mn-lt"/>
              </a:defRPr>
            </a:lvl3pPr>
            <a:lvl4pPr marL="1600200" indent="-228600" algn="l" rtl="0" eaLnBrk="0" fontAlgn="base" hangingPunct="0">
              <a:spcBef>
                <a:spcPct val="20000"/>
              </a:spcBef>
              <a:spcAft>
                <a:spcPct val="0"/>
              </a:spcAft>
              <a:buChar char="-"/>
              <a:defRPr sz="1600">
                <a:solidFill>
                  <a:srgbClr val="003D62"/>
                </a:solidFill>
                <a:latin typeface="+mn-lt"/>
              </a:defRPr>
            </a:lvl4pPr>
            <a:lvl5pPr marL="2057400" indent="-228600" algn="l" rtl="0" eaLnBrk="0" fontAlgn="base" hangingPunct="0">
              <a:spcBef>
                <a:spcPct val="20000"/>
              </a:spcBef>
              <a:spcAft>
                <a:spcPct val="0"/>
              </a:spcAft>
              <a:buChar char="»"/>
              <a:defRPr sz="1600">
                <a:solidFill>
                  <a:srgbClr val="003D62"/>
                </a:solidFill>
                <a:latin typeface="+mn-lt"/>
              </a:defRPr>
            </a:lvl5pPr>
            <a:lvl6pPr marL="2514600" indent="-228600" algn="l" rtl="0" eaLnBrk="0" fontAlgn="base" hangingPunct="0">
              <a:spcBef>
                <a:spcPct val="20000"/>
              </a:spcBef>
              <a:spcAft>
                <a:spcPct val="0"/>
              </a:spcAft>
              <a:buChar char="»"/>
              <a:defRPr sz="1600">
                <a:solidFill>
                  <a:srgbClr val="003D62"/>
                </a:solidFill>
                <a:latin typeface="+mn-lt"/>
              </a:defRPr>
            </a:lvl6pPr>
            <a:lvl7pPr marL="2971800" indent="-228600" algn="l" rtl="0" eaLnBrk="0" fontAlgn="base" hangingPunct="0">
              <a:spcBef>
                <a:spcPct val="20000"/>
              </a:spcBef>
              <a:spcAft>
                <a:spcPct val="0"/>
              </a:spcAft>
              <a:buChar char="»"/>
              <a:defRPr sz="1600">
                <a:solidFill>
                  <a:srgbClr val="003D62"/>
                </a:solidFill>
                <a:latin typeface="+mn-lt"/>
              </a:defRPr>
            </a:lvl7pPr>
            <a:lvl8pPr marL="3429000" indent="-228600" algn="l" rtl="0" eaLnBrk="0" fontAlgn="base" hangingPunct="0">
              <a:spcBef>
                <a:spcPct val="20000"/>
              </a:spcBef>
              <a:spcAft>
                <a:spcPct val="0"/>
              </a:spcAft>
              <a:buChar char="»"/>
              <a:defRPr sz="1600">
                <a:solidFill>
                  <a:srgbClr val="003D62"/>
                </a:solidFill>
                <a:latin typeface="+mn-lt"/>
              </a:defRPr>
            </a:lvl8pPr>
            <a:lvl9pPr marL="3886200" indent="-228600" algn="l" rtl="0" eaLnBrk="0" fontAlgn="base" hangingPunct="0">
              <a:spcBef>
                <a:spcPct val="20000"/>
              </a:spcBef>
              <a:spcAft>
                <a:spcPct val="0"/>
              </a:spcAft>
              <a:buChar char="»"/>
              <a:defRPr sz="1600">
                <a:solidFill>
                  <a:srgbClr val="003D62"/>
                </a:solidFill>
                <a:latin typeface="+mn-lt"/>
              </a:defRPr>
            </a:lvl9pPr>
          </a:lstStyle>
          <a:p>
            <a:pPr>
              <a:lnSpc>
                <a:spcPct val="150000"/>
              </a:lnSpc>
            </a:pPr>
            <a:r>
              <a:rPr lang="en-GB" sz="2400" kern="0" baseline="0" dirty="0">
                <a:latin typeface="Times New Roman" panose="02020603050405020304" pitchFamily="18" charset="0"/>
                <a:ea typeface="Times New Roman" panose="02020603050405020304" pitchFamily="18" charset="0"/>
              </a:rPr>
              <a:t>NLP machine learning as an alternative for much more human labour-intensive proficiency and identification testing</a:t>
            </a:r>
          </a:p>
          <a:p>
            <a:pPr>
              <a:lnSpc>
                <a:spcPct val="150000"/>
              </a:lnSpc>
            </a:pPr>
            <a:r>
              <a:rPr lang="en-GB" sz="2400" kern="0" baseline="0" dirty="0">
                <a:latin typeface="Times New Roman" panose="02020603050405020304" pitchFamily="18" charset="0"/>
                <a:ea typeface="Times New Roman" panose="02020603050405020304" pitchFamily="18" charset="0"/>
              </a:rPr>
              <a:t>NLI as a tool for developing grammatical error correction systems</a:t>
            </a:r>
          </a:p>
          <a:p>
            <a:pPr>
              <a:lnSpc>
                <a:spcPct val="150000"/>
              </a:lnSpc>
            </a:pPr>
            <a:r>
              <a:rPr lang="en-GB" sz="2400" kern="0" baseline="0" dirty="0">
                <a:latin typeface="Times New Roman" panose="02020603050405020304" pitchFamily="18" charset="0"/>
                <a:ea typeface="Times New Roman" panose="02020603050405020304" pitchFamily="18" charset="0"/>
              </a:rPr>
              <a:t>Wide array of usage in different fields (authorship profiling, forensic linguistics,….)</a:t>
            </a:r>
            <a:endParaRPr lang="nl-BQ" sz="2400" kern="0" baseline="0" dirty="0">
              <a:latin typeface="Times New Roman" panose="02020603050405020304" pitchFamily="18" charset="0"/>
              <a:ea typeface="Times New Roman" panose="02020603050405020304" pitchFamily="18" charset="0"/>
            </a:endParaRPr>
          </a:p>
          <a:p>
            <a:pPr marL="0" indent="0">
              <a:lnSpc>
                <a:spcPct val="150000"/>
              </a:lnSpc>
              <a:buFontTx/>
              <a:buNone/>
            </a:pPr>
            <a:endParaRPr lang="nl-BQ" sz="2400" kern="0" baseline="0" dirty="0">
              <a:latin typeface="Times New Roman" panose="02020603050405020304" pitchFamily="18" charset="0"/>
              <a:ea typeface="Times New Roman" panose="02020603050405020304" pitchFamily="18" charset="0"/>
            </a:endParaRPr>
          </a:p>
          <a:p>
            <a:pPr>
              <a:lnSpc>
                <a:spcPct val="150000"/>
              </a:lnSpc>
            </a:pPr>
            <a:endParaRPr lang="en-US" sz="1800" kern="0" baseline="0" dirty="0">
              <a:latin typeface="Times New Roman" panose="02020603050405020304" pitchFamily="18" charset="0"/>
              <a:ea typeface="Times New Roman" panose="02020603050405020304" pitchFamily="18" charset="0"/>
            </a:endParaRPr>
          </a:p>
          <a:p>
            <a:pPr marL="0" indent="0">
              <a:lnSpc>
                <a:spcPct val="150000"/>
              </a:lnSpc>
              <a:buFontTx/>
              <a:buNone/>
            </a:pPr>
            <a:endParaRPr lang="nl-BQ" sz="1800" i="1" kern="0" baseline="0" dirty="0">
              <a:latin typeface="Times New Roman" panose="02020603050405020304" pitchFamily="18" charset="0"/>
              <a:ea typeface="Times New Roman" panose="02020603050405020304" pitchFamily="18" charset="0"/>
            </a:endParaRPr>
          </a:p>
          <a:p>
            <a:pPr marL="457200" lvl="1" indent="0">
              <a:buFontTx/>
              <a:buNone/>
            </a:pPr>
            <a:endParaRPr lang="nl-BE" sz="900" kern="0" baseline="0" dirty="0">
              <a:latin typeface="Times New Roman" panose="02020603050405020304" pitchFamily="18" charset="0"/>
              <a:ea typeface="Times New Roman" panose="02020603050405020304" pitchFamily="18" charset="0"/>
            </a:endParaRPr>
          </a:p>
          <a:p>
            <a:pPr marL="0" indent="0">
              <a:lnSpc>
                <a:spcPct val="150000"/>
              </a:lnSpc>
              <a:buFontTx/>
              <a:buNone/>
            </a:pPr>
            <a:endParaRPr lang="nl-BE" sz="1800" kern="0" baseline="0" dirty="0">
              <a:latin typeface="Times New Roman" panose="02020603050405020304" pitchFamily="18" charset="0"/>
              <a:ea typeface="Times New Roman" panose="02020603050405020304" pitchFamily="18" charset="0"/>
            </a:endParaRPr>
          </a:p>
          <a:p>
            <a:pPr lvl="1"/>
            <a:endParaRPr lang="nl-BE" sz="1800" kern="0" baseline="0" dirty="0"/>
          </a:p>
          <a:p>
            <a:pPr lvl="1"/>
            <a:endParaRPr lang="nl-BE" sz="1800" kern="0" baseline="0" dirty="0"/>
          </a:p>
        </p:txBody>
      </p:sp>
    </p:spTree>
    <p:extLst>
      <p:ext uri="{BB962C8B-B14F-4D97-AF65-F5344CB8AC3E}">
        <p14:creationId xmlns:p14="http://schemas.microsoft.com/office/powerpoint/2010/main" val="268511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33411" y="620688"/>
            <a:ext cx="7870825" cy="635000"/>
          </a:xfrm>
        </p:spPr>
        <p:txBody>
          <a:bodyPr/>
          <a:lstStyle/>
          <a:p>
            <a:r>
              <a:rPr lang="nl-BQ" sz="2800" dirty="0" err="1">
                <a:latin typeface="Times New Roman" panose="02020603050405020304" pitchFamily="18" charset="0"/>
                <a:cs typeface="Times New Roman" panose="02020603050405020304" pitchFamily="18" charset="0"/>
              </a:rPr>
              <a:t>Theoretical</a:t>
            </a:r>
            <a:r>
              <a:rPr lang="nl-BQ" sz="2800" dirty="0">
                <a:latin typeface="Times New Roman" panose="02020603050405020304" pitchFamily="18" charset="0"/>
                <a:cs typeface="Times New Roman" panose="02020603050405020304" pitchFamily="18" charset="0"/>
              </a:rPr>
              <a:t> Framework</a:t>
            </a:r>
            <a:endParaRPr lang="nl-BE" sz="2800" dirty="0">
              <a:latin typeface="Times New Roman" panose="02020603050405020304" pitchFamily="18" charset="0"/>
              <a:cs typeface="Times New Roman" panose="02020603050405020304" pitchFamily="18" charset="0"/>
            </a:endParaRPr>
          </a:p>
        </p:txBody>
      </p:sp>
      <p:sp>
        <p:nvSpPr>
          <p:cNvPr id="3" name="Tijdelijke aanduiding voor inhoud 2"/>
          <p:cNvSpPr>
            <a:spLocks noGrp="1"/>
          </p:cNvSpPr>
          <p:nvPr>
            <p:ph idx="1"/>
          </p:nvPr>
        </p:nvSpPr>
        <p:spPr>
          <a:xfrm>
            <a:off x="633411" y="1988840"/>
            <a:ext cx="7870825" cy="3554412"/>
          </a:xfrm>
        </p:spPr>
        <p:txBody>
          <a:bodyPr/>
          <a:lstStyle/>
          <a:p>
            <a:pPr marL="0" indent="0">
              <a:buNone/>
            </a:pPr>
            <a:endParaRPr lang="nl-BE" sz="1800" i="1" dirty="0">
              <a:effectLst/>
              <a:latin typeface="Calibri" panose="020F0502020204030204" pitchFamily="34" charset="0"/>
              <a:ea typeface="Calibri" panose="020F0502020204030204" pitchFamily="34" charset="0"/>
              <a:cs typeface="Times New Roman" panose="02020603050405020304" pitchFamily="18" charset="0"/>
            </a:endParaRPr>
          </a:p>
          <a:p>
            <a:pPr lvl="1"/>
            <a:endParaRPr kumimoji="0" lang="nl-BQ" altLang="nl-BE"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lvl="1"/>
            <a:endParaRPr kumimoji="0" lang="nl-BE" altLang="nl-BE" sz="4800" b="0" i="0" u="none" strike="noStrike" cap="none" normalizeH="0" baseline="0" dirty="0">
              <a:ln>
                <a:noFill/>
              </a:ln>
              <a:solidFill>
                <a:schemeClr val="tx1"/>
              </a:solidFill>
              <a:effectLst/>
              <a:latin typeface="Arial" panose="020B0604020202020204" pitchFamily="34" charset="0"/>
            </a:endParaRPr>
          </a:p>
          <a:p>
            <a:pPr lvl="1"/>
            <a:endParaRPr lang="nl-BQ" sz="2100" dirty="0"/>
          </a:p>
          <a:p>
            <a:endParaRPr lang="nl-BE" sz="2400" dirty="0"/>
          </a:p>
        </p:txBody>
      </p:sp>
      <p:sp>
        <p:nvSpPr>
          <p:cNvPr id="4" name="Tijdelijke aanduiding voor inhoud 2">
            <a:extLst>
              <a:ext uri="{FF2B5EF4-FFF2-40B4-BE49-F238E27FC236}">
                <a16:creationId xmlns:a16="http://schemas.microsoft.com/office/drawing/2014/main" id="{04DCC55B-E619-4A16-BF4B-CF0E2A868198}"/>
              </a:ext>
            </a:extLst>
          </p:cNvPr>
          <p:cNvSpPr txBox="1">
            <a:spLocks/>
          </p:cNvSpPr>
          <p:nvPr/>
        </p:nvSpPr>
        <p:spPr bwMode="auto">
          <a:xfrm>
            <a:off x="611560" y="1556792"/>
            <a:ext cx="7870825" cy="43204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42900" indent="-342900" algn="l" rtl="0" eaLnBrk="0" fontAlgn="base" hangingPunct="0">
              <a:spcBef>
                <a:spcPct val="20000"/>
              </a:spcBef>
              <a:spcAft>
                <a:spcPct val="0"/>
              </a:spcAft>
              <a:buChar char="•"/>
              <a:defRPr sz="2500">
                <a:solidFill>
                  <a:srgbClr val="003D62"/>
                </a:solidFill>
                <a:latin typeface="+mn-lt"/>
                <a:ea typeface="+mn-ea"/>
                <a:cs typeface="+mn-cs"/>
              </a:defRPr>
            </a:lvl1pPr>
            <a:lvl2pPr marL="742950" indent="-285750" algn="l" rtl="0" eaLnBrk="0" fontAlgn="base" hangingPunct="0">
              <a:spcBef>
                <a:spcPct val="20000"/>
              </a:spcBef>
              <a:spcAft>
                <a:spcPct val="0"/>
              </a:spcAft>
              <a:buChar char="-"/>
              <a:defRPr sz="2200">
                <a:solidFill>
                  <a:srgbClr val="003D62"/>
                </a:solidFill>
                <a:latin typeface="+mn-lt"/>
              </a:defRPr>
            </a:lvl2pPr>
            <a:lvl3pPr marL="1143000" indent="-228600" algn="l" rtl="0" eaLnBrk="0" fontAlgn="base" hangingPunct="0">
              <a:spcBef>
                <a:spcPct val="20000"/>
              </a:spcBef>
              <a:spcAft>
                <a:spcPct val="0"/>
              </a:spcAft>
              <a:buChar char="•"/>
              <a:defRPr sz="2400">
                <a:solidFill>
                  <a:srgbClr val="003D62"/>
                </a:solidFill>
                <a:latin typeface="+mn-lt"/>
              </a:defRPr>
            </a:lvl3pPr>
            <a:lvl4pPr marL="1600200" indent="-228600" algn="l" rtl="0" eaLnBrk="0" fontAlgn="base" hangingPunct="0">
              <a:spcBef>
                <a:spcPct val="20000"/>
              </a:spcBef>
              <a:spcAft>
                <a:spcPct val="0"/>
              </a:spcAft>
              <a:buChar char="-"/>
              <a:defRPr sz="1600">
                <a:solidFill>
                  <a:srgbClr val="003D62"/>
                </a:solidFill>
                <a:latin typeface="+mn-lt"/>
              </a:defRPr>
            </a:lvl4pPr>
            <a:lvl5pPr marL="2057400" indent="-228600" algn="l" rtl="0" eaLnBrk="0" fontAlgn="base" hangingPunct="0">
              <a:spcBef>
                <a:spcPct val="20000"/>
              </a:spcBef>
              <a:spcAft>
                <a:spcPct val="0"/>
              </a:spcAft>
              <a:buChar char="»"/>
              <a:defRPr sz="1600">
                <a:solidFill>
                  <a:srgbClr val="003D62"/>
                </a:solidFill>
                <a:latin typeface="+mn-lt"/>
              </a:defRPr>
            </a:lvl5pPr>
            <a:lvl6pPr marL="2514600" indent="-228600" algn="l" rtl="0" eaLnBrk="0" fontAlgn="base" hangingPunct="0">
              <a:spcBef>
                <a:spcPct val="20000"/>
              </a:spcBef>
              <a:spcAft>
                <a:spcPct val="0"/>
              </a:spcAft>
              <a:buChar char="»"/>
              <a:defRPr sz="1600">
                <a:solidFill>
                  <a:srgbClr val="003D62"/>
                </a:solidFill>
                <a:latin typeface="+mn-lt"/>
              </a:defRPr>
            </a:lvl6pPr>
            <a:lvl7pPr marL="2971800" indent="-228600" algn="l" rtl="0" eaLnBrk="0" fontAlgn="base" hangingPunct="0">
              <a:spcBef>
                <a:spcPct val="20000"/>
              </a:spcBef>
              <a:spcAft>
                <a:spcPct val="0"/>
              </a:spcAft>
              <a:buChar char="»"/>
              <a:defRPr sz="1600">
                <a:solidFill>
                  <a:srgbClr val="003D62"/>
                </a:solidFill>
                <a:latin typeface="+mn-lt"/>
              </a:defRPr>
            </a:lvl7pPr>
            <a:lvl8pPr marL="3429000" indent="-228600" algn="l" rtl="0" eaLnBrk="0" fontAlgn="base" hangingPunct="0">
              <a:spcBef>
                <a:spcPct val="20000"/>
              </a:spcBef>
              <a:spcAft>
                <a:spcPct val="0"/>
              </a:spcAft>
              <a:buChar char="»"/>
              <a:defRPr sz="1600">
                <a:solidFill>
                  <a:srgbClr val="003D62"/>
                </a:solidFill>
                <a:latin typeface="+mn-lt"/>
              </a:defRPr>
            </a:lvl8pPr>
            <a:lvl9pPr marL="3886200" indent="-228600" algn="l" rtl="0" eaLnBrk="0" fontAlgn="base" hangingPunct="0">
              <a:spcBef>
                <a:spcPct val="20000"/>
              </a:spcBef>
              <a:spcAft>
                <a:spcPct val="0"/>
              </a:spcAft>
              <a:buChar char="»"/>
              <a:defRPr sz="1600">
                <a:solidFill>
                  <a:srgbClr val="003D62"/>
                </a:solidFill>
                <a:latin typeface="+mn-lt"/>
              </a:defRPr>
            </a:lvl9pPr>
          </a:lstStyle>
          <a:p>
            <a:pPr>
              <a:lnSpc>
                <a:spcPct val="150000"/>
              </a:lnSpc>
              <a:buFontTx/>
              <a:buChar char="-"/>
            </a:pPr>
            <a:r>
              <a:rPr lang="en-US" sz="1800" kern="0" baseline="0" dirty="0">
                <a:latin typeface="Times New Roman" panose="02020603050405020304" pitchFamily="18" charset="0"/>
                <a:ea typeface="Times New Roman" panose="02020603050405020304" pitchFamily="18" charset="0"/>
              </a:rPr>
              <a:t>Lot of prior research on NLI: Markov et al (2017) as blueprint work</a:t>
            </a:r>
          </a:p>
          <a:p>
            <a:pPr lvl="1">
              <a:lnSpc>
                <a:spcPct val="150000"/>
              </a:lnSpc>
            </a:pPr>
            <a:r>
              <a:rPr lang="en-US" sz="1400" b="0" i="0" dirty="0">
                <a:effectLst/>
                <a:latin typeface="Times New Roman" panose="02020603050405020304" pitchFamily="18" charset="0"/>
                <a:cs typeface="Times New Roman" panose="02020603050405020304" pitchFamily="18" charset="0"/>
              </a:rPr>
              <a:t>Tetreault, Joel, Daniel Blanchard, and Aoife Cahill. 2013. A report on the first native language identification shared task. In Proceedings of the eighth workshop on innovative use of NLP for building educational applications, pages 48–57</a:t>
            </a:r>
            <a:endParaRPr lang="nl-BQ" sz="1400" kern="0" baseline="0"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r>
              <a:rPr lang="en-US" sz="1800" kern="0" baseline="0" dirty="0">
                <a:latin typeface="Times New Roman" panose="02020603050405020304" pitchFamily="18" charset="0"/>
                <a:ea typeface="Times New Roman" panose="02020603050405020304" pitchFamily="18" charset="0"/>
              </a:rPr>
              <a:t>The importance of n-grams as features:</a:t>
            </a:r>
          </a:p>
          <a:p>
            <a:pPr lvl="1">
              <a:lnSpc>
                <a:spcPct val="150000"/>
              </a:lnSpc>
            </a:pPr>
            <a:r>
              <a:rPr lang="nl-BE" sz="1400" b="0" i="0" dirty="0">
                <a:effectLst/>
                <a:latin typeface="Times New Roman" panose="02020603050405020304" pitchFamily="18" charset="0"/>
                <a:cs typeface="Times New Roman" panose="02020603050405020304" pitchFamily="18" charset="0"/>
              </a:rPr>
              <a:t>Koppel, </a:t>
            </a:r>
            <a:r>
              <a:rPr lang="nl-BE" sz="1400" b="0" i="0" dirty="0" err="1">
                <a:effectLst/>
                <a:latin typeface="Times New Roman" panose="02020603050405020304" pitchFamily="18" charset="0"/>
                <a:cs typeface="Times New Roman" panose="02020603050405020304" pitchFamily="18" charset="0"/>
              </a:rPr>
              <a:t>Moshe</a:t>
            </a:r>
            <a:r>
              <a:rPr lang="nl-BE" sz="1400" b="0" i="0" dirty="0">
                <a:effectLst/>
                <a:latin typeface="Times New Roman" panose="02020603050405020304" pitchFamily="18" charset="0"/>
                <a:cs typeface="Times New Roman" panose="02020603050405020304" pitchFamily="18" charset="0"/>
              </a:rPr>
              <a:t>, Jonathan </a:t>
            </a:r>
            <a:r>
              <a:rPr lang="nl-BE" sz="1400" b="0" i="0" dirty="0" err="1">
                <a:effectLst/>
                <a:latin typeface="Times New Roman" panose="02020603050405020304" pitchFamily="18" charset="0"/>
                <a:cs typeface="Times New Roman" panose="02020603050405020304" pitchFamily="18" charset="0"/>
              </a:rPr>
              <a:t>Schler</a:t>
            </a:r>
            <a:r>
              <a:rPr lang="nl-BE" sz="1400" b="0" i="0" dirty="0">
                <a:effectLst/>
                <a:latin typeface="Times New Roman" panose="02020603050405020304" pitchFamily="18" charset="0"/>
                <a:cs typeface="Times New Roman" panose="02020603050405020304" pitchFamily="18" charset="0"/>
              </a:rPr>
              <a:t>, and </a:t>
            </a:r>
            <a:r>
              <a:rPr lang="nl-BE" sz="1400" b="0" i="0" dirty="0" err="1">
                <a:effectLst/>
                <a:latin typeface="Times New Roman" panose="02020603050405020304" pitchFamily="18" charset="0"/>
                <a:cs typeface="Times New Roman" panose="02020603050405020304" pitchFamily="18" charset="0"/>
              </a:rPr>
              <a:t>Kfir</a:t>
            </a:r>
            <a:r>
              <a:rPr lang="nl-BE" sz="1400" b="0" i="0" dirty="0">
                <a:effectLst/>
                <a:latin typeface="Times New Roman" panose="02020603050405020304" pitchFamily="18" charset="0"/>
                <a:cs typeface="Times New Roman" panose="02020603050405020304" pitchFamily="18" charset="0"/>
              </a:rPr>
              <a:t> </a:t>
            </a:r>
            <a:r>
              <a:rPr lang="nl-BE" sz="1400" b="0" i="0" dirty="0" err="1">
                <a:effectLst/>
                <a:latin typeface="Times New Roman" panose="02020603050405020304" pitchFamily="18" charset="0"/>
                <a:cs typeface="Times New Roman" panose="02020603050405020304" pitchFamily="18" charset="0"/>
              </a:rPr>
              <a:t>Zigdon</a:t>
            </a:r>
            <a:r>
              <a:rPr lang="nl-BE" sz="1400" b="0" i="0" dirty="0">
                <a:effectLst/>
                <a:latin typeface="Times New Roman" panose="02020603050405020304" pitchFamily="18" charset="0"/>
                <a:cs typeface="Times New Roman" panose="02020603050405020304" pitchFamily="18" charset="0"/>
              </a:rPr>
              <a:t>. 2005. </a:t>
            </a:r>
            <a:r>
              <a:rPr lang="nl-BE" sz="1400" b="0" i="0" dirty="0" err="1">
                <a:effectLst/>
                <a:latin typeface="Times New Roman" panose="02020603050405020304" pitchFamily="18" charset="0"/>
                <a:cs typeface="Times New Roman" panose="02020603050405020304" pitchFamily="18" charset="0"/>
              </a:rPr>
              <a:t>Automatically</a:t>
            </a:r>
            <a:r>
              <a:rPr lang="nl-BE" sz="1400" b="0" i="0" dirty="0">
                <a:effectLst/>
                <a:latin typeface="Times New Roman" panose="02020603050405020304" pitchFamily="18" charset="0"/>
                <a:cs typeface="Times New Roman" panose="02020603050405020304" pitchFamily="18" charset="0"/>
              </a:rPr>
              <a:t> </a:t>
            </a:r>
            <a:r>
              <a:rPr lang="nl-BE" sz="1400" b="0" i="0" dirty="0" err="1">
                <a:effectLst/>
                <a:latin typeface="Times New Roman" panose="02020603050405020304" pitchFamily="18" charset="0"/>
                <a:cs typeface="Times New Roman" panose="02020603050405020304" pitchFamily="18" charset="0"/>
              </a:rPr>
              <a:t>determining</a:t>
            </a:r>
            <a:r>
              <a:rPr lang="nl-BE" sz="1400" b="0" i="0" dirty="0">
                <a:effectLst/>
                <a:latin typeface="Times New Roman" panose="02020603050405020304" pitchFamily="18" charset="0"/>
                <a:cs typeface="Times New Roman" panose="02020603050405020304" pitchFamily="18" charset="0"/>
              </a:rPr>
              <a:t> </a:t>
            </a:r>
            <a:r>
              <a:rPr lang="nl-BE" sz="1400" b="0" i="0" dirty="0" err="1">
                <a:effectLst/>
                <a:latin typeface="Times New Roman" panose="02020603050405020304" pitchFamily="18" charset="0"/>
                <a:cs typeface="Times New Roman" panose="02020603050405020304" pitchFamily="18" charset="0"/>
              </a:rPr>
              <a:t>ananonymous</a:t>
            </a:r>
            <a:r>
              <a:rPr lang="nl-BE" sz="1400" b="0" i="0" dirty="0">
                <a:effectLst/>
                <a:latin typeface="Times New Roman" panose="02020603050405020304" pitchFamily="18" charset="0"/>
                <a:cs typeface="Times New Roman" panose="02020603050405020304" pitchFamily="18" charset="0"/>
              </a:rPr>
              <a:t> </a:t>
            </a:r>
            <a:r>
              <a:rPr lang="nl-BE" sz="1400" b="0" i="0" dirty="0" err="1">
                <a:effectLst/>
                <a:latin typeface="Times New Roman" panose="02020603050405020304" pitchFamily="18" charset="0"/>
                <a:cs typeface="Times New Roman" panose="02020603050405020304" pitchFamily="18" charset="0"/>
              </a:rPr>
              <a:t>author’s</a:t>
            </a:r>
            <a:r>
              <a:rPr lang="nl-BE" sz="1400" b="0" i="0" dirty="0">
                <a:effectLst/>
                <a:latin typeface="Times New Roman" panose="02020603050405020304" pitchFamily="18" charset="0"/>
                <a:cs typeface="Times New Roman" panose="02020603050405020304" pitchFamily="18" charset="0"/>
              </a:rPr>
              <a:t> native </a:t>
            </a:r>
            <a:r>
              <a:rPr lang="nl-BE" sz="1400" b="0" i="0" dirty="0" err="1">
                <a:effectLst/>
                <a:latin typeface="Times New Roman" panose="02020603050405020304" pitchFamily="18" charset="0"/>
                <a:cs typeface="Times New Roman" panose="02020603050405020304" pitchFamily="18" charset="0"/>
              </a:rPr>
              <a:t>language</a:t>
            </a:r>
            <a:r>
              <a:rPr lang="nl-BE" sz="1400" b="0" i="0" dirty="0">
                <a:effectLst/>
                <a:latin typeface="Times New Roman" panose="02020603050405020304" pitchFamily="18" charset="0"/>
                <a:cs typeface="Times New Roman" panose="02020603050405020304" pitchFamily="18" charset="0"/>
              </a:rPr>
              <a:t>. </a:t>
            </a:r>
            <a:r>
              <a:rPr lang="nl-BE" sz="1400" b="0" i="0" dirty="0" err="1">
                <a:effectLst/>
                <a:latin typeface="Times New Roman" panose="02020603050405020304" pitchFamily="18" charset="0"/>
                <a:cs typeface="Times New Roman" panose="02020603050405020304" pitchFamily="18" charset="0"/>
              </a:rPr>
              <a:t>InInternational</a:t>
            </a:r>
            <a:r>
              <a:rPr lang="nl-BE" sz="1400" b="0" i="0" dirty="0">
                <a:effectLst/>
                <a:latin typeface="Times New Roman" panose="02020603050405020304" pitchFamily="18" charset="0"/>
                <a:cs typeface="Times New Roman" panose="02020603050405020304" pitchFamily="18" charset="0"/>
              </a:rPr>
              <a:t> Conference on Intelligence and </a:t>
            </a:r>
            <a:r>
              <a:rPr lang="nl-BE" sz="1400" b="0" i="0" dirty="0" err="1">
                <a:effectLst/>
                <a:latin typeface="Times New Roman" panose="02020603050405020304" pitchFamily="18" charset="0"/>
                <a:cs typeface="Times New Roman" panose="02020603050405020304" pitchFamily="18" charset="0"/>
              </a:rPr>
              <a:t>SecurityInformatics</a:t>
            </a:r>
            <a:r>
              <a:rPr lang="nl-BE" sz="1400" b="0" i="0" dirty="0">
                <a:effectLst/>
                <a:latin typeface="Times New Roman" panose="02020603050405020304" pitchFamily="18" charset="0"/>
                <a:cs typeface="Times New Roman" panose="02020603050405020304" pitchFamily="18" charset="0"/>
              </a:rPr>
              <a:t>, pages 209–217, Springer.</a:t>
            </a:r>
            <a:endParaRPr lang="en-US" sz="1400" kern="0" baseline="0"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r>
              <a:rPr lang="en-US" sz="1800" kern="0" baseline="0" dirty="0">
                <a:latin typeface="Times New Roman" panose="02020603050405020304" pitchFamily="18" charset="0"/>
                <a:ea typeface="Times New Roman" panose="02020603050405020304" pitchFamily="18" charset="0"/>
              </a:rPr>
              <a:t>In addition to the introduction of syntactic and spelling errors:</a:t>
            </a:r>
          </a:p>
          <a:p>
            <a:pPr lvl="1">
              <a:lnSpc>
                <a:spcPct val="150000"/>
              </a:lnSpc>
            </a:pPr>
            <a:r>
              <a:rPr lang="en-US" sz="1600" b="0" i="0" dirty="0" err="1">
                <a:effectLst/>
                <a:latin typeface="Times New Roman" panose="02020603050405020304" pitchFamily="18" charset="0"/>
                <a:cs typeface="Times New Roman" panose="02020603050405020304" pitchFamily="18" charset="0"/>
              </a:rPr>
              <a:t>Tsur</a:t>
            </a:r>
            <a:r>
              <a:rPr lang="en-US" sz="1600" b="0" i="0" dirty="0">
                <a:effectLst/>
                <a:latin typeface="Times New Roman" panose="02020603050405020304" pitchFamily="18" charset="0"/>
                <a:cs typeface="Times New Roman" panose="02020603050405020304" pitchFamily="18" charset="0"/>
              </a:rPr>
              <a:t>, Oren and Ari </a:t>
            </a:r>
            <a:r>
              <a:rPr lang="en-US" sz="1600" b="0" i="0" dirty="0" err="1">
                <a:effectLst/>
                <a:latin typeface="Times New Roman" panose="02020603050405020304" pitchFamily="18" charset="0"/>
                <a:cs typeface="Times New Roman" panose="02020603050405020304" pitchFamily="18" charset="0"/>
              </a:rPr>
              <a:t>Rappoport</a:t>
            </a:r>
            <a:r>
              <a:rPr lang="en-US" sz="1600" b="0" i="0" dirty="0">
                <a:effectLst/>
                <a:latin typeface="Times New Roman" panose="02020603050405020304" pitchFamily="18" charset="0"/>
                <a:cs typeface="Times New Roman" panose="02020603050405020304" pitchFamily="18" charset="0"/>
              </a:rPr>
              <a:t>. 2007. Using classifier features for studying the effect of </a:t>
            </a:r>
            <a:r>
              <a:rPr lang="en-US" sz="1600" b="0" i="0" dirty="0" err="1">
                <a:effectLst/>
                <a:latin typeface="Times New Roman" panose="02020603050405020304" pitchFamily="18" charset="0"/>
                <a:cs typeface="Times New Roman" panose="02020603050405020304" pitchFamily="18" charset="0"/>
              </a:rPr>
              <a:t>nativelanguage</a:t>
            </a:r>
            <a:r>
              <a:rPr lang="en-US" sz="1600" b="0" i="0" dirty="0">
                <a:effectLst/>
                <a:latin typeface="Times New Roman" panose="02020603050405020304" pitchFamily="18" charset="0"/>
                <a:cs typeface="Times New Roman" panose="02020603050405020304" pitchFamily="18" charset="0"/>
              </a:rPr>
              <a:t> on the choice of written second language words. </a:t>
            </a:r>
            <a:r>
              <a:rPr lang="en-US" sz="1600" b="0" i="0" dirty="0" err="1">
                <a:effectLst/>
                <a:latin typeface="Times New Roman" panose="02020603050405020304" pitchFamily="18" charset="0"/>
                <a:cs typeface="Times New Roman" panose="02020603050405020304" pitchFamily="18" charset="0"/>
              </a:rPr>
              <a:t>InProceedings</a:t>
            </a:r>
            <a:r>
              <a:rPr lang="en-US" sz="1600" b="0" i="0" dirty="0">
                <a:effectLst/>
                <a:latin typeface="Times New Roman" panose="02020603050405020304" pitchFamily="18" charset="0"/>
                <a:cs typeface="Times New Roman" panose="02020603050405020304" pitchFamily="18" charset="0"/>
              </a:rPr>
              <a:t> of the Workshop </a:t>
            </a:r>
            <a:r>
              <a:rPr lang="en-US" sz="1600" b="0" i="0" dirty="0" err="1">
                <a:effectLst/>
                <a:latin typeface="Times New Roman" panose="02020603050405020304" pitchFamily="18" charset="0"/>
                <a:cs typeface="Times New Roman" panose="02020603050405020304" pitchFamily="18" charset="0"/>
              </a:rPr>
              <a:t>onCognitive</a:t>
            </a:r>
            <a:r>
              <a:rPr lang="en-US" sz="1600" b="0" i="0" dirty="0">
                <a:effectLst/>
                <a:latin typeface="Times New Roman" panose="02020603050405020304" pitchFamily="18" charset="0"/>
                <a:cs typeface="Times New Roman" panose="02020603050405020304" pitchFamily="18" charset="0"/>
              </a:rPr>
              <a:t> Aspects of Computational Language Acquisition, pages 9–16.</a:t>
            </a:r>
            <a:endParaRPr lang="en-US" sz="1500" kern="0" baseline="0" dirty="0">
              <a:latin typeface="Times New Roman" panose="02020603050405020304" pitchFamily="18" charset="0"/>
              <a:ea typeface="Times New Roman" panose="02020603050405020304" pitchFamily="18" charset="0"/>
            </a:endParaRPr>
          </a:p>
          <a:p>
            <a:pPr>
              <a:lnSpc>
                <a:spcPct val="150000"/>
              </a:lnSpc>
            </a:pPr>
            <a:r>
              <a:rPr lang="en-US" sz="1800" kern="0" baseline="0" dirty="0">
                <a:latin typeface="Times New Roman" panose="02020603050405020304" pitchFamily="18" charset="0"/>
                <a:ea typeface="Times New Roman" panose="02020603050405020304" pitchFamily="18" charset="0"/>
              </a:rPr>
              <a:t>Error analysis &amp; Contrastive Analysis Hypothesis as the main unifier of Task 1 and 2</a:t>
            </a:r>
          </a:p>
          <a:p>
            <a:pPr>
              <a:lnSpc>
                <a:spcPct val="150000"/>
              </a:lnSpc>
            </a:pPr>
            <a:endParaRPr lang="en-US" sz="1800" kern="0" baseline="0" dirty="0">
              <a:latin typeface="Times New Roman" panose="02020603050405020304" pitchFamily="18" charset="0"/>
              <a:ea typeface="Times New Roman" panose="02020603050405020304" pitchFamily="18" charset="0"/>
            </a:endParaRPr>
          </a:p>
          <a:p>
            <a:pPr lvl="1">
              <a:lnSpc>
                <a:spcPct val="150000"/>
              </a:lnSpc>
            </a:pPr>
            <a:endParaRPr lang="en-US" sz="1500" kern="0" baseline="0" dirty="0">
              <a:latin typeface="Times New Roman" panose="02020603050405020304" pitchFamily="18" charset="0"/>
              <a:ea typeface="Times New Roman" panose="02020603050405020304" pitchFamily="18" charset="0"/>
            </a:endParaRPr>
          </a:p>
          <a:p>
            <a:pPr marL="0" indent="0">
              <a:lnSpc>
                <a:spcPct val="150000"/>
              </a:lnSpc>
              <a:buFontTx/>
              <a:buNone/>
            </a:pPr>
            <a:endParaRPr lang="nl-BQ" sz="1800" i="1" kern="0" baseline="0" dirty="0">
              <a:latin typeface="Times New Roman" panose="02020603050405020304" pitchFamily="18" charset="0"/>
              <a:ea typeface="Times New Roman" panose="02020603050405020304" pitchFamily="18" charset="0"/>
            </a:endParaRPr>
          </a:p>
          <a:p>
            <a:pPr marL="457200" lvl="1" indent="0">
              <a:buFontTx/>
              <a:buNone/>
            </a:pPr>
            <a:endParaRPr lang="nl-BE" sz="900" kern="0" baseline="0" dirty="0">
              <a:latin typeface="Times New Roman" panose="02020603050405020304" pitchFamily="18" charset="0"/>
              <a:ea typeface="Times New Roman" panose="02020603050405020304" pitchFamily="18" charset="0"/>
            </a:endParaRPr>
          </a:p>
          <a:p>
            <a:pPr marL="0" indent="0">
              <a:lnSpc>
                <a:spcPct val="150000"/>
              </a:lnSpc>
              <a:buFontTx/>
              <a:buNone/>
            </a:pPr>
            <a:endParaRPr lang="nl-BE" sz="1800" kern="0" baseline="0" dirty="0">
              <a:latin typeface="Times New Roman" panose="02020603050405020304" pitchFamily="18" charset="0"/>
              <a:ea typeface="Times New Roman" panose="02020603050405020304" pitchFamily="18" charset="0"/>
            </a:endParaRPr>
          </a:p>
          <a:p>
            <a:pPr lvl="1"/>
            <a:endParaRPr lang="nl-BE" sz="1800" kern="0" baseline="0" dirty="0"/>
          </a:p>
          <a:p>
            <a:pPr lvl="1"/>
            <a:endParaRPr lang="nl-BE" sz="1800" kern="0" baseline="0" dirty="0"/>
          </a:p>
        </p:txBody>
      </p:sp>
    </p:spTree>
    <p:extLst>
      <p:ext uri="{BB962C8B-B14F-4D97-AF65-F5344CB8AC3E}">
        <p14:creationId xmlns:p14="http://schemas.microsoft.com/office/powerpoint/2010/main" val="1835368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8C65E1-510A-488F-BFD9-12F2D40202A4}"/>
              </a:ext>
            </a:extLst>
          </p:cNvPr>
          <p:cNvSpPr>
            <a:spLocks noGrp="1"/>
          </p:cNvSpPr>
          <p:nvPr>
            <p:ph type="title"/>
          </p:nvPr>
        </p:nvSpPr>
        <p:spPr>
          <a:xfrm>
            <a:off x="633413" y="594919"/>
            <a:ext cx="7870825" cy="635000"/>
          </a:xfrm>
        </p:spPr>
        <p:txBody>
          <a:bodyPr/>
          <a:lstStyle/>
          <a:p>
            <a:r>
              <a:rPr lang="en-US" dirty="0">
                <a:latin typeface="Times New Roman" panose="02020603050405020304" pitchFamily="18" charset="0"/>
                <a:cs typeface="Times New Roman" panose="02020603050405020304" pitchFamily="18" charset="0"/>
              </a:rPr>
              <a:t>Errors and Contrastive Analysis</a:t>
            </a:r>
            <a:endParaRPr lang="nl-BE" dirty="0">
              <a:latin typeface="Times New Roman" panose="02020603050405020304" pitchFamily="18" charset="0"/>
              <a:cs typeface="Times New Roman" panose="02020603050405020304" pitchFamily="18" charset="0"/>
            </a:endParaRPr>
          </a:p>
        </p:txBody>
      </p:sp>
      <p:sp>
        <p:nvSpPr>
          <p:cNvPr id="3" name="Tijdelijke aanduiding voor inhoud 2">
            <a:extLst>
              <a:ext uri="{FF2B5EF4-FFF2-40B4-BE49-F238E27FC236}">
                <a16:creationId xmlns:a16="http://schemas.microsoft.com/office/drawing/2014/main" id="{A91AF2BD-ABED-46B4-9D42-92F4332CECBF}"/>
              </a:ext>
            </a:extLst>
          </p:cNvPr>
          <p:cNvSpPr>
            <a:spLocks noGrp="1"/>
          </p:cNvSpPr>
          <p:nvPr>
            <p:ph idx="1"/>
          </p:nvPr>
        </p:nvSpPr>
        <p:spPr>
          <a:xfrm>
            <a:off x="633412" y="1651794"/>
            <a:ext cx="7870825" cy="3554412"/>
          </a:xfrm>
        </p:spPr>
        <p:txBody>
          <a:bodyPr/>
          <a:lstStyle/>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Errors made in second language learning provide evidence that a learner uses a definite system of language at every point in his development’.</a:t>
            </a:r>
          </a:p>
          <a:p>
            <a:pPr lvl="1"/>
            <a:r>
              <a:rPr lang="en-US" sz="1400" b="0" i="0" dirty="0" err="1">
                <a:effectLst/>
                <a:latin typeface="Times New Roman" panose="02020603050405020304" pitchFamily="18" charset="0"/>
                <a:cs typeface="Times New Roman" panose="02020603050405020304" pitchFamily="18" charset="0"/>
              </a:rPr>
              <a:t>Corder</a:t>
            </a:r>
            <a:r>
              <a:rPr lang="en-US" sz="1400" b="0" i="0" dirty="0">
                <a:effectLst/>
                <a:latin typeface="Times New Roman" panose="02020603050405020304" pitchFamily="18" charset="0"/>
                <a:cs typeface="Times New Roman" panose="02020603050405020304" pitchFamily="18" charset="0"/>
              </a:rPr>
              <a:t>, Stephen Pit. 1967. The significance of learner’s errors.</a:t>
            </a: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Errors made by second language users, originate from habit formation created during learning of the native language. The Contrastive Analysis Hypothesis (CAH) formulated by Robert Lado, argues that errors potentially made by learners of a second language are predicted from interference by the native language. Such a phenomenon is usually known as negative transfer.</a:t>
            </a:r>
          </a:p>
          <a:p>
            <a:pPr lvl="1"/>
            <a:r>
              <a:rPr lang="nl-BE" sz="1400" b="0" i="0" dirty="0" err="1">
                <a:effectLst/>
                <a:latin typeface="Times New Roman" panose="02020603050405020304" pitchFamily="18" charset="0"/>
                <a:cs typeface="Times New Roman" panose="02020603050405020304" pitchFamily="18" charset="0"/>
              </a:rPr>
              <a:t>Lado</a:t>
            </a:r>
            <a:r>
              <a:rPr lang="nl-BE" sz="1400" b="0" i="0" dirty="0">
                <a:effectLst/>
                <a:latin typeface="Times New Roman" panose="02020603050405020304" pitchFamily="18" charset="0"/>
                <a:cs typeface="Times New Roman" panose="02020603050405020304" pitchFamily="18" charset="0"/>
              </a:rPr>
              <a:t>, Robert. 1957. </a:t>
            </a:r>
            <a:r>
              <a:rPr lang="nl-BE" sz="1400" b="0" i="0" dirty="0" err="1">
                <a:effectLst/>
                <a:latin typeface="Times New Roman" panose="02020603050405020304" pitchFamily="18" charset="0"/>
                <a:cs typeface="Times New Roman" panose="02020603050405020304" pitchFamily="18" charset="0"/>
              </a:rPr>
              <a:t>Sentence</a:t>
            </a:r>
            <a:r>
              <a:rPr lang="nl-BE" sz="1400" b="0" i="0" dirty="0">
                <a:effectLst/>
                <a:latin typeface="Times New Roman" panose="02020603050405020304" pitchFamily="18" charset="0"/>
                <a:cs typeface="Times New Roman" panose="02020603050405020304" pitchFamily="18" charset="0"/>
              </a:rPr>
              <a:t> </a:t>
            </a:r>
            <a:r>
              <a:rPr lang="nl-BE" sz="1400" b="0" i="0" dirty="0" err="1">
                <a:effectLst/>
                <a:latin typeface="Times New Roman" panose="02020603050405020304" pitchFamily="18" charset="0"/>
                <a:cs typeface="Times New Roman" panose="02020603050405020304" pitchFamily="18" charset="0"/>
              </a:rPr>
              <a:t>structure.College</a:t>
            </a:r>
            <a:r>
              <a:rPr lang="nl-BE" sz="1400" b="0" i="0" dirty="0">
                <a:effectLst/>
                <a:latin typeface="Times New Roman" panose="02020603050405020304" pitchFamily="18" charset="0"/>
                <a:cs typeface="Times New Roman" panose="02020603050405020304" pitchFamily="18" charset="0"/>
              </a:rPr>
              <a:t> </a:t>
            </a:r>
            <a:r>
              <a:rPr lang="nl-BE" sz="1400" b="0" i="0" dirty="0" err="1">
                <a:effectLst/>
                <a:latin typeface="Times New Roman" panose="02020603050405020304" pitchFamily="18" charset="0"/>
                <a:cs typeface="Times New Roman" panose="02020603050405020304" pitchFamily="18" charset="0"/>
              </a:rPr>
              <a:t>Composition</a:t>
            </a:r>
            <a:r>
              <a:rPr lang="nl-BE" sz="1400" b="0" i="0" dirty="0">
                <a:effectLst/>
                <a:latin typeface="Times New Roman" panose="02020603050405020304" pitchFamily="18" charset="0"/>
                <a:cs typeface="Times New Roman" panose="02020603050405020304" pitchFamily="18" charset="0"/>
              </a:rPr>
              <a:t> and Communication, 8(1):12–16.</a:t>
            </a:r>
            <a:endParaRPr lang="nl-BE" sz="1400" dirty="0">
              <a:latin typeface="Times New Roman" panose="02020603050405020304" pitchFamily="18" charset="0"/>
              <a:cs typeface="Times New Roman" panose="02020603050405020304" pitchFamily="18" charset="0"/>
            </a:endParaRPr>
          </a:p>
          <a:p>
            <a:endParaRPr lang="nl-BE" sz="1400" dirty="0">
              <a:latin typeface="Times New Roman" panose="02020603050405020304" pitchFamily="18" charset="0"/>
              <a:cs typeface="Times New Roman" panose="02020603050405020304" pitchFamily="18" charset="0"/>
            </a:endParaRPr>
          </a:p>
          <a:p>
            <a:endParaRPr lang="nl-BE" sz="1400" dirty="0">
              <a:latin typeface="Times New Roman" panose="02020603050405020304" pitchFamily="18" charset="0"/>
              <a:cs typeface="Times New Roman" panose="02020603050405020304" pitchFamily="18" charset="0"/>
            </a:endParaRPr>
          </a:p>
          <a:p>
            <a:pPr marL="0" indent="0">
              <a:buNone/>
            </a:pPr>
            <a:r>
              <a:rPr lang="nl-BE" sz="1400" b="1" dirty="0">
                <a:latin typeface="Times New Roman" panose="02020603050405020304" pitchFamily="18" charset="0"/>
                <a:cs typeface="Times New Roman" panose="02020603050405020304" pitchFamily="18" charset="0"/>
                <a:sym typeface="Wingdings" panose="05000000000000000000" pitchFamily="2" charset="2"/>
              </a:rPr>
              <a:t> </a:t>
            </a:r>
            <a:r>
              <a:rPr lang="nl-BE" sz="1400" b="1" dirty="0" err="1">
                <a:latin typeface="Times New Roman" panose="02020603050405020304" pitchFamily="18" charset="0"/>
                <a:cs typeface="Times New Roman" panose="02020603050405020304" pitchFamily="18" charset="0"/>
                <a:sym typeface="Wingdings" panose="05000000000000000000" pitchFamily="2" charset="2"/>
              </a:rPr>
              <a:t>Good</a:t>
            </a:r>
            <a:r>
              <a:rPr lang="nl-BE" sz="1400" b="1" dirty="0">
                <a:latin typeface="Times New Roman" panose="02020603050405020304" pitchFamily="18" charset="0"/>
                <a:cs typeface="Times New Roman" panose="02020603050405020304" pitchFamily="18" charset="0"/>
                <a:sym typeface="Wingdings" panose="05000000000000000000" pitchFamily="2" charset="2"/>
              </a:rPr>
              <a:t> approach </a:t>
            </a:r>
            <a:r>
              <a:rPr lang="nl-BE" sz="1400" b="1" dirty="0" err="1">
                <a:latin typeface="Times New Roman" panose="02020603050405020304" pitchFamily="18" charset="0"/>
                <a:cs typeface="Times New Roman" panose="02020603050405020304" pitchFamily="18" charset="0"/>
                <a:sym typeface="Wingdings" panose="05000000000000000000" pitchFamily="2" charset="2"/>
              </a:rPr>
              <a:t>for</a:t>
            </a:r>
            <a:r>
              <a:rPr lang="nl-BE" sz="1400" b="1" dirty="0">
                <a:latin typeface="Times New Roman" panose="02020603050405020304" pitchFamily="18" charset="0"/>
                <a:cs typeface="Times New Roman" panose="02020603050405020304" pitchFamily="18" charset="0"/>
                <a:sym typeface="Wingdings" panose="05000000000000000000" pitchFamily="2" charset="2"/>
              </a:rPr>
              <a:t> </a:t>
            </a:r>
            <a:r>
              <a:rPr lang="nl-BE" sz="1400" b="1" dirty="0" err="1">
                <a:latin typeface="Times New Roman" panose="02020603050405020304" pitchFamily="18" charset="0"/>
                <a:cs typeface="Times New Roman" panose="02020603050405020304" pitchFamily="18" charset="0"/>
                <a:sym typeface="Wingdings" panose="05000000000000000000" pitchFamily="2" charset="2"/>
              </a:rPr>
              <a:t>combining</a:t>
            </a:r>
            <a:r>
              <a:rPr lang="nl-BE" sz="1400" b="1" dirty="0">
                <a:latin typeface="Times New Roman" panose="02020603050405020304" pitchFamily="18" charset="0"/>
                <a:cs typeface="Times New Roman" panose="02020603050405020304" pitchFamily="18" charset="0"/>
                <a:sym typeface="Wingdings" panose="05000000000000000000" pitchFamily="2" charset="2"/>
              </a:rPr>
              <a:t> </a:t>
            </a:r>
            <a:r>
              <a:rPr lang="nl-BE" sz="1400" b="1" dirty="0" err="1">
                <a:latin typeface="Times New Roman" panose="02020603050405020304" pitchFamily="18" charset="0"/>
                <a:cs typeface="Times New Roman" panose="02020603050405020304" pitchFamily="18" charset="0"/>
                <a:sym typeface="Wingdings" panose="05000000000000000000" pitchFamily="2" charset="2"/>
              </a:rPr>
              <a:t>Proficiciency</a:t>
            </a:r>
            <a:r>
              <a:rPr lang="nl-BE" sz="1400" b="1" dirty="0">
                <a:latin typeface="Times New Roman" panose="02020603050405020304" pitchFamily="18" charset="0"/>
                <a:cs typeface="Times New Roman" panose="02020603050405020304" pitchFamily="18" charset="0"/>
                <a:sym typeface="Wingdings" panose="05000000000000000000" pitchFamily="2" charset="2"/>
              </a:rPr>
              <a:t> </a:t>
            </a:r>
            <a:r>
              <a:rPr lang="nl-BE" sz="1400" b="1" dirty="0" err="1">
                <a:latin typeface="Times New Roman" panose="02020603050405020304" pitchFamily="18" charset="0"/>
                <a:cs typeface="Times New Roman" panose="02020603050405020304" pitchFamily="18" charset="0"/>
                <a:sym typeface="Wingdings" panose="05000000000000000000" pitchFamily="2" charset="2"/>
              </a:rPr>
              <a:t>testing</a:t>
            </a:r>
            <a:r>
              <a:rPr lang="nl-BE" sz="1400" b="1" dirty="0">
                <a:latin typeface="Times New Roman" panose="02020603050405020304" pitchFamily="18" charset="0"/>
                <a:cs typeface="Times New Roman" panose="02020603050405020304" pitchFamily="18" charset="0"/>
                <a:sym typeface="Wingdings" panose="05000000000000000000" pitchFamily="2" charset="2"/>
              </a:rPr>
              <a:t> </a:t>
            </a:r>
            <a:r>
              <a:rPr lang="nl-BE" sz="1400" b="1" dirty="0" err="1">
                <a:latin typeface="Times New Roman" panose="02020603050405020304" pitchFamily="18" charset="0"/>
                <a:cs typeface="Times New Roman" panose="02020603050405020304" pitchFamily="18" charset="0"/>
                <a:sym typeface="Wingdings" panose="05000000000000000000" pitchFamily="2" charset="2"/>
              </a:rPr>
              <a:t>with</a:t>
            </a:r>
            <a:r>
              <a:rPr lang="nl-BE" sz="1400" b="1" dirty="0">
                <a:latin typeface="Times New Roman" panose="02020603050405020304" pitchFamily="18" charset="0"/>
                <a:cs typeface="Times New Roman" panose="02020603050405020304" pitchFamily="18" charset="0"/>
                <a:sym typeface="Wingdings" panose="05000000000000000000" pitchFamily="2" charset="2"/>
              </a:rPr>
              <a:t> L1 </a:t>
            </a:r>
            <a:r>
              <a:rPr lang="nl-BE" sz="1400" b="1" dirty="0" err="1">
                <a:latin typeface="Times New Roman" panose="02020603050405020304" pitchFamily="18" charset="0"/>
                <a:cs typeface="Times New Roman" panose="02020603050405020304" pitchFamily="18" charset="0"/>
                <a:sym typeface="Wingdings" panose="05000000000000000000" pitchFamily="2" charset="2"/>
              </a:rPr>
              <a:t>identification</a:t>
            </a:r>
            <a:r>
              <a:rPr lang="nl-BE" sz="1400" b="1" dirty="0">
                <a:latin typeface="Times New Roman" panose="02020603050405020304" pitchFamily="18" charset="0"/>
                <a:cs typeface="Times New Roman" panose="02020603050405020304" pitchFamily="18" charset="0"/>
                <a:sym typeface="Wingdings" panose="05000000000000000000" pitchFamily="2" charset="2"/>
              </a:rPr>
              <a:t>?</a:t>
            </a:r>
            <a:endParaRPr lang="nl-BE"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7290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33411" y="620688"/>
            <a:ext cx="7870825" cy="635000"/>
          </a:xfrm>
        </p:spPr>
        <p:txBody>
          <a:bodyPr/>
          <a:lstStyle/>
          <a:p>
            <a:r>
              <a:rPr lang="nl-BQ" sz="2800" dirty="0">
                <a:latin typeface="Times New Roman" panose="02020603050405020304" pitchFamily="18" charset="0"/>
                <a:cs typeface="Times New Roman" panose="02020603050405020304" pitchFamily="18" charset="0"/>
              </a:rPr>
              <a:t>The Data</a:t>
            </a:r>
            <a:endParaRPr lang="nl-BE" sz="2800" dirty="0">
              <a:latin typeface="Times New Roman" panose="02020603050405020304" pitchFamily="18" charset="0"/>
              <a:cs typeface="Times New Roman" panose="02020603050405020304" pitchFamily="18" charset="0"/>
            </a:endParaRPr>
          </a:p>
        </p:txBody>
      </p:sp>
      <p:sp>
        <p:nvSpPr>
          <p:cNvPr id="3" name="Tijdelijke aanduiding voor inhoud 2"/>
          <p:cNvSpPr>
            <a:spLocks noGrp="1"/>
          </p:cNvSpPr>
          <p:nvPr>
            <p:ph idx="1"/>
          </p:nvPr>
        </p:nvSpPr>
        <p:spPr>
          <a:xfrm>
            <a:off x="633411" y="1988840"/>
            <a:ext cx="7870825" cy="3554412"/>
          </a:xfrm>
        </p:spPr>
        <p:txBody>
          <a:bodyPr/>
          <a:lstStyle/>
          <a:p>
            <a:pPr marL="0" indent="0">
              <a:buNone/>
            </a:pPr>
            <a:endParaRPr lang="nl-BE" sz="1800" i="1" dirty="0">
              <a:effectLst/>
              <a:latin typeface="Calibri" panose="020F0502020204030204" pitchFamily="34" charset="0"/>
              <a:ea typeface="Calibri" panose="020F0502020204030204" pitchFamily="34" charset="0"/>
              <a:cs typeface="Times New Roman" panose="02020603050405020304" pitchFamily="18" charset="0"/>
            </a:endParaRPr>
          </a:p>
          <a:p>
            <a:pPr lvl="1"/>
            <a:endParaRPr kumimoji="0" lang="nl-BQ" altLang="nl-BE"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lvl="1"/>
            <a:endParaRPr kumimoji="0" lang="nl-BE" altLang="nl-BE" sz="4800" b="0" i="0" u="none" strike="noStrike" cap="none" normalizeH="0" baseline="0" dirty="0">
              <a:ln>
                <a:noFill/>
              </a:ln>
              <a:solidFill>
                <a:schemeClr val="tx1"/>
              </a:solidFill>
              <a:effectLst/>
              <a:latin typeface="Arial" panose="020B0604020202020204" pitchFamily="34" charset="0"/>
            </a:endParaRPr>
          </a:p>
          <a:p>
            <a:pPr lvl="1"/>
            <a:endParaRPr lang="nl-BQ" sz="2100" dirty="0"/>
          </a:p>
          <a:p>
            <a:endParaRPr lang="nl-BE" sz="2400" dirty="0"/>
          </a:p>
        </p:txBody>
      </p:sp>
      <p:pic>
        <p:nvPicPr>
          <p:cNvPr id="5" name="Afbeelding 4">
            <a:extLst>
              <a:ext uri="{FF2B5EF4-FFF2-40B4-BE49-F238E27FC236}">
                <a16:creationId xmlns:a16="http://schemas.microsoft.com/office/drawing/2014/main" id="{146DD4D6-AE38-49E4-BB85-AAFEB4687591}"/>
              </a:ext>
            </a:extLst>
          </p:cNvPr>
          <p:cNvPicPr>
            <a:picLocks noChangeAspect="1"/>
          </p:cNvPicPr>
          <p:nvPr/>
        </p:nvPicPr>
        <p:blipFill>
          <a:blip r:embed="rId2"/>
          <a:stretch>
            <a:fillRect/>
          </a:stretch>
        </p:blipFill>
        <p:spPr>
          <a:xfrm>
            <a:off x="5912046" y="1861919"/>
            <a:ext cx="2572109" cy="3134162"/>
          </a:xfrm>
          <a:prstGeom prst="rect">
            <a:avLst/>
          </a:prstGeom>
        </p:spPr>
      </p:pic>
      <p:sp>
        <p:nvSpPr>
          <p:cNvPr id="6" name="Tijdelijke aanduiding voor inhoud 2">
            <a:extLst>
              <a:ext uri="{FF2B5EF4-FFF2-40B4-BE49-F238E27FC236}">
                <a16:creationId xmlns:a16="http://schemas.microsoft.com/office/drawing/2014/main" id="{9107AE13-CB84-4210-AA37-75BCA3D5FBFC}"/>
              </a:ext>
            </a:extLst>
          </p:cNvPr>
          <p:cNvSpPr txBox="1">
            <a:spLocks/>
          </p:cNvSpPr>
          <p:nvPr/>
        </p:nvSpPr>
        <p:spPr bwMode="auto">
          <a:xfrm>
            <a:off x="633413" y="1651794"/>
            <a:ext cx="5258552" cy="444150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42900" indent="-342900" algn="l" rtl="0" eaLnBrk="0" fontAlgn="base" hangingPunct="0">
              <a:spcBef>
                <a:spcPct val="20000"/>
              </a:spcBef>
              <a:spcAft>
                <a:spcPct val="0"/>
              </a:spcAft>
              <a:buChar char="•"/>
              <a:defRPr sz="2500">
                <a:solidFill>
                  <a:srgbClr val="003D62"/>
                </a:solidFill>
                <a:latin typeface="+mn-lt"/>
                <a:ea typeface="+mn-ea"/>
                <a:cs typeface="+mn-cs"/>
              </a:defRPr>
            </a:lvl1pPr>
            <a:lvl2pPr marL="742950" indent="-285750" algn="l" rtl="0" eaLnBrk="0" fontAlgn="base" hangingPunct="0">
              <a:spcBef>
                <a:spcPct val="20000"/>
              </a:spcBef>
              <a:spcAft>
                <a:spcPct val="0"/>
              </a:spcAft>
              <a:buChar char="-"/>
              <a:defRPr sz="2200">
                <a:solidFill>
                  <a:srgbClr val="003D62"/>
                </a:solidFill>
                <a:latin typeface="+mn-lt"/>
              </a:defRPr>
            </a:lvl2pPr>
            <a:lvl3pPr marL="1143000" indent="-228600" algn="l" rtl="0" eaLnBrk="0" fontAlgn="base" hangingPunct="0">
              <a:spcBef>
                <a:spcPct val="20000"/>
              </a:spcBef>
              <a:spcAft>
                <a:spcPct val="0"/>
              </a:spcAft>
              <a:buChar char="•"/>
              <a:defRPr sz="2400">
                <a:solidFill>
                  <a:srgbClr val="003D62"/>
                </a:solidFill>
                <a:latin typeface="+mn-lt"/>
              </a:defRPr>
            </a:lvl3pPr>
            <a:lvl4pPr marL="1600200" indent="-228600" algn="l" rtl="0" eaLnBrk="0" fontAlgn="base" hangingPunct="0">
              <a:spcBef>
                <a:spcPct val="20000"/>
              </a:spcBef>
              <a:spcAft>
                <a:spcPct val="0"/>
              </a:spcAft>
              <a:buChar char="-"/>
              <a:defRPr sz="1600">
                <a:solidFill>
                  <a:srgbClr val="003D62"/>
                </a:solidFill>
                <a:latin typeface="+mn-lt"/>
              </a:defRPr>
            </a:lvl4pPr>
            <a:lvl5pPr marL="2057400" indent="-228600" algn="l" rtl="0" eaLnBrk="0" fontAlgn="base" hangingPunct="0">
              <a:spcBef>
                <a:spcPct val="20000"/>
              </a:spcBef>
              <a:spcAft>
                <a:spcPct val="0"/>
              </a:spcAft>
              <a:buChar char="»"/>
              <a:defRPr sz="1600">
                <a:solidFill>
                  <a:srgbClr val="003D62"/>
                </a:solidFill>
                <a:latin typeface="+mn-lt"/>
              </a:defRPr>
            </a:lvl5pPr>
            <a:lvl6pPr marL="2514600" indent="-228600" algn="l" rtl="0" eaLnBrk="0" fontAlgn="base" hangingPunct="0">
              <a:spcBef>
                <a:spcPct val="20000"/>
              </a:spcBef>
              <a:spcAft>
                <a:spcPct val="0"/>
              </a:spcAft>
              <a:buChar char="»"/>
              <a:defRPr sz="1600">
                <a:solidFill>
                  <a:srgbClr val="003D62"/>
                </a:solidFill>
                <a:latin typeface="+mn-lt"/>
              </a:defRPr>
            </a:lvl6pPr>
            <a:lvl7pPr marL="2971800" indent="-228600" algn="l" rtl="0" eaLnBrk="0" fontAlgn="base" hangingPunct="0">
              <a:spcBef>
                <a:spcPct val="20000"/>
              </a:spcBef>
              <a:spcAft>
                <a:spcPct val="0"/>
              </a:spcAft>
              <a:buChar char="»"/>
              <a:defRPr sz="1600">
                <a:solidFill>
                  <a:srgbClr val="003D62"/>
                </a:solidFill>
                <a:latin typeface="+mn-lt"/>
              </a:defRPr>
            </a:lvl7pPr>
            <a:lvl8pPr marL="3429000" indent="-228600" algn="l" rtl="0" eaLnBrk="0" fontAlgn="base" hangingPunct="0">
              <a:spcBef>
                <a:spcPct val="20000"/>
              </a:spcBef>
              <a:spcAft>
                <a:spcPct val="0"/>
              </a:spcAft>
              <a:buChar char="»"/>
              <a:defRPr sz="1600">
                <a:solidFill>
                  <a:srgbClr val="003D62"/>
                </a:solidFill>
                <a:latin typeface="+mn-lt"/>
              </a:defRPr>
            </a:lvl8pPr>
            <a:lvl9pPr marL="3886200" indent="-228600" algn="l" rtl="0" eaLnBrk="0" fontAlgn="base" hangingPunct="0">
              <a:spcBef>
                <a:spcPct val="20000"/>
              </a:spcBef>
              <a:spcAft>
                <a:spcPct val="0"/>
              </a:spcAft>
              <a:buChar char="»"/>
              <a:defRPr sz="1600">
                <a:solidFill>
                  <a:srgbClr val="003D62"/>
                </a:solidFill>
                <a:latin typeface="+mn-lt"/>
              </a:defRPr>
            </a:lvl9pPr>
          </a:lstStyle>
          <a:p>
            <a:r>
              <a:rPr lang="en-US" sz="1800" kern="0" baseline="0" dirty="0">
                <a:latin typeface="Times New Roman" panose="02020603050405020304" pitchFamily="18" charset="0"/>
                <a:cs typeface="Times New Roman" panose="02020603050405020304" pitchFamily="18" charset="0"/>
              </a:rPr>
              <a:t>TOEFL 11 Corpus</a:t>
            </a:r>
          </a:p>
          <a:p>
            <a:r>
              <a:rPr lang="en-US" sz="1800" kern="0" baseline="0" dirty="0">
                <a:latin typeface="Times New Roman" panose="02020603050405020304" pitchFamily="18" charset="0"/>
                <a:cs typeface="Times New Roman" panose="02020603050405020304" pitchFamily="18" charset="0"/>
              </a:rPr>
              <a:t>Selection of 11 Languages : Arabic, Chinese, French, German, Hindi, Italian, Japanese, Korean, Spanish, Telugu and Turkish</a:t>
            </a:r>
          </a:p>
          <a:p>
            <a:r>
              <a:rPr lang="en-US" sz="1800" kern="0" baseline="0" dirty="0">
                <a:latin typeface="Times New Roman" panose="02020603050405020304" pitchFamily="18" charset="0"/>
                <a:cs typeface="Times New Roman" panose="02020603050405020304" pitchFamily="18" charset="0"/>
              </a:rPr>
              <a:t>3 proficiency levels: low, medium, high</a:t>
            </a:r>
          </a:p>
          <a:p>
            <a:endParaRPr lang="en-US" sz="1800" kern="0" baseline="0" dirty="0">
              <a:latin typeface="Times New Roman" panose="02020603050405020304" pitchFamily="18" charset="0"/>
              <a:cs typeface="Times New Roman" panose="02020603050405020304" pitchFamily="18" charset="0"/>
            </a:endParaRPr>
          </a:p>
          <a:p>
            <a:r>
              <a:rPr lang="en-US" sz="1800" kern="0" baseline="0" dirty="0">
                <a:latin typeface="Times New Roman" panose="02020603050405020304" pitchFamily="18" charset="0"/>
                <a:cs typeface="Times New Roman" panose="02020603050405020304" pitchFamily="18" charset="0"/>
              </a:rPr>
              <a:t>Training data: 11.000 English written Essays</a:t>
            </a:r>
          </a:p>
          <a:p>
            <a:r>
              <a:rPr lang="en-US" sz="1800" kern="0" baseline="0" dirty="0">
                <a:latin typeface="Times New Roman" panose="02020603050405020304" pitchFamily="18" charset="0"/>
                <a:cs typeface="Times New Roman" panose="02020603050405020304" pitchFamily="18" charset="0"/>
              </a:rPr>
              <a:t>Test data: 1.000 essays</a:t>
            </a:r>
          </a:p>
          <a:p>
            <a:endParaRPr lang="en-US" sz="1800" kern="0" baseline="0" dirty="0">
              <a:latin typeface="Times New Roman" panose="02020603050405020304" pitchFamily="18" charset="0"/>
              <a:cs typeface="Times New Roman" panose="02020603050405020304" pitchFamily="18" charset="0"/>
            </a:endParaRPr>
          </a:p>
          <a:p>
            <a:r>
              <a:rPr lang="en-US" sz="1800" kern="0" baseline="0" dirty="0">
                <a:latin typeface="Times New Roman" panose="02020603050405020304" pitchFamily="18" charset="0"/>
                <a:cs typeface="Times New Roman" panose="02020603050405020304" pitchFamily="18" charset="0"/>
              </a:rPr>
              <a:t>Distribution</a:t>
            </a:r>
          </a:p>
          <a:p>
            <a:pPr lvl="1"/>
            <a:r>
              <a:rPr lang="en-US" sz="1800" kern="0" baseline="0" dirty="0">
                <a:latin typeface="Times New Roman" panose="02020603050405020304" pitchFamily="18" charset="0"/>
                <a:cs typeface="Times New Roman" panose="02020603050405020304" pitchFamily="18" charset="0"/>
              </a:rPr>
              <a:t>Balanced language distribution</a:t>
            </a:r>
          </a:p>
          <a:p>
            <a:pPr lvl="1"/>
            <a:r>
              <a:rPr lang="en-US" sz="1800" kern="0" baseline="0" dirty="0">
                <a:latin typeface="Times New Roman" panose="02020603050405020304" pitchFamily="18" charset="0"/>
                <a:cs typeface="Times New Roman" panose="02020603050405020304" pitchFamily="18" charset="0"/>
              </a:rPr>
              <a:t>Imbalanced proficiency distribution</a:t>
            </a:r>
          </a:p>
          <a:p>
            <a:endParaRPr lang="en-US" sz="1400" kern="0" baseline="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2496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33411" y="620688"/>
            <a:ext cx="7870825" cy="635000"/>
          </a:xfrm>
        </p:spPr>
        <p:txBody>
          <a:bodyPr/>
          <a:lstStyle/>
          <a:p>
            <a:r>
              <a:rPr lang="nl-BQ" sz="2800" dirty="0">
                <a:latin typeface="Times New Roman" panose="02020603050405020304" pitchFamily="18" charset="0"/>
                <a:cs typeface="Times New Roman" panose="02020603050405020304" pitchFamily="18" charset="0"/>
              </a:rPr>
              <a:t>Model </a:t>
            </a:r>
            <a:r>
              <a:rPr lang="nl-BQ" sz="2800" dirty="0" err="1">
                <a:latin typeface="Times New Roman" panose="02020603050405020304" pitchFamily="18" charset="0"/>
                <a:cs typeface="Times New Roman" panose="02020603050405020304" pitchFamily="18" charset="0"/>
              </a:rPr>
              <a:t>Selection</a:t>
            </a:r>
            <a:r>
              <a:rPr lang="nl-BQ" sz="2800" dirty="0">
                <a:latin typeface="Times New Roman" panose="02020603050405020304" pitchFamily="18" charset="0"/>
                <a:cs typeface="Times New Roman" panose="02020603050405020304" pitchFamily="18" charset="0"/>
              </a:rPr>
              <a:t> &amp; Features</a:t>
            </a:r>
            <a:endParaRPr lang="nl-BE" sz="2800" dirty="0">
              <a:latin typeface="Times New Roman" panose="02020603050405020304" pitchFamily="18" charset="0"/>
              <a:cs typeface="Times New Roman" panose="02020603050405020304" pitchFamily="18" charset="0"/>
            </a:endParaRPr>
          </a:p>
        </p:txBody>
      </p:sp>
      <p:sp>
        <p:nvSpPr>
          <p:cNvPr id="3" name="Tijdelijke aanduiding voor inhoud 2"/>
          <p:cNvSpPr>
            <a:spLocks noGrp="1"/>
          </p:cNvSpPr>
          <p:nvPr>
            <p:ph idx="1"/>
          </p:nvPr>
        </p:nvSpPr>
        <p:spPr>
          <a:xfrm>
            <a:off x="633411" y="1988840"/>
            <a:ext cx="7870825" cy="3554412"/>
          </a:xfrm>
        </p:spPr>
        <p:txBody>
          <a:bodyPr/>
          <a:lstStyle/>
          <a:p>
            <a:pPr marL="0" indent="0">
              <a:buNone/>
            </a:pPr>
            <a:endParaRPr lang="nl-BE" sz="1800" i="1" dirty="0">
              <a:effectLst/>
              <a:latin typeface="Calibri" panose="020F0502020204030204" pitchFamily="34" charset="0"/>
              <a:ea typeface="Calibri" panose="020F0502020204030204" pitchFamily="34" charset="0"/>
              <a:cs typeface="Times New Roman" panose="02020603050405020304" pitchFamily="18" charset="0"/>
            </a:endParaRPr>
          </a:p>
          <a:p>
            <a:pPr lvl="1"/>
            <a:endParaRPr kumimoji="0" lang="nl-BQ" altLang="nl-BE"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lvl="1"/>
            <a:endParaRPr kumimoji="0" lang="nl-BE" altLang="nl-BE" sz="4800" b="0" i="0" u="none" strike="noStrike" cap="none" normalizeH="0" baseline="0" dirty="0">
              <a:ln>
                <a:noFill/>
              </a:ln>
              <a:solidFill>
                <a:schemeClr val="tx1"/>
              </a:solidFill>
              <a:effectLst/>
              <a:latin typeface="Arial" panose="020B0604020202020204" pitchFamily="34" charset="0"/>
            </a:endParaRPr>
          </a:p>
          <a:p>
            <a:pPr lvl="1"/>
            <a:endParaRPr lang="nl-BQ" sz="2100" dirty="0"/>
          </a:p>
          <a:p>
            <a:endParaRPr lang="nl-BE" sz="2400" dirty="0"/>
          </a:p>
        </p:txBody>
      </p:sp>
      <p:sp>
        <p:nvSpPr>
          <p:cNvPr id="4" name="Tijdelijke aanduiding voor inhoud 2">
            <a:extLst>
              <a:ext uri="{FF2B5EF4-FFF2-40B4-BE49-F238E27FC236}">
                <a16:creationId xmlns:a16="http://schemas.microsoft.com/office/drawing/2014/main" id="{BF29B96D-8A50-42FB-813F-A7852C4E9C12}"/>
              </a:ext>
            </a:extLst>
          </p:cNvPr>
          <p:cNvSpPr txBox="1">
            <a:spLocks/>
          </p:cNvSpPr>
          <p:nvPr/>
        </p:nvSpPr>
        <p:spPr bwMode="auto">
          <a:xfrm>
            <a:off x="633411" y="1628800"/>
            <a:ext cx="4154613" cy="444150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42900" indent="-342900" algn="l" rtl="0" eaLnBrk="0" fontAlgn="base" hangingPunct="0">
              <a:spcBef>
                <a:spcPct val="20000"/>
              </a:spcBef>
              <a:spcAft>
                <a:spcPct val="0"/>
              </a:spcAft>
              <a:buChar char="•"/>
              <a:defRPr sz="2500">
                <a:solidFill>
                  <a:srgbClr val="003D62"/>
                </a:solidFill>
                <a:latin typeface="+mn-lt"/>
                <a:ea typeface="+mn-ea"/>
                <a:cs typeface="+mn-cs"/>
              </a:defRPr>
            </a:lvl1pPr>
            <a:lvl2pPr marL="742950" indent="-285750" algn="l" rtl="0" eaLnBrk="0" fontAlgn="base" hangingPunct="0">
              <a:spcBef>
                <a:spcPct val="20000"/>
              </a:spcBef>
              <a:spcAft>
                <a:spcPct val="0"/>
              </a:spcAft>
              <a:buChar char="-"/>
              <a:defRPr sz="2200">
                <a:solidFill>
                  <a:srgbClr val="003D62"/>
                </a:solidFill>
                <a:latin typeface="+mn-lt"/>
              </a:defRPr>
            </a:lvl2pPr>
            <a:lvl3pPr marL="1143000" indent="-228600" algn="l" rtl="0" eaLnBrk="0" fontAlgn="base" hangingPunct="0">
              <a:spcBef>
                <a:spcPct val="20000"/>
              </a:spcBef>
              <a:spcAft>
                <a:spcPct val="0"/>
              </a:spcAft>
              <a:buChar char="•"/>
              <a:defRPr sz="2400">
                <a:solidFill>
                  <a:srgbClr val="003D62"/>
                </a:solidFill>
                <a:latin typeface="+mn-lt"/>
              </a:defRPr>
            </a:lvl3pPr>
            <a:lvl4pPr marL="1600200" indent="-228600" algn="l" rtl="0" eaLnBrk="0" fontAlgn="base" hangingPunct="0">
              <a:spcBef>
                <a:spcPct val="20000"/>
              </a:spcBef>
              <a:spcAft>
                <a:spcPct val="0"/>
              </a:spcAft>
              <a:buChar char="-"/>
              <a:defRPr sz="1600">
                <a:solidFill>
                  <a:srgbClr val="003D62"/>
                </a:solidFill>
                <a:latin typeface="+mn-lt"/>
              </a:defRPr>
            </a:lvl4pPr>
            <a:lvl5pPr marL="2057400" indent="-228600" algn="l" rtl="0" eaLnBrk="0" fontAlgn="base" hangingPunct="0">
              <a:spcBef>
                <a:spcPct val="20000"/>
              </a:spcBef>
              <a:spcAft>
                <a:spcPct val="0"/>
              </a:spcAft>
              <a:buChar char="»"/>
              <a:defRPr sz="1600">
                <a:solidFill>
                  <a:srgbClr val="003D62"/>
                </a:solidFill>
                <a:latin typeface="+mn-lt"/>
              </a:defRPr>
            </a:lvl5pPr>
            <a:lvl6pPr marL="2514600" indent="-228600" algn="l" rtl="0" eaLnBrk="0" fontAlgn="base" hangingPunct="0">
              <a:spcBef>
                <a:spcPct val="20000"/>
              </a:spcBef>
              <a:spcAft>
                <a:spcPct val="0"/>
              </a:spcAft>
              <a:buChar char="»"/>
              <a:defRPr sz="1600">
                <a:solidFill>
                  <a:srgbClr val="003D62"/>
                </a:solidFill>
                <a:latin typeface="+mn-lt"/>
              </a:defRPr>
            </a:lvl6pPr>
            <a:lvl7pPr marL="2971800" indent="-228600" algn="l" rtl="0" eaLnBrk="0" fontAlgn="base" hangingPunct="0">
              <a:spcBef>
                <a:spcPct val="20000"/>
              </a:spcBef>
              <a:spcAft>
                <a:spcPct val="0"/>
              </a:spcAft>
              <a:buChar char="»"/>
              <a:defRPr sz="1600">
                <a:solidFill>
                  <a:srgbClr val="003D62"/>
                </a:solidFill>
                <a:latin typeface="+mn-lt"/>
              </a:defRPr>
            </a:lvl7pPr>
            <a:lvl8pPr marL="3429000" indent="-228600" algn="l" rtl="0" eaLnBrk="0" fontAlgn="base" hangingPunct="0">
              <a:spcBef>
                <a:spcPct val="20000"/>
              </a:spcBef>
              <a:spcAft>
                <a:spcPct val="0"/>
              </a:spcAft>
              <a:buChar char="»"/>
              <a:defRPr sz="1600">
                <a:solidFill>
                  <a:srgbClr val="003D62"/>
                </a:solidFill>
                <a:latin typeface="+mn-lt"/>
              </a:defRPr>
            </a:lvl8pPr>
            <a:lvl9pPr marL="3886200" indent="-228600" algn="l" rtl="0" eaLnBrk="0" fontAlgn="base" hangingPunct="0">
              <a:spcBef>
                <a:spcPct val="20000"/>
              </a:spcBef>
              <a:spcAft>
                <a:spcPct val="0"/>
              </a:spcAft>
              <a:buChar char="»"/>
              <a:defRPr sz="1600">
                <a:solidFill>
                  <a:srgbClr val="003D62"/>
                </a:solidFill>
                <a:latin typeface="+mn-lt"/>
              </a:defRPr>
            </a:lvl9pPr>
          </a:lstStyle>
          <a:p>
            <a:r>
              <a:rPr lang="nl-BE" sz="1400" kern="0" baseline="0" dirty="0">
                <a:latin typeface="Times New Roman" panose="02020603050405020304" pitchFamily="18" charset="0"/>
                <a:cs typeface="Times New Roman" panose="02020603050405020304" pitchFamily="18" charset="0"/>
              </a:rPr>
              <a:t>N</a:t>
            </a:r>
            <a:r>
              <a:rPr lang="nl-BQ" sz="1400" kern="0" baseline="0" dirty="0">
                <a:latin typeface="Times New Roman" panose="02020603050405020304" pitchFamily="18" charset="0"/>
                <a:cs typeface="Times New Roman" panose="02020603050405020304" pitchFamily="18" charset="0"/>
              </a:rPr>
              <a:t>-grams:</a:t>
            </a:r>
          </a:p>
          <a:p>
            <a:pPr lvl="1"/>
            <a:r>
              <a:rPr lang="nl-BE" sz="1100" kern="0" baseline="0" dirty="0">
                <a:latin typeface="Times New Roman" panose="02020603050405020304" pitchFamily="18" charset="0"/>
                <a:cs typeface="Times New Roman" panose="02020603050405020304" pitchFamily="18" charset="0"/>
              </a:rPr>
              <a:t>C</a:t>
            </a:r>
            <a:r>
              <a:rPr lang="nl-BQ" sz="1100" kern="0" baseline="0" dirty="0" err="1">
                <a:latin typeface="Times New Roman" panose="02020603050405020304" pitchFamily="18" charset="0"/>
                <a:cs typeface="Times New Roman" panose="02020603050405020304" pitchFamily="18" charset="0"/>
              </a:rPr>
              <a:t>haracter</a:t>
            </a:r>
            <a:endParaRPr lang="nl-BQ" sz="1100" kern="0" baseline="0" dirty="0">
              <a:latin typeface="Times New Roman" panose="02020603050405020304" pitchFamily="18" charset="0"/>
              <a:cs typeface="Times New Roman" panose="02020603050405020304" pitchFamily="18" charset="0"/>
            </a:endParaRPr>
          </a:p>
          <a:p>
            <a:pPr lvl="1"/>
            <a:r>
              <a:rPr lang="nl-BE" sz="1100" kern="0" baseline="0" dirty="0">
                <a:latin typeface="Times New Roman" panose="02020603050405020304" pitchFamily="18" charset="0"/>
                <a:cs typeface="Times New Roman" panose="02020603050405020304" pitchFamily="18" charset="0"/>
              </a:rPr>
              <a:t>W</a:t>
            </a:r>
            <a:r>
              <a:rPr lang="nl-BQ" sz="1100" kern="0" baseline="0" dirty="0" err="1">
                <a:latin typeface="Times New Roman" panose="02020603050405020304" pitchFamily="18" charset="0"/>
                <a:cs typeface="Times New Roman" panose="02020603050405020304" pitchFamily="18" charset="0"/>
              </a:rPr>
              <a:t>ord</a:t>
            </a:r>
            <a:endParaRPr lang="nl-BQ" sz="1100" kern="0" baseline="0" dirty="0">
              <a:latin typeface="Times New Roman" panose="02020603050405020304" pitchFamily="18" charset="0"/>
              <a:cs typeface="Times New Roman" panose="02020603050405020304" pitchFamily="18" charset="0"/>
            </a:endParaRPr>
          </a:p>
          <a:p>
            <a:pPr lvl="1"/>
            <a:r>
              <a:rPr lang="nl-BQ" sz="1100" kern="0" baseline="0" dirty="0">
                <a:latin typeface="Times New Roman" panose="02020603050405020304" pitchFamily="18" charset="0"/>
                <a:cs typeface="Times New Roman" panose="02020603050405020304" pitchFamily="18" charset="0"/>
              </a:rPr>
              <a:t>POS-Tags	</a:t>
            </a:r>
          </a:p>
          <a:p>
            <a:r>
              <a:rPr lang="nl-BE" sz="1400" kern="0" baseline="0" dirty="0">
                <a:latin typeface="Times New Roman" panose="02020603050405020304" pitchFamily="18" charset="0"/>
                <a:cs typeface="Times New Roman" panose="02020603050405020304" pitchFamily="18" charset="0"/>
              </a:rPr>
              <a:t>P</a:t>
            </a:r>
            <a:r>
              <a:rPr lang="nl-BQ" sz="1400" kern="0" baseline="0" dirty="0" err="1">
                <a:latin typeface="Times New Roman" panose="02020603050405020304" pitchFamily="18" charset="0"/>
                <a:cs typeface="Times New Roman" panose="02020603050405020304" pitchFamily="18" charset="0"/>
              </a:rPr>
              <a:t>roportion</a:t>
            </a:r>
            <a:r>
              <a:rPr lang="nl-BQ" sz="1400" kern="0" baseline="0" dirty="0">
                <a:latin typeface="Times New Roman" panose="02020603050405020304" pitchFamily="18" charset="0"/>
                <a:cs typeface="Times New Roman" panose="02020603050405020304" pitchFamily="18" charset="0"/>
              </a:rPr>
              <a:t> of </a:t>
            </a:r>
            <a:r>
              <a:rPr lang="nl-BQ" sz="1400" kern="0" baseline="0" dirty="0" err="1">
                <a:latin typeface="Times New Roman" panose="02020603050405020304" pitchFamily="18" charset="0"/>
                <a:cs typeface="Times New Roman" panose="02020603050405020304" pitchFamily="18" charset="0"/>
              </a:rPr>
              <a:t>punctuation</a:t>
            </a:r>
            <a:endParaRPr lang="nl-BQ" sz="1400" kern="0" baseline="0" dirty="0">
              <a:latin typeface="Times New Roman" panose="02020603050405020304" pitchFamily="18" charset="0"/>
              <a:cs typeface="Times New Roman" panose="02020603050405020304" pitchFamily="18" charset="0"/>
            </a:endParaRPr>
          </a:p>
          <a:p>
            <a:r>
              <a:rPr lang="nl-BQ" sz="1400" kern="0" baseline="0" dirty="0" err="1">
                <a:latin typeface="Times New Roman" panose="02020603050405020304" pitchFamily="18" charset="0"/>
                <a:cs typeface="Times New Roman" panose="02020603050405020304" pitchFamily="18" charset="0"/>
              </a:rPr>
              <a:t>Average</a:t>
            </a:r>
            <a:r>
              <a:rPr lang="nl-BQ" sz="1400" kern="0" baseline="0" dirty="0">
                <a:latin typeface="Times New Roman" panose="02020603050405020304" pitchFamily="18" charset="0"/>
                <a:cs typeface="Times New Roman" panose="02020603050405020304" pitchFamily="18" charset="0"/>
              </a:rPr>
              <a:t> </a:t>
            </a:r>
            <a:r>
              <a:rPr lang="nl-BQ" sz="1400" kern="0" baseline="0" dirty="0" err="1">
                <a:latin typeface="Times New Roman" panose="02020603050405020304" pitchFamily="18" charset="0"/>
                <a:cs typeface="Times New Roman" panose="02020603050405020304" pitchFamily="18" charset="0"/>
              </a:rPr>
              <a:t>sentence</a:t>
            </a:r>
            <a:r>
              <a:rPr lang="nl-BQ" sz="1400" kern="0" baseline="0" dirty="0">
                <a:latin typeface="Times New Roman" panose="02020603050405020304" pitchFamily="18" charset="0"/>
                <a:cs typeface="Times New Roman" panose="02020603050405020304" pitchFamily="18" charset="0"/>
              </a:rPr>
              <a:t> </a:t>
            </a:r>
            <a:r>
              <a:rPr lang="nl-BQ" sz="1400" kern="0" baseline="0" dirty="0" err="1">
                <a:latin typeface="Times New Roman" panose="02020603050405020304" pitchFamily="18" charset="0"/>
                <a:cs typeface="Times New Roman" panose="02020603050405020304" pitchFamily="18" charset="0"/>
              </a:rPr>
              <a:t>lenght</a:t>
            </a:r>
            <a:endParaRPr lang="nl-BQ" sz="1400" kern="0" baseline="0" dirty="0">
              <a:latin typeface="Times New Roman" panose="02020603050405020304" pitchFamily="18" charset="0"/>
              <a:cs typeface="Times New Roman" panose="02020603050405020304" pitchFamily="18" charset="0"/>
            </a:endParaRPr>
          </a:p>
          <a:p>
            <a:r>
              <a:rPr lang="nl-BQ" sz="1400" kern="0" baseline="0" dirty="0" err="1">
                <a:latin typeface="Times New Roman" panose="02020603050405020304" pitchFamily="18" charset="0"/>
                <a:cs typeface="Times New Roman" panose="02020603050405020304" pitchFamily="18" charset="0"/>
              </a:rPr>
              <a:t>Proportion</a:t>
            </a:r>
            <a:r>
              <a:rPr lang="nl-BQ" sz="1400" kern="0" baseline="0" dirty="0">
                <a:latin typeface="Times New Roman" panose="02020603050405020304" pitchFamily="18" charset="0"/>
                <a:cs typeface="Times New Roman" panose="02020603050405020304" pitchFamily="18" charset="0"/>
              </a:rPr>
              <a:t> of </a:t>
            </a:r>
            <a:r>
              <a:rPr lang="nl-BQ" sz="1400" kern="0" baseline="0" dirty="0" err="1">
                <a:latin typeface="Times New Roman" panose="02020603050405020304" pitchFamily="18" charset="0"/>
                <a:cs typeface="Times New Roman" panose="02020603050405020304" pitchFamily="18" charset="0"/>
              </a:rPr>
              <a:t>capitalised</a:t>
            </a:r>
            <a:r>
              <a:rPr lang="nl-BQ" sz="1400" kern="0" baseline="0" dirty="0">
                <a:latin typeface="Times New Roman" panose="02020603050405020304" pitchFamily="18" charset="0"/>
                <a:cs typeface="Times New Roman" panose="02020603050405020304" pitchFamily="18" charset="0"/>
              </a:rPr>
              <a:t> </a:t>
            </a:r>
            <a:r>
              <a:rPr lang="nl-BQ" sz="1400" kern="0" baseline="0" dirty="0" err="1">
                <a:latin typeface="Times New Roman" panose="02020603050405020304" pitchFamily="18" charset="0"/>
                <a:cs typeface="Times New Roman" panose="02020603050405020304" pitchFamily="18" charset="0"/>
              </a:rPr>
              <a:t>words</a:t>
            </a:r>
            <a:endParaRPr lang="nl-BQ" sz="1400" kern="0" baseline="0" dirty="0">
              <a:latin typeface="Times New Roman" panose="02020603050405020304" pitchFamily="18" charset="0"/>
              <a:cs typeface="Times New Roman" panose="02020603050405020304" pitchFamily="18" charset="0"/>
            </a:endParaRPr>
          </a:p>
          <a:p>
            <a:r>
              <a:rPr lang="nl-BE" sz="1400" kern="0" baseline="0" dirty="0">
                <a:latin typeface="Times New Roman" panose="02020603050405020304" pitchFamily="18" charset="0"/>
                <a:cs typeface="Times New Roman" panose="02020603050405020304" pitchFamily="18" charset="0"/>
              </a:rPr>
              <a:t>P</a:t>
            </a:r>
            <a:r>
              <a:rPr lang="nl-BQ" sz="1400" kern="0" baseline="0" dirty="0" err="1">
                <a:latin typeface="Times New Roman" panose="02020603050405020304" pitchFamily="18" charset="0"/>
                <a:cs typeface="Times New Roman" panose="02020603050405020304" pitchFamily="18" charset="0"/>
              </a:rPr>
              <a:t>roportion</a:t>
            </a:r>
            <a:r>
              <a:rPr lang="nl-BQ" sz="1400" kern="0" baseline="0" dirty="0">
                <a:latin typeface="Times New Roman" panose="02020603050405020304" pitchFamily="18" charset="0"/>
                <a:cs typeface="Times New Roman" panose="02020603050405020304" pitchFamily="18" charset="0"/>
              </a:rPr>
              <a:t> of </a:t>
            </a:r>
            <a:r>
              <a:rPr lang="nl-BQ" sz="1400" kern="0" baseline="0" dirty="0" err="1">
                <a:latin typeface="Times New Roman" panose="02020603050405020304" pitchFamily="18" charset="0"/>
                <a:cs typeface="Times New Roman" panose="02020603050405020304" pitchFamily="18" charset="0"/>
              </a:rPr>
              <a:t>capitalised</a:t>
            </a:r>
            <a:r>
              <a:rPr lang="nl-BQ" sz="1400" kern="0" baseline="0" dirty="0">
                <a:latin typeface="Times New Roman" panose="02020603050405020304" pitchFamily="18" charset="0"/>
                <a:cs typeface="Times New Roman" panose="02020603050405020304" pitchFamily="18" charset="0"/>
              </a:rPr>
              <a:t> ‘</a:t>
            </a:r>
            <a:r>
              <a:rPr lang="nl-BQ" sz="1400" kern="0" baseline="0" dirty="0" err="1">
                <a:latin typeface="Times New Roman" panose="02020603050405020304" pitchFamily="18" charset="0"/>
                <a:cs typeface="Times New Roman" panose="02020603050405020304" pitchFamily="18" charset="0"/>
              </a:rPr>
              <a:t>i’’s</a:t>
            </a:r>
            <a:endParaRPr lang="nl-BQ" sz="1400" kern="0" baseline="0" dirty="0">
              <a:latin typeface="Times New Roman" panose="02020603050405020304" pitchFamily="18" charset="0"/>
              <a:cs typeface="Times New Roman" panose="02020603050405020304" pitchFamily="18" charset="0"/>
            </a:endParaRPr>
          </a:p>
        </p:txBody>
      </p:sp>
      <p:pic>
        <p:nvPicPr>
          <p:cNvPr id="8" name="Afbeelding 7">
            <a:extLst>
              <a:ext uri="{FF2B5EF4-FFF2-40B4-BE49-F238E27FC236}">
                <a16:creationId xmlns:a16="http://schemas.microsoft.com/office/drawing/2014/main" id="{C4E8DB6F-4CB2-4256-A19B-907111815D03}"/>
              </a:ext>
            </a:extLst>
          </p:cNvPr>
          <p:cNvPicPr>
            <a:picLocks noChangeAspect="1"/>
          </p:cNvPicPr>
          <p:nvPr/>
        </p:nvPicPr>
        <p:blipFill>
          <a:blip r:embed="rId2"/>
          <a:stretch>
            <a:fillRect/>
          </a:stretch>
        </p:blipFill>
        <p:spPr>
          <a:xfrm>
            <a:off x="9053" y="4077072"/>
            <a:ext cx="9144000" cy="1224181"/>
          </a:xfrm>
          <a:prstGeom prst="rect">
            <a:avLst/>
          </a:prstGeom>
        </p:spPr>
      </p:pic>
      <p:sp>
        <p:nvSpPr>
          <p:cNvPr id="9" name="Tijdelijke aanduiding voor inhoud 2">
            <a:extLst>
              <a:ext uri="{FF2B5EF4-FFF2-40B4-BE49-F238E27FC236}">
                <a16:creationId xmlns:a16="http://schemas.microsoft.com/office/drawing/2014/main" id="{A48E100E-05F4-4DE4-B3CF-2AF0956E5ABB}"/>
              </a:ext>
            </a:extLst>
          </p:cNvPr>
          <p:cNvSpPr txBox="1">
            <a:spLocks/>
          </p:cNvSpPr>
          <p:nvPr/>
        </p:nvSpPr>
        <p:spPr bwMode="auto">
          <a:xfrm>
            <a:off x="4998440" y="1629752"/>
            <a:ext cx="4154613" cy="444150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42900" indent="-342900" algn="l" rtl="0" eaLnBrk="0" fontAlgn="base" hangingPunct="0">
              <a:spcBef>
                <a:spcPct val="20000"/>
              </a:spcBef>
              <a:spcAft>
                <a:spcPct val="0"/>
              </a:spcAft>
              <a:buChar char="•"/>
              <a:defRPr sz="2500">
                <a:solidFill>
                  <a:srgbClr val="003D62"/>
                </a:solidFill>
                <a:latin typeface="+mn-lt"/>
                <a:ea typeface="+mn-ea"/>
                <a:cs typeface="+mn-cs"/>
              </a:defRPr>
            </a:lvl1pPr>
            <a:lvl2pPr marL="742950" indent="-285750" algn="l" rtl="0" eaLnBrk="0" fontAlgn="base" hangingPunct="0">
              <a:spcBef>
                <a:spcPct val="20000"/>
              </a:spcBef>
              <a:spcAft>
                <a:spcPct val="0"/>
              </a:spcAft>
              <a:buChar char="-"/>
              <a:defRPr sz="2200">
                <a:solidFill>
                  <a:srgbClr val="003D62"/>
                </a:solidFill>
                <a:latin typeface="+mn-lt"/>
              </a:defRPr>
            </a:lvl2pPr>
            <a:lvl3pPr marL="1143000" indent="-228600" algn="l" rtl="0" eaLnBrk="0" fontAlgn="base" hangingPunct="0">
              <a:spcBef>
                <a:spcPct val="20000"/>
              </a:spcBef>
              <a:spcAft>
                <a:spcPct val="0"/>
              </a:spcAft>
              <a:buChar char="•"/>
              <a:defRPr sz="2400">
                <a:solidFill>
                  <a:srgbClr val="003D62"/>
                </a:solidFill>
                <a:latin typeface="+mn-lt"/>
              </a:defRPr>
            </a:lvl3pPr>
            <a:lvl4pPr marL="1600200" indent="-228600" algn="l" rtl="0" eaLnBrk="0" fontAlgn="base" hangingPunct="0">
              <a:spcBef>
                <a:spcPct val="20000"/>
              </a:spcBef>
              <a:spcAft>
                <a:spcPct val="0"/>
              </a:spcAft>
              <a:buChar char="-"/>
              <a:defRPr sz="1600">
                <a:solidFill>
                  <a:srgbClr val="003D62"/>
                </a:solidFill>
                <a:latin typeface="+mn-lt"/>
              </a:defRPr>
            </a:lvl4pPr>
            <a:lvl5pPr marL="2057400" indent="-228600" algn="l" rtl="0" eaLnBrk="0" fontAlgn="base" hangingPunct="0">
              <a:spcBef>
                <a:spcPct val="20000"/>
              </a:spcBef>
              <a:spcAft>
                <a:spcPct val="0"/>
              </a:spcAft>
              <a:buChar char="»"/>
              <a:defRPr sz="1600">
                <a:solidFill>
                  <a:srgbClr val="003D62"/>
                </a:solidFill>
                <a:latin typeface="+mn-lt"/>
              </a:defRPr>
            </a:lvl5pPr>
            <a:lvl6pPr marL="2514600" indent="-228600" algn="l" rtl="0" eaLnBrk="0" fontAlgn="base" hangingPunct="0">
              <a:spcBef>
                <a:spcPct val="20000"/>
              </a:spcBef>
              <a:spcAft>
                <a:spcPct val="0"/>
              </a:spcAft>
              <a:buChar char="»"/>
              <a:defRPr sz="1600">
                <a:solidFill>
                  <a:srgbClr val="003D62"/>
                </a:solidFill>
                <a:latin typeface="+mn-lt"/>
              </a:defRPr>
            </a:lvl6pPr>
            <a:lvl7pPr marL="2971800" indent="-228600" algn="l" rtl="0" eaLnBrk="0" fontAlgn="base" hangingPunct="0">
              <a:spcBef>
                <a:spcPct val="20000"/>
              </a:spcBef>
              <a:spcAft>
                <a:spcPct val="0"/>
              </a:spcAft>
              <a:buChar char="»"/>
              <a:defRPr sz="1600">
                <a:solidFill>
                  <a:srgbClr val="003D62"/>
                </a:solidFill>
                <a:latin typeface="+mn-lt"/>
              </a:defRPr>
            </a:lvl7pPr>
            <a:lvl8pPr marL="3429000" indent="-228600" algn="l" rtl="0" eaLnBrk="0" fontAlgn="base" hangingPunct="0">
              <a:spcBef>
                <a:spcPct val="20000"/>
              </a:spcBef>
              <a:spcAft>
                <a:spcPct val="0"/>
              </a:spcAft>
              <a:buChar char="»"/>
              <a:defRPr sz="1600">
                <a:solidFill>
                  <a:srgbClr val="003D62"/>
                </a:solidFill>
                <a:latin typeface="+mn-lt"/>
              </a:defRPr>
            </a:lvl8pPr>
            <a:lvl9pPr marL="3886200" indent="-228600" algn="l" rtl="0" eaLnBrk="0" fontAlgn="base" hangingPunct="0">
              <a:spcBef>
                <a:spcPct val="20000"/>
              </a:spcBef>
              <a:spcAft>
                <a:spcPct val="0"/>
              </a:spcAft>
              <a:buChar char="»"/>
              <a:defRPr sz="1600">
                <a:solidFill>
                  <a:srgbClr val="003D62"/>
                </a:solidFill>
                <a:latin typeface="+mn-lt"/>
              </a:defRPr>
            </a:lvl9pPr>
          </a:lstStyle>
          <a:p>
            <a:r>
              <a:rPr lang="nl-BQ" sz="1400" kern="0" baseline="0" dirty="0" err="1">
                <a:latin typeface="Times New Roman" panose="02020603050405020304" pitchFamily="18" charset="0"/>
                <a:cs typeface="Times New Roman" panose="02020603050405020304" pitchFamily="18" charset="0"/>
              </a:rPr>
              <a:t>Linear</a:t>
            </a:r>
            <a:r>
              <a:rPr lang="nl-BQ" sz="1400" kern="0" baseline="0" dirty="0">
                <a:latin typeface="Times New Roman" panose="02020603050405020304" pitchFamily="18" charset="0"/>
                <a:cs typeface="Times New Roman" panose="02020603050405020304" pitchFamily="18" charset="0"/>
              </a:rPr>
              <a:t> Support Vector Machine (SVM)</a:t>
            </a:r>
          </a:p>
          <a:p>
            <a:pPr marL="0" indent="0">
              <a:buNone/>
            </a:pPr>
            <a:endParaRPr lang="nl-BQ" sz="1400" kern="0" baseline="0" dirty="0">
              <a:latin typeface="Times New Roman" panose="02020603050405020304" pitchFamily="18" charset="0"/>
              <a:cs typeface="Times New Roman" panose="02020603050405020304" pitchFamily="18" charset="0"/>
            </a:endParaRPr>
          </a:p>
          <a:p>
            <a:r>
              <a:rPr lang="nl-BE" sz="1400" kern="0" baseline="0" dirty="0">
                <a:latin typeface="Times New Roman" panose="02020603050405020304" pitchFamily="18" charset="0"/>
                <a:cs typeface="Times New Roman" panose="02020603050405020304" pitchFamily="18" charset="0"/>
              </a:rPr>
              <a:t>C</a:t>
            </a:r>
            <a:r>
              <a:rPr lang="nl-BQ" sz="1400" kern="0" baseline="0" dirty="0" err="1">
                <a:latin typeface="Times New Roman" panose="02020603050405020304" pitchFamily="18" charset="0"/>
                <a:cs typeface="Times New Roman" panose="02020603050405020304" pitchFamily="18" charset="0"/>
              </a:rPr>
              <a:t>ommonly</a:t>
            </a:r>
            <a:r>
              <a:rPr lang="nl-BQ" sz="1400" kern="0" baseline="0" dirty="0">
                <a:latin typeface="Times New Roman" panose="02020603050405020304" pitchFamily="18" charset="0"/>
                <a:cs typeface="Times New Roman" panose="02020603050405020304" pitchFamily="18" charset="0"/>
              </a:rPr>
              <a:t> </a:t>
            </a:r>
            <a:r>
              <a:rPr lang="nl-BQ" sz="1400" kern="0" baseline="0" dirty="0" err="1">
                <a:latin typeface="Times New Roman" panose="02020603050405020304" pitchFamily="18" charset="0"/>
                <a:cs typeface="Times New Roman" panose="02020603050405020304" pitchFamily="18" charset="0"/>
              </a:rPr>
              <a:t>used</a:t>
            </a:r>
            <a:r>
              <a:rPr lang="nl-BQ" sz="1400" kern="0" baseline="0" dirty="0">
                <a:latin typeface="Times New Roman" panose="02020603050405020304" pitchFamily="18" charset="0"/>
                <a:cs typeface="Times New Roman" panose="02020603050405020304" pitchFamily="18" charset="0"/>
              </a:rPr>
              <a:t> in a </a:t>
            </a:r>
            <a:r>
              <a:rPr lang="nl-BQ" sz="1400" kern="0" baseline="0" dirty="0" err="1">
                <a:latin typeface="Times New Roman" panose="02020603050405020304" pitchFamily="18" charset="0"/>
                <a:cs typeface="Times New Roman" panose="02020603050405020304" pitchFamily="18" charset="0"/>
              </a:rPr>
              <a:t>number</a:t>
            </a:r>
            <a:r>
              <a:rPr lang="nl-BQ" sz="1400" kern="0" baseline="0" dirty="0">
                <a:latin typeface="Times New Roman" panose="02020603050405020304" pitchFamily="18" charset="0"/>
                <a:cs typeface="Times New Roman" panose="02020603050405020304" pitchFamily="18" charset="0"/>
              </a:rPr>
              <a:t> of prior </a:t>
            </a:r>
            <a:r>
              <a:rPr lang="nl-BQ" sz="1400" kern="0" baseline="0" dirty="0" err="1">
                <a:latin typeface="Times New Roman" panose="02020603050405020304" pitchFamily="18" charset="0"/>
                <a:cs typeface="Times New Roman" panose="02020603050405020304" pitchFamily="18" charset="0"/>
              </a:rPr>
              <a:t>tasks</a:t>
            </a:r>
            <a:endParaRPr lang="nl-BQ" sz="1400" kern="0" baseline="0" dirty="0">
              <a:latin typeface="Times New Roman" panose="02020603050405020304" pitchFamily="18" charset="0"/>
              <a:cs typeface="Times New Roman" panose="02020603050405020304" pitchFamily="18" charset="0"/>
            </a:endParaRPr>
          </a:p>
          <a:p>
            <a:pPr marL="0" indent="0">
              <a:buNone/>
            </a:pPr>
            <a:endParaRPr lang="nl-BQ" sz="1400" kern="0" baseline="0" dirty="0">
              <a:latin typeface="Times New Roman" panose="02020603050405020304" pitchFamily="18" charset="0"/>
              <a:cs typeface="Times New Roman" panose="02020603050405020304" pitchFamily="18" charset="0"/>
            </a:endParaRPr>
          </a:p>
          <a:p>
            <a:r>
              <a:rPr lang="nl-BE" sz="1400" kern="0" baseline="0" dirty="0">
                <a:latin typeface="Times New Roman" panose="02020603050405020304" pitchFamily="18" charset="0"/>
                <a:cs typeface="Times New Roman" panose="02020603050405020304" pitchFamily="18" charset="0"/>
              </a:rPr>
              <a:t>P</a:t>
            </a:r>
            <a:r>
              <a:rPr lang="nl-BQ" sz="1400" kern="0" baseline="0" dirty="0" err="1">
                <a:latin typeface="Times New Roman" panose="02020603050405020304" pitchFamily="18" charset="0"/>
                <a:cs typeface="Times New Roman" panose="02020603050405020304" pitchFamily="18" charset="0"/>
              </a:rPr>
              <a:t>erformed</a:t>
            </a:r>
            <a:r>
              <a:rPr lang="nl-BQ" sz="1400" kern="0" baseline="0" dirty="0">
                <a:latin typeface="Times New Roman" panose="02020603050405020304" pitchFamily="18" charset="0"/>
                <a:cs typeface="Times New Roman" panose="02020603050405020304" pitchFamily="18" charset="0"/>
              </a:rPr>
              <a:t> best in </a:t>
            </a:r>
            <a:r>
              <a:rPr lang="nl-BQ" sz="1400" kern="0" baseline="0" dirty="0" err="1">
                <a:latin typeface="Times New Roman" panose="02020603050405020304" pitchFamily="18" charset="0"/>
                <a:cs typeface="Times New Roman" panose="02020603050405020304" pitchFamily="18" charset="0"/>
              </a:rPr>
              <a:t>combination</a:t>
            </a:r>
            <a:r>
              <a:rPr lang="nl-BQ" sz="1400" kern="0" baseline="0" dirty="0">
                <a:latin typeface="Times New Roman" panose="02020603050405020304" pitchFamily="18" charset="0"/>
                <a:cs typeface="Times New Roman" panose="02020603050405020304" pitchFamily="18" charset="0"/>
              </a:rPr>
              <a:t> </a:t>
            </a:r>
            <a:r>
              <a:rPr lang="nl-BQ" sz="1400" kern="0" baseline="0" dirty="0" err="1">
                <a:latin typeface="Times New Roman" panose="02020603050405020304" pitchFamily="18" charset="0"/>
                <a:cs typeface="Times New Roman" panose="02020603050405020304" pitchFamily="18" charset="0"/>
              </a:rPr>
              <a:t>with</a:t>
            </a:r>
            <a:r>
              <a:rPr lang="nl-BQ" sz="1400" kern="0" baseline="0" dirty="0">
                <a:latin typeface="Times New Roman" panose="02020603050405020304" pitchFamily="18" charset="0"/>
                <a:cs typeface="Times New Roman" panose="02020603050405020304" pitchFamily="18" charset="0"/>
              </a:rPr>
              <a:t> a TF-IDF </a:t>
            </a:r>
            <a:r>
              <a:rPr lang="nl-BQ" sz="1400" kern="0" baseline="0" dirty="0" err="1">
                <a:latin typeface="Times New Roman" panose="02020603050405020304" pitchFamily="18" charset="0"/>
                <a:cs typeface="Times New Roman" panose="02020603050405020304" pitchFamily="18" charset="0"/>
              </a:rPr>
              <a:t>vectorizer</a:t>
            </a:r>
            <a:endParaRPr lang="nl-BQ" sz="1400" kern="0" baseline="0" dirty="0">
              <a:latin typeface="Times New Roman" panose="02020603050405020304" pitchFamily="18" charset="0"/>
              <a:cs typeface="Times New Roman" panose="02020603050405020304" pitchFamily="18" charset="0"/>
            </a:endParaRPr>
          </a:p>
          <a:p>
            <a:endParaRPr lang="nl-BQ" sz="1400" kern="0" baseline="0" dirty="0">
              <a:latin typeface="Times New Roman" panose="02020603050405020304" pitchFamily="18" charset="0"/>
              <a:cs typeface="Times New Roman" panose="02020603050405020304" pitchFamily="18" charset="0"/>
            </a:endParaRPr>
          </a:p>
          <a:p>
            <a:r>
              <a:rPr lang="nl-BQ" sz="1400" kern="0" baseline="0" dirty="0" err="1">
                <a:latin typeface="Times New Roman" panose="02020603050405020304" pitchFamily="18" charset="0"/>
                <a:cs typeface="Times New Roman" panose="02020603050405020304" pitchFamily="18" charset="0"/>
              </a:rPr>
              <a:t>Deep</a:t>
            </a:r>
            <a:r>
              <a:rPr lang="nl-BQ" sz="1400" kern="0" baseline="0" dirty="0">
                <a:latin typeface="Times New Roman" panose="02020603050405020304" pitchFamily="18" charset="0"/>
                <a:cs typeface="Times New Roman" panose="02020603050405020304" pitchFamily="18" charset="0"/>
              </a:rPr>
              <a:t> Learning? </a:t>
            </a:r>
          </a:p>
        </p:txBody>
      </p:sp>
    </p:spTree>
    <p:extLst>
      <p:ext uri="{BB962C8B-B14F-4D97-AF65-F5344CB8AC3E}">
        <p14:creationId xmlns:p14="http://schemas.microsoft.com/office/powerpoint/2010/main" val="4262454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8C9E80-A918-4E6B-9AF3-82025CC485FC}"/>
              </a:ext>
            </a:extLst>
          </p:cNvPr>
          <p:cNvSpPr>
            <a:spLocks noGrp="1"/>
          </p:cNvSpPr>
          <p:nvPr>
            <p:ph type="title"/>
          </p:nvPr>
        </p:nvSpPr>
        <p:spPr/>
        <p:txBody>
          <a:bodyPr/>
          <a:lstStyle/>
          <a:p>
            <a:r>
              <a:rPr lang="nl-BQ" dirty="0">
                <a:latin typeface="Times New Roman" panose="02020603050405020304" pitchFamily="18" charset="0"/>
                <a:cs typeface="Times New Roman" panose="02020603050405020304" pitchFamily="18" charset="0"/>
              </a:rPr>
              <a:t>Feature </a:t>
            </a:r>
            <a:r>
              <a:rPr lang="nl-BQ" dirty="0" err="1">
                <a:latin typeface="Times New Roman" panose="02020603050405020304" pitchFamily="18" charset="0"/>
                <a:cs typeface="Times New Roman" panose="02020603050405020304" pitchFamily="18" charset="0"/>
              </a:rPr>
              <a:t>simplification</a:t>
            </a:r>
            <a:r>
              <a:rPr lang="nl-BQ" dirty="0">
                <a:latin typeface="Times New Roman" panose="02020603050405020304" pitchFamily="18" charset="0"/>
                <a:cs typeface="Times New Roman" panose="02020603050405020304" pitchFamily="18" charset="0"/>
              </a:rPr>
              <a:t> </a:t>
            </a:r>
            <a:endParaRPr lang="nl-BE" dirty="0">
              <a:latin typeface="Times New Roman" panose="02020603050405020304" pitchFamily="18" charset="0"/>
              <a:cs typeface="Times New Roman" panose="02020603050405020304" pitchFamily="18" charset="0"/>
            </a:endParaRPr>
          </a:p>
        </p:txBody>
      </p:sp>
      <p:sp>
        <p:nvSpPr>
          <p:cNvPr id="3" name="Tijdelijke aanduiding voor inhoud 2">
            <a:extLst>
              <a:ext uri="{FF2B5EF4-FFF2-40B4-BE49-F238E27FC236}">
                <a16:creationId xmlns:a16="http://schemas.microsoft.com/office/drawing/2014/main" id="{C12A9551-CF9C-42A7-B356-7C8B9DA076D4}"/>
              </a:ext>
            </a:extLst>
          </p:cNvPr>
          <p:cNvSpPr>
            <a:spLocks noGrp="1"/>
          </p:cNvSpPr>
          <p:nvPr>
            <p:ph idx="1"/>
          </p:nvPr>
        </p:nvSpPr>
        <p:spPr/>
        <p:txBody>
          <a:bodyPr/>
          <a:lstStyle/>
          <a:p>
            <a:r>
              <a:rPr lang="nl-BQ" dirty="0">
                <a:latin typeface="Times New Roman" panose="02020603050405020304" pitchFamily="18" charset="0"/>
                <a:cs typeface="Times New Roman" panose="02020603050405020304" pitchFamily="18" charset="0"/>
              </a:rPr>
              <a:t>L1 </a:t>
            </a:r>
            <a:r>
              <a:rPr lang="nl-BQ" dirty="0" err="1">
                <a:latin typeface="Times New Roman" panose="02020603050405020304" pitchFamily="18" charset="0"/>
                <a:cs typeface="Times New Roman" panose="02020603050405020304" pitchFamily="18" charset="0"/>
              </a:rPr>
              <a:t>identificication</a:t>
            </a:r>
            <a:r>
              <a:rPr lang="nl-BQ" dirty="0">
                <a:latin typeface="Times New Roman" panose="02020603050405020304" pitchFamily="18" charset="0"/>
                <a:cs typeface="Times New Roman" panose="02020603050405020304" pitchFamily="18" charset="0"/>
              </a:rPr>
              <a:t> </a:t>
            </a:r>
            <a:r>
              <a:rPr lang="nl-BQ" dirty="0" err="1">
                <a:latin typeface="Times New Roman" panose="02020603050405020304" pitchFamily="18" charset="0"/>
                <a:cs typeface="Times New Roman" panose="02020603050405020304" pitchFamily="18" charset="0"/>
              </a:rPr>
              <a:t>performed</a:t>
            </a:r>
            <a:r>
              <a:rPr lang="nl-BQ" dirty="0">
                <a:latin typeface="Times New Roman" panose="02020603050405020304" pitchFamily="18" charset="0"/>
                <a:cs typeface="Times New Roman" panose="02020603050405020304" pitchFamily="18" charset="0"/>
              </a:rPr>
              <a:t> best without </a:t>
            </a:r>
            <a:r>
              <a:rPr lang="nl-BQ" dirty="0" err="1">
                <a:latin typeface="Times New Roman" panose="02020603050405020304" pitchFamily="18" charset="0"/>
                <a:cs typeface="Times New Roman" panose="02020603050405020304" pitchFamily="18" charset="0"/>
              </a:rPr>
              <a:t>the</a:t>
            </a:r>
            <a:r>
              <a:rPr lang="nl-BQ" dirty="0">
                <a:latin typeface="Times New Roman" panose="02020603050405020304" pitchFamily="18" charset="0"/>
                <a:cs typeface="Times New Roman" panose="02020603050405020304" pitchFamily="18" charset="0"/>
              </a:rPr>
              <a:t> </a:t>
            </a:r>
            <a:r>
              <a:rPr lang="nl-BQ" dirty="0" err="1">
                <a:latin typeface="Times New Roman" panose="02020603050405020304" pitchFamily="18" charset="0"/>
                <a:cs typeface="Times New Roman" panose="02020603050405020304" pitchFamily="18" charset="0"/>
              </a:rPr>
              <a:t>implementation</a:t>
            </a:r>
            <a:r>
              <a:rPr lang="nl-BQ" dirty="0">
                <a:latin typeface="Times New Roman" panose="02020603050405020304" pitchFamily="18" charset="0"/>
                <a:cs typeface="Times New Roman" panose="02020603050405020304" pitchFamily="18" charset="0"/>
              </a:rPr>
              <a:t> of </a:t>
            </a:r>
            <a:r>
              <a:rPr lang="nl-BQ" dirty="0" err="1">
                <a:latin typeface="Times New Roman" panose="02020603050405020304" pitchFamily="18" charset="0"/>
                <a:cs typeface="Times New Roman" panose="02020603050405020304" pitchFamily="18" charset="0"/>
              </a:rPr>
              <a:t>proportion</a:t>
            </a:r>
            <a:r>
              <a:rPr lang="nl-BQ" dirty="0">
                <a:latin typeface="Times New Roman" panose="02020603050405020304" pitchFamily="18" charset="0"/>
                <a:cs typeface="Times New Roman" panose="02020603050405020304" pitchFamily="18" charset="0"/>
              </a:rPr>
              <a:t> of </a:t>
            </a:r>
            <a:r>
              <a:rPr lang="nl-BQ" dirty="0" err="1">
                <a:latin typeface="Times New Roman" panose="02020603050405020304" pitchFamily="18" charset="0"/>
                <a:cs typeface="Times New Roman" panose="02020603050405020304" pitchFamily="18" charset="0"/>
              </a:rPr>
              <a:t>capitalised</a:t>
            </a:r>
            <a:r>
              <a:rPr lang="nl-BQ" dirty="0">
                <a:latin typeface="Times New Roman" panose="02020603050405020304" pitchFamily="18" charset="0"/>
                <a:cs typeface="Times New Roman" panose="02020603050405020304" pitchFamily="18" charset="0"/>
              </a:rPr>
              <a:t> </a:t>
            </a:r>
            <a:r>
              <a:rPr lang="nl-BQ" dirty="0" err="1">
                <a:latin typeface="Times New Roman" panose="02020603050405020304" pitchFamily="18" charset="0"/>
                <a:cs typeface="Times New Roman" panose="02020603050405020304" pitchFamily="18" charset="0"/>
              </a:rPr>
              <a:t>words</a:t>
            </a:r>
            <a:endParaRPr lang="nl-BQ" dirty="0">
              <a:latin typeface="Times New Roman" panose="02020603050405020304" pitchFamily="18" charset="0"/>
              <a:cs typeface="Times New Roman" panose="02020603050405020304" pitchFamily="18" charset="0"/>
            </a:endParaRPr>
          </a:p>
          <a:p>
            <a:endParaRPr lang="nl-BQ" dirty="0">
              <a:latin typeface="Times New Roman" panose="02020603050405020304" pitchFamily="18" charset="0"/>
              <a:cs typeface="Times New Roman" panose="02020603050405020304" pitchFamily="18" charset="0"/>
            </a:endParaRPr>
          </a:p>
          <a:p>
            <a:r>
              <a:rPr lang="nl-BQ" dirty="0" err="1">
                <a:latin typeface="Times New Roman" panose="02020603050405020304" pitchFamily="18" charset="0"/>
                <a:cs typeface="Times New Roman" panose="02020603050405020304" pitchFamily="18" charset="0"/>
              </a:rPr>
              <a:t>Proficiency</a:t>
            </a:r>
            <a:r>
              <a:rPr lang="nl-BQ" dirty="0">
                <a:latin typeface="Times New Roman" panose="02020603050405020304" pitchFamily="18" charset="0"/>
                <a:cs typeface="Times New Roman" panose="02020603050405020304" pitchFamily="18" charset="0"/>
              </a:rPr>
              <a:t> </a:t>
            </a:r>
            <a:r>
              <a:rPr lang="nl-BQ" dirty="0" err="1">
                <a:latin typeface="Times New Roman" panose="02020603050405020304" pitchFamily="18" charset="0"/>
                <a:cs typeface="Times New Roman" panose="02020603050405020304" pitchFamily="18" charset="0"/>
              </a:rPr>
              <a:t>identification</a:t>
            </a:r>
            <a:r>
              <a:rPr lang="nl-BQ" dirty="0">
                <a:latin typeface="Times New Roman" panose="02020603050405020304" pitchFamily="18" charset="0"/>
                <a:cs typeface="Times New Roman" panose="02020603050405020304" pitchFamily="18" charset="0"/>
              </a:rPr>
              <a:t> was </a:t>
            </a:r>
            <a:r>
              <a:rPr lang="nl-BQ" dirty="0" err="1">
                <a:latin typeface="Times New Roman" panose="02020603050405020304" pitchFamily="18" charset="0"/>
                <a:cs typeface="Times New Roman" panose="02020603050405020304" pitchFamily="18" charset="0"/>
              </a:rPr>
              <a:t>optimized</a:t>
            </a:r>
            <a:r>
              <a:rPr lang="nl-BQ" dirty="0">
                <a:latin typeface="Times New Roman" panose="02020603050405020304" pitchFamily="18" charset="0"/>
                <a:cs typeface="Times New Roman" panose="02020603050405020304" pitchFamily="18" charset="0"/>
              </a:rPr>
              <a:t> </a:t>
            </a:r>
            <a:r>
              <a:rPr lang="nl-BQ" dirty="0" err="1">
                <a:latin typeface="Times New Roman" panose="02020603050405020304" pitchFamily="18" charset="0"/>
                <a:cs typeface="Times New Roman" panose="02020603050405020304" pitchFamily="18" charset="0"/>
              </a:rPr>
              <a:t>by</a:t>
            </a:r>
            <a:r>
              <a:rPr lang="nl-BQ" dirty="0">
                <a:latin typeface="Times New Roman" panose="02020603050405020304" pitchFamily="18" charset="0"/>
                <a:cs typeface="Times New Roman" panose="02020603050405020304" pitchFamily="18" charset="0"/>
              </a:rPr>
              <a:t> dropping </a:t>
            </a:r>
            <a:r>
              <a:rPr lang="nl-BQ" dirty="0" err="1">
                <a:latin typeface="Times New Roman" panose="02020603050405020304" pitchFamily="18" charset="0"/>
                <a:cs typeface="Times New Roman" panose="02020603050405020304" pitchFamily="18" charset="0"/>
              </a:rPr>
              <a:t>proportion</a:t>
            </a:r>
            <a:r>
              <a:rPr lang="nl-BQ" dirty="0">
                <a:latin typeface="Times New Roman" panose="02020603050405020304" pitchFamily="18" charset="0"/>
                <a:cs typeface="Times New Roman" panose="02020603050405020304" pitchFamily="18" charset="0"/>
              </a:rPr>
              <a:t> of </a:t>
            </a:r>
            <a:r>
              <a:rPr lang="nl-BQ" dirty="0" err="1">
                <a:latin typeface="Times New Roman" panose="02020603050405020304" pitchFamily="18" charset="0"/>
                <a:cs typeface="Times New Roman" panose="02020603050405020304" pitchFamily="18" charset="0"/>
              </a:rPr>
              <a:t>capitalized</a:t>
            </a:r>
            <a:r>
              <a:rPr lang="nl-BQ" dirty="0">
                <a:latin typeface="Times New Roman" panose="02020603050405020304" pitchFamily="18" charset="0"/>
                <a:cs typeface="Times New Roman" panose="02020603050405020304" pitchFamily="18" charset="0"/>
              </a:rPr>
              <a:t> </a:t>
            </a:r>
            <a:r>
              <a:rPr lang="nl-BQ" dirty="0" err="1">
                <a:latin typeface="Times New Roman" panose="02020603050405020304" pitchFamily="18" charset="0"/>
                <a:cs typeface="Times New Roman" panose="02020603050405020304" pitchFamily="18" charset="0"/>
              </a:rPr>
              <a:t>words</a:t>
            </a:r>
            <a:r>
              <a:rPr lang="nl-BQ" dirty="0">
                <a:latin typeface="Times New Roman" panose="02020603050405020304" pitchFamily="18" charset="0"/>
                <a:cs typeface="Times New Roman" panose="02020603050405020304" pitchFamily="18" charset="0"/>
              </a:rPr>
              <a:t> and </a:t>
            </a:r>
            <a:r>
              <a:rPr lang="nl-BQ" dirty="0" err="1">
                <a:latin typeface="Times New Roman" panose="02020603050405020304" pitchFamily="18" charset="0"/>
                <a:cs typeface="Times New Roman" panose="02020603050405020304" pitchFamily="18" charset="0"/>
              </a:rPr>
              <a:t>average</a:t>
            </a:r>
            <a:r>
              <a:rPr lang="nl-BQ" dirty="0">
                <a:latin typeface="Times New Roman" panose="02020603050405020304" pitchFamily="18" charset="0"/>
                <a:cs typeface="Times New Roman" panose="02020603050405020304" pitchFamily="18" charset="0"/>
              </a:rPr>
              <a:t> </a:t>
            </a:r>
            <a:r>
              <a:rPr lang="nl-BQ" dirty="0" err="1">
                <a:latin typeface="Times New Roman" panose="02020603050405020304" pitchFamily="18" charset="0"/>
                <a:cs typeface="Times New Roman" panose="02020603050405020304" pitchFamily="18" charset="0"/>
              </a:rPr>
              <a:t>sentence</a:t>
            </a:r>
            <a:r>
              <a:rPr lang="nl-BQ" dirty="0">
                <a:latin typeface="Times New Roman" panose="02020603050405020304" pitchFamily="18" charset="0"/>
                <a:cs typeface="Times New Roman" panose="02020603050405020304" pitchFamily="18" charset="0"/>
              </a:rPr>
              <a:t> </a:t>
            </a:r>
            <a:r>
              <a:rPr lang="nl-BQ" dirty="0" err="1">
                <a:latin typeface="Times New Roman" panose="02020603050405020304" pitchFamily="18" charset="0"/>
                <a:cs typeface="Times New Roman" panose="02020603050405020304" pitchFamily="18" charset="0"/>
              </a:rPr>
              <a:t>lenght</a:t>
            </a:r>
            <a:endParaRPr lang="nl-B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0091946"/>
      </p:ext>
    </p:extLst>
  </p:cSld>
  <p:clrMapOvr>
    <a:masterClrMapping/>
  </p:clrMapOvr>
</p:sld>
</file>

<file path=ppt/theme/theme1.xml><?xml version="1.0" encoding="utf-8"?>
<a:theme xmlns:a="http://schemas.openxmlformats.org/drawingml/2006/main" name="ppt_licht">
  <a:themeElements>
    <a:clrScheme name="">
      <a:dk1>
        <a:srgbClr val="000000"/>
      </a:dk1>
      <a:lt1>
        <a:srgbClr val="FFFFFF"/>
      </a:lt1>
      <a:dk2>
        <a:srgbClr val="003D62"/>
      </a:dk2>
      <a:lt2>
        <a:srgbClr val="DDDDDD"/>
      </a:lt2>
      <a:accent1>
        <a:srgbClr val="B6C4D8"/>
      </a:accent1>
      <a:accent2>
        <a:srgbClr val="003D62"/>
      </a:accent2>
      <a:accent3>
        <a:srgbClr val="FFFFFF"/>
      </a:accent3>
      <a:accent4>
        <a:srgbClr val="000000"/>
      </a:accent4>
      <a:accent5>
        <a:srgbClr val="D7DEE9"/>
      </a:accent5>
      <a:accent6>
        <a:srgbClr val="003658"/>
      </a:accent6>
      <a:hlink>
        <a:srgbClr val="7E002F"/>
      </a:hlink>
      <a:folHlink>
        <a:srgbClr val="D9BDBD"/>
      </a:folHlink>
    </a:clrScheme>
    <a:fontScheme name="ppt_lich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2500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25000" smtClean="0">
            <a:ln>
              <a:noFill/>
            </a:ln>
            <a:solidFill>
              <a:schemeClr val="tx1"/>
            </a:solidFill>
            <a:effectLst/>
            <a:latin typeface="Times New Roman" pitchFamily="18" charset="0"/>
          </a:defRPr>
        </a:defPPr>
      </a:lstStyle>
    </a:lnDef>
  </a:objectDefaults>
  <a:extraClrSchemeLst>
    <a:extraClrScheme>
      <a:clrScheme name="ppt_lich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pt_lich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pt_lich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pt_lich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pt_lich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pt_lich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pt_lich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ppt_licht 8">
        <a:dk1>
          <a:srgbClr val="003D62"/>
        </a:dk1>
        <a:lt1>
          <a:srgbClr val="FFFFFF"/>
        </a:lt1>
        <a:dk2>
          <a:srgbClr val="003D62"/>
        </a:dk2>
        <a:lt2>
          <a:srgbClr val="DDDDDD"/>
        </a:lt2>
        <a:accent1>
          <a:srgbClr val="B6C4D8"/>
        </a:accent1>
        <a:accent2>
          <a:srgbClr val="003D62"/>
        </a:accent2>
        <a:accent3>
          <a:srgbClr val="FFFFFF"/>
        </a:accent3>
        <a:accent4>
          <a:srgbClr val="003353"/>
        </a:accent4>
        <a:accent5>
          <a:srgbClr val="D7DEE9"/>
        </a:accent5>
        <a:accent6>
          <a:srgbClr val="003658"/>
        </a:accent6>
        <a:hlink>
          <a:srgbClr val="7E002F"/>
        </a:hlink>
        <a:folHlink>
          <a:srgbClr val="D9BDB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tandarddesign">
  <a:themeElements>
    <a:clrScheme name="Standarddesign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fontScheme name="Standarddesign">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2500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25000" smtClean="0">
            <a:ln>
              <a:noFill/>
            </a:ln>
            <a:solidFill>
              <a:schemeClr val="tx1"/>
            </a:solidFill>
            <a:effectLst/>
            <a:latin typeface="Times New Roman" pitchFamily="18" charset="0"/>
          </a:defRPr>
        </a:defPPr>
      </a:lstStyle>
    </a:lnDef>
  </a:objectDefaults>
  <a:extraClrSchemeLst>
    <a:extraClrScheme>
      <a:clrScheme name="Standarddesign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Standarddesign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ppt_licht</Template>
  <TotalTime>4059</TotalTime>
  <Words>701</Words>
  <Application>Microsoft Office PowerPoint</Application>
  <PresentationFormat>Diavoorstelling (4:3)</PresentationFormat>
  <Paragraphs>136</Paragraphs>
  <Slides>15</Slides>
  <Notes>1</Notes>
  <HiddenSlides>0</HiddenSlides>
  <MMClips>0</MMClips>
  <ScaleCrop>false</ScaleCrop>
  <HeadingPairs>
    <vt:vector size="6" baseType="variant">
      <vt:variant>
        <vt:lpstr>Gebruikte lettertypen</vt:lpstr>
      </vt:variant>
      <vt:variant>
        <vt:i4>6</vt:i4>
      </vt:variant>
      <vt:variant>
        <vt:lpstr>Thema</vt:lpstr>
      </vt:variant>
      <vt:variant>
        <vt:i4>2</vt:i4>
      </vt:variant>
      <vt:variant>
        <vt:lpstr>Diatitels</vt:lpstr>
      </vt:variant>
      <vt:variant>
        <vt:i4>15</vt:i4>
      </vt:variant>
    </vt:vector>
  </HeadingPairs>
  <TitlesOfParts>
    <vt:vector size="23" baseType="lpstr">
      <vt:lpstr>Arial</vt:lpstr>
      <vt:lpstr>Arial Narrow</vt:lpstr>
      <vt:lpstr>Calibri</vt:lpstr>
      <vt:lpstr>Monotype Sorts</vt:lpstr>
      <vt:lpstr>Times New Roman</vt:lpstr>
      <vt:lpstr>Verdana</vt:lpstr>
      <vt:lpstr>ppt_licht</vt:lpstr>
      <vt:lpstr>Standarddesign</vt:lpstr>
      <vt:lpstr>Multiclass Native Language Identification and Language Proficiency Identification: </vt:lpstr>
      <vt:lpstr>Tasks</vt:lpstr>
      <vt:lpstr>Overview</vt:lpstr>
      <vt:lpstr>Introduction</vt:lpstr>
      <vt:lpstr>Theoretical Framework</vt:lpstr>
      <vt:lpstr>Errors and Contrastive Analysis</vt:lpstr>
      <vt:lpstr>The Data</vt:lpstr>
      <vt:lpstr>Model Selection &amp; Features</vt:lpstr>
      <vt:lpstr>Feature simplification </vt:lpstr>
      <vt:lpstr>Optimization</vt:lpstr>
      <vt:lpstr>Results</vt:lpstr>
      <vt:lpstr>10-fold cross validation</vt:lpstr>
      <vt:lpstr>NLI</vt:lpstr>
      <vt:lpstr>Profiency</vt:lpstr>
      <vt:lpstr>Conclusion</vt:lpstr>
    </vt:vector>
  </TitlesOfParts>
  <Company>Universiteit Antwerpen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Theorieën der internationale betrekkingen</dc:title>
  <dc:subject>none</dc:subject>
  <dc:creator>Universiteit Antwerpen</dc:creator>
  <cp:lastModifiedBy>Robin De Paepe</cp:lastModifiedBy>
  <cp:revision>135</cp:revision>
  <cp:lastPrinted>2002-08-19T07:41:52Z</cp:lastPrinted>
  <dcterms:created xsi:type="dcterms:W3CDTF">2006-10-04T14:08:35Z</dcterms:created>
  <dcterms:modified xsi:type="dcterms:W3CDTF">2021-05-10T08:21:00Z</dcterms:modified>
</cp:coreProperties>
</file>