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50" r:id="rId2"/>
  </p:sldMasterIdLst>
  <p:notesMasterIdLst>
    <p:notesMasterId r:id="rId6"/>
  </p:notesMasterIdLst>
  <p:sldIdLst>
    <p:sldId id="256" r:id="rId3"/>
    <p:sldId id="318" r:id="rId4"/>
    <p:sldId id="319" r:id="rId5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2"/>
    <a:srgbClr val="25256F"/>
    <a:srgbClr val="5A8199"/>
    <a:srgbClr val="666666"/>
    <a:srgbClr val="FFFFFF"/>
    <a:srgbClr val="586F7D"/>
    <a:srgbClr val="141E64"/>
    <a:srgbClr val="404040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4" autoAdjust="0"/>
    <p:restoredTop sz="94762" autoAdjust="0"/>
  </p:normalViewPr>
  <p:slideViewPr>
    <p:cSldViewPr>
      <p:cViewPr varScale="1">
        <p:scale>
          <a:sx n="117" d="100"/>
          <a:sy n="117" d="100"/>
        </p:scale>
        <p:origin x="84" y="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76246227-52F4-4D9A-8FE1-7B281A1CF5B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8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289302-50C8-400E-92B4-E180DC90A071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8" descr="logo_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3" y="506413"/>
            <a:ext cx="7937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9" descr="gol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5" y="6286500"/>
            <a:ext cx="83153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0" descr="logo_u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3413" y="6219825"/>
            <a:ext cx="28511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3413" y="1458913"/>
            <a:ext cx="7870825" cy="152400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33413" y="3173413"/>
            <a:ext cx="7870825" cy="1270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7E002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7325" y="1395413"/>
            <a:ext cx="1966913" cy="4570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3413" y="1395413"/>
            <a:ext cx="5751512" cy="45704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nl-BE"/>
          </a:p>
        </p:txBody>
      </p:sp>
      <p:pic>
        <p:nvPicPr>
          <p:cNvPr id="5" name="Picture 5" descr="xxx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20050" y="5962650"/>
            <a:ext cx="881063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2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427038"/>
            <a:ext cx="8382000" cy="1524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de-DE"/>
              <a:t>Hier klicken, um Master-Titelformat zu bearbeiten.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00400" y="1752600"/>
            <a:ext cx="55626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400"/>
            </a:lvl1pPr>
          </a:lstStyle>
          <a:p>
            <a:r>
              <a:rPr lang="de-DE"/>
              <a:t>Hier klicken, um Master-Untertitelformat zu bearbeiten.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E8E8D-2FA9-4B91-A9E6-FA9441D03BF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B68F2-D426-4C27-BF7B-F2D10A50A4E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91EC3-CE4E-42C0-83FF-B9C39EC93F3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981200"/>
            <a:ext cx="4267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267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9DDD2-EF09-48F3-B310-3AF3D481DF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BD7F9-9A17-4D37-85E8-D65933F5FD0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92FB1-AAB6-42D0-8706-48EC045272A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D7023-E406-4153-A224-1468CC1643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D2E60-1964-4027-B29B-741AFB7D2CF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7E41D-345B-494C-8215-9F8C23CFCC9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E1A50-8D55-4D03-A554-AEC4B98D21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1717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609600"/>
            <a:ext cx="63627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10DB8-E926-4881-985A-ED6BBD0FB3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413" y="2411413"/>
            <a:ext cx="3859212" cy="355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2411413"/>
            <a:ext cx="3859213" cy="355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7" descr="gol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6613" y="6286500"/>
            <a:ext cx="83153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395413"/>
            <a:ext cx="787082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3413" y="2411413"/>
            <a:ext cx="7870825" cy="355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74"/>
          <p:cNvSpPr>
            <a:spLocks noChangeArrowheads="1"/>
          </p:cNvSpPr>
          <p:nvPr/>
        </p:nvSpPr>
        <p:spPr bwMode="auto">
          <a:xfrm>
            <a:off x="9950450" y="648335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30" name="Text Box 75"/>
          <p:cNvSpPr txBox="1">
            <a:spLocks noChangeArrowheads="1"/>
          </p:cNvSpPr>
          <p:nvPr/>
        </p:nvSpPr>
        <p:spPr bwMode="auto">
          <a:xfrm>
            <a:off x="7616825" y="6372225"/>
            <a:ext cx="889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fld id="{986422E0-5F72-4F5E-8E47-F442A4A29B96}" type="slidenum">
              <a:rPr lang="en-US">
                <a:solidFill>
                  <a:schemeClr val="bg1"/>
                </a:solidFill>
                <a:latin typeface="Verdana" pitchFamily="34" charset="0"/>
              </a:rPr>
              <a:pPr algn="r">
                <a:spcBef>
                  <a:spcPct val="50000"/>
                </a:spcBef>
              </a:pPr>
              <a:t>‹nr.›</a:t>
            </a:fld>
            <a:endParaRPr lang="en-US"/>
          </a:p>
        </p:txBody>
      </p:sp>
      <p:pic>
        <p:nvPicPr>
          <p:cNvPr id="1031" name="Picture 76" descr="logo_u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30238" y="506413"/>
            <a:ext cx="7937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78" descr="logo_ua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30238" y="6219825"/>
            <a:ext cx="28511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rgbClr val="003D6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-"/>
        <a:defRPr sz="2200">
          <a:solidFill>
            <a:srgbClr val="003D6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D6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3D6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6096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Hier klicken, um Master-Titelformat zu bearbeiten.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981200"/>
            <a:ext cx="868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Hier klicken, um Master-Textformat zu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614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1" sz="1400" baseline="0">
                <a:solidFill>
                  <a:schemeClr val="hlink"/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985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1400" baseline="0">
                <a:solidFill>
                  <a:schemeClr val="hlink"/>
                </a:solidFill>
                <a:latin typeface="+mn-lt"/>
              </a:defRPr>
            </a:lvl1pPr>
          </a:lstStyle>
          <a:p>
            <a:pPr>
              <a:defRPr/>
            </a:pPr>
            <a:fld id="{9CBDC8FB-23C4-4941-ACE1-17B8BEBB713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054" name="Picture 6" descr="xxx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20050" y="5962650"/>
            <a:ext cx="881063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2060848"/>
            <a:ext cx="7870825" cy="1524000"/>
          </a:xfrm>
        </p:spPr>
        <p:txBody>
          <a:bodyPr/>
          <a:lstStyle/>
          <a:p>
            <a:pPr algn="ctr"/>
            <a:r>
              <a:rPr lang="nl-BQ" sz="3300" dirty="0">
                <a:cs typeface="Times New Roman" pitchFamily="18" charset="0"/>
              </a:rPr>
              <a:t>Feedback Reading </a:t>
            </a:r>
            <a:r>
              <a:rPr lang="nl-BQ" sz="3300" dirty="0" err="1">
                <a:cs typeface="Times New Roman" pitchFamily="18" charset="0"/>
              </a:rPr>
              <a:t>to</a:t>
            </a:r>
            <a:r>
              <a:rPr lang="nl-BQ" sz="3300" dirty="0">
                <a:cs typeface="Times New Roman" pitchFamily="18" charset="0"/>
              </a:rPr>
              <a:t> </a:t>
            </a:r>
            <a:r>
              <a:rPr lang="nl-BQ" sz="3300" dirty="0" err="1">
                <a:cs typeface="Times New Roman" pitchFamily="18" charset="0"/>
              </a:rPr>
              <a:t>improve</a:t>
            </a:r>
            <a:r>
              <a:rPr lang="nl-BQ" sz="3300" dirty="0">
                <a:cs typeface="Times New Roman" pitchFamily="18" charset="0"/>
              </a:rPr>
              <a:t> service </a:t>
            </a:r>
            <a:r>
              <a:rPr lang="nl-BQ" sz="3300" dirty="0" err="1">
                <a:cs typeface="Times New Roman" pitchFamily="18" charset="0"/>
              </a:rPr>
              <a:t>implementation</a:t>
            </a:r>
            <a:endParaRPr lang="en-US" sz="3300" dirty="0"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5013176"/>
            <a:ext cx="7870825" cy="1270000"/>
          </a:xfrm>
        </p:spPr>
        <p:txBody>
          <a:bodyPr/>
          <a:lstStyle/>
          <a:p>
            <a:pPr algn="r">
              <a:lnSpc>
                <a:spcPct val="80000"/>
              </a:lnSpc>
            </a:pPr>
            <a:r>
              <a:rPr lang="nl-BQ" sz="2400" dirty="0"/>
              <a:t> </a:t>
            </a:r>
            <a:r>
              <a:rPr lang="nl-BQ" sz="2400" dirty="0" err="1"/>
              <a:t>by</a:t>
            </a:r>
            <a:r>
              <a:rPr lang="nl-BQ" sz="2400" dirty="0"/>
              <a:t> De Paepe Robin</a:t>
            </a:r>
            <a:endParaRPr lang="nl-BE" sz="2000" dirty="0"/>
          </a:p>
          <a:p>
            <a:pPr algn="r">
              <a:lnSpc>
                <a:spcPct val="80000"/>
              </a:lnSpc>
            </a:pPr>
            <a:endParaRPr lang="nl-BE" sz="2000" dirty="0"/>
          </a:p>
          <a:p>
            <a:pPr algn="r">
              <a:lnSpc>
                <a:spcPct val="80000"/>
              </a:lnSpc>
            </a:pPr>
            <a:endParaRPr lang="nl-BE" sz="2800" dirty="0"/>
          </a:p>
          <a:p>
            <a:pPr algn="r"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2E268-7B0B-4A14-921B-9CC379D5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DA712-726E-4154-A5D2-37464BB3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600EC9F-A186-4C20-9DD2-F826A56AA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1393942"/>
            <a:ext cx="9144000" cy="94532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7E38F67-179B-4CC7-B294-6509572A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03386"/>
            <a:ext cx="4481378" cy="3770466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4A78FEB5-FEA1-42C1-9913-9AB4F83BF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229" y="2780928"/>
            <a:ext cx="4572000" cy="226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3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A6F30-8F33-4827-9DC4-2FAE5F60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1B059D-3334-4C28-A947-90A765FF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</a:t>
            </a:r>
            <a:r>
              <a:rPr lang="nl-BQ" dirty="0" err="1"/>
              <a:t>arvesting</a:t>
            </a:r>
            <a:r>
              <a:rPr lang="nl-BQ" dirty="0"/>
              <a:t> data relevant </a:t>
            </a:r>
            <a:r>
              <a:rPr lang="nl-BQ" dirty="0" err="1"/>
              <a:t>to</a:t>
            </a:r>
            <a:r>
              <a:rPr lang="nl-BQ" dirty="0"/>
              <a:t> </a:t>
            </a:r>
            <a:r>
              <a:rPr lang="nl-BQ" dirty="0" err="1"/>
              <a:t>current</a:t>
            </a:r>
            <a:r>
              <a:rPr lang="nl-BQ" dirty="0"/>
              <a:t> and </a:t>
            </a:r>
            <a:r>
              <a:rPr lang="nl-BQ" dirty="0" err="1"/>
              <a:t>future</a:t>
            </a:r>
            <a:r>
              <a:rPr lang="nl-BQ" dirty="0"/>
              <a:t> service landscape</a:t>
            </a:r>
          </a:p>
          <a:p>
            <a:r>
              <a:rPr lang="nl-BQ" dirty="0"/>
              <a:t>Feedback + input review</a:t>
            </a:r>
          </a:p>
          <a:p>
            <a:r>
              <a:rPr lang="nl-BQ" dirty="0"/>
              <a:t>Combine user input </a:t>
            </a:r>
            <a:r>
              <a:rPr lang="nl-BQ" dirty="0" err="1"/>
              <a:t>with</a:t>
            </a:r>
            <a:r>
              <a:rPr lang="nl-BQ" dirty="0"/>
              <a:t> market-trends (</a:t>
            </a:r>
            <a:r>
              <a:rPr lang="nl-BQ" dirty="0" err="1"/>
              <a:t>StockTwits</a:t>
            </a:r>
            <a:r>
              <a:rPr lang="nl-BQ" dirty="0"/>
              <a:t> API)</a:t>
            </a:r>
          </a:p>
          <a:p>
            <a:endParaRPr lang="nl-BQ" dirty="0"/>
          </a:p>
          <a:p>
            <a:r>
              <a:rPr lang="nl-BQ" dirty="0"/>
              <a:t>Wide </a:t>
            </a:r>
            <a:r>
              <a:rPr lang="nl-BQ" dirty="0" err="1"/>
              <a:t>usage</a:t>
            </a:r>
            <a:r>
              <a:rPr lang="nl-BQ" dirty="0"/>
              <a:t> </a:t>
            </a:r>
            <a:r>
              <a:rPr lang="nl-BQ" dirty="0" err="1"/>
              <a:t>among</a:t>
            </a:r>
            <a:r>
              <a:rPr lang="nl-BQ" dirty="0"/>
              <a:t> </a:t>
            </a:r>
            <a:r>
              <a:rPr lang="nl-BQ"/>
              <a:t>service landscape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33073463"/>
      </p:ext>
    </p:extLst>
  </p:cSld>
  <p:clrMapOvr>
    <a:masterClrMapping/>
  </p:clrMapOvr>
</p:sld>
</file>

<file path=ppt/theme/theme1.xml><?xml version="1.0" encoding="utf-8"?>
<a:theme xmlns:a="http://schemas.openxmlformats.org/drawingml/2006/main" name="ppt_licht">
  <a:themeElements>
    <a:clrScheme name="">
      <a:dk1>
        <a:srgbClr val="000000"/>
      </a:dk1>
      <a:lt1>
        <a:srgbClr val="FFFFFF"/>
      </a:lt1>
      <a:dk2>
        <a:srgbClr val="003D62"/>
      </a:dk2>
      <a:lt2>
        <a:srgbClr val="DDDDDD"/>
      </a:lt2>
      <a:accent1>
        <a:srgbClr val="B6C4D8"/>
      </a:accent1>
      <a:accent2>
        <a:srgbClr val="003D62"/>
      </a:accent2>
      <a:accent3>
        <a:srgbClr val="FFFFFF"/>
      </a:accent3>
      <a:accent4>
        <a:srgbClr val="000000"/>
      </a:accent4>
      <a:accent5>
        <a:srgbClr val="D7DEE9"/>
      </a:accent5>
      <a:accent6>
        <a:srgbClr val="003658"/>
      </a:accent6>
      <a:hlink>
        <a:srgbClr val="7E002F"/>
      </a:hlink>
      <a:folHlink>
        <a:srgbClr val="D9BDBD"/>
      </a:folHlink>
    </a:clrScheme>
    <a:fontScheme name="ppt_lic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pt_lic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lich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lich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lich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lich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lich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lich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licht 8">
        <a:dk1>
          <a:srgbClr val="003D62"/>
        </a:dk1>
        <a:lt1>
          <a:srgbClr val="FFFFFF"/>
        </a:lt1>
        <a:dk2>
          <a:srgbClr val="003D62"/>
        </a:dk2>
        <a:lt2>
          <a:srgbClr val="DDDDDD"/>
        </a:lt2>
        <a:accent1>
          <a:srgbClr val="B6C4D8"/>
        </a:accent1>
        <a:accent2>
          <a:srgbClr val="003D62"/>
        </a:accent2>
        <a:accent3>
          <a:srgbClr val="FFFFFF"/>
        </a:accent3>
        <a:accent4>
          <a:srgbClr val="003353"/>
        </a:accent4>
        <a:accent5>
          <a:srgbClr val="D7DEE9"/>
        </a:accent5>
        <a:accent6>
          <a:srgbClr val="003658"/>
        </a:accent6>
        <a:hlink>
          <a:srgbClr val="7E002F"/>
        </a:hlink>
        <a:folHlink>
          <a:srgbClr val="D9BDB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FFFFCC"/>
      </a:folHlink>
    </a:clrScheme>
    <a:fontScheme name="Standarddesign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ppt_licht</Template>
  <TotalTime>3889</TotalTime>
  <Words>40</Words>
  <Application>Microsoft Office PowerPoint</Application>
  <PresentationFormat>Diavoorstelling (4:3)</PresentationFormat>
  <Paragraphs>9</Paragraphs>
  <Slides>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</vt:i4>
      </vt:variant>
    </vt:vector>
  </HeadingPairs>
  <TitlesOfParts>
    <vt:vector size="10" baseType="lpstr">
      <vt:lpstr>Arial</vt:lpstr>
      <vt:lpstr>Arial Narrow</vt:lpstr>
      <vt:lpstr>Monotype Sorts</vt:lpstr>
      <vt:lpstr>Times New Roman</vt:lpstr>
      <vt:lpstr>Verdana</vt:lpstr>
      <vt:lpstr>ppt_licht</vt:lpstr>
      <vt:lpstr>Standarddesign</vt:lpstr>
      <vt:lpstr>Feedback Reading to improve service implementation</vt:lpstr>
      <vt:lpstr>PowerPoint-presentatie</vt:lpstr>
      <vt:lpstr>PowerPoint-presentatie</vt:lpstr>
    </vt:vector>
  </TitlesOfParts>
  <Company>Universiteit Antwerpen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Theorieën der internationale betrekkingen</dc:title>
  <dc:subject>none</dc:subject>
  <dc:creator>Universiteit Antwerpen</dc:creator>
  <cp:lastModifiedBy>Robin De Paepe</cp:lastModifiedBy>
  <cp:revision>120</cp:revision>
  <cp:lastPrinted>2002-08-19T07:41:52Z</cp:lastPrinted>
  <dcterms:created xsi:type="dcterms:W3CDTF">2006-10-04T14:08:35Z</dcterms:created>
  <dcterms:modified xsi:type="dcterms:W3CDTF">2021-05-10T08:40:53Z</dcterms:modified>
</cp:coreProperties>
</file>