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5" r:id="rId3"/>
    <p:sldId id="257" r:id="rId4"/>
    <p:sldId id="260" r:id="rId5"/>
    <p:sldId id="264" r:id="rId6"/>
    <p:sldId id="258" r:id="rId7"/>
    <p:sldId id="259" r:id="rId8"/>
    <p:sldId id="261" r:id="rId9"/>
    <p:sldId id="262" r:id="rId10"/>
    <p:sldId id="263" r:id="rId11"/>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554" autoAdjust="0"/>
  </p:normalViewPr>
  <p:slideViewPr>
    <p:cSldViewPr snapToGrid="0">
      <p:cViewPr varScale="1">
        <p:scale>
          <a:sx n="75" d="100"/>
          <a:sy n="75" d="100"/>
        </p:scale>
        <p:origin x="191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8A506-238E-48E3-8CF4-66BA244964D0}" type="datetimeFigureOut">
              <a:rPr lang="nl-BE" smtClean="0"/>
              <a:t>9/06/2024</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4E5086-CA4D-4637-9B06-1DB49C47F804}" type="slidenum">
              <a:rPr lang="nl-BE" smtClean="0"/>
              <a:t>‹nr.›</a:t>
            </a:fld>
            <a:endParaRPr lang="nl-BE"/>
          </a:p>
        </p:txBody>
      </p:sp>
    </p:spTree>
    <p:extLst>
      <p:ext uri="{BB962C8B-B14F-4D97-AF65-F5344CB8AC3E}">
        <p14:creationId xmlns:p14="http://schemas.microsoft.com/office/powerpoint/2010/main" val="323270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l"/>
            <a:r>
              <a:rPr lang="nl-NL" sz="1800" b="1" i="0" dirty="0">
                <a:solidFill>
                  <a:srgbClr val="000000"/>
                </a:solidFill>
                <a:effectLst/>
                <a:highlight>
                  <a:srgbClr val="FFFFFF"/>
                </a:highlight>
                <a:latin typeface="Montserrat" panose="00000500000000000000" pitchFamily="50" charset="0"/>
              </a:rPr>
              <a:t>Presentatie</a:t>
            </a:r>
            <a:endParaRPr lang="nl-NL" b="0" i="0" dirty="0">
              <a:solidFill>
                <a:srgbClr val="000000"/>
              </a:solidFill>
              <a:effectLst/>
              <a:highlight>
                <a:srgbClr val="FFFFFF"/>
              </a:highlight>
              <a:latin typeface="Segoe UI" panose="020B0502040204020203" pitchFamily="34" charset="0"/>
            </a:endParaRPr>
          </a:p>
          <a:p>
            <a:pPr algn="l"/>
            <a:r>
              <a:rPr lang="nl-NL" b="0" i="0" dirty="0">
                <a:solidFill>
                  <a:srgbClr val="000000"/>
                </a:solidFill>
                <a:effectLst/>
                <a:highlight>
                  <a:srgbClr val="FFFFFF"/>
                </a:highlight>
                <a:latin typeface="Segoe UI" panose="020B0502040204020203" pitchFamily="34" charset="0"/>
              </a:rPr>
              <a:t> </a:t>
            </a:r>
          </a:p>
          <a:p>
            <a:pPr algn="l"/>
            <a:r>
              <a:rPr lang="nl-NL" b="0" i="0" dirty="0">
                <a:solidFill>
                  <a:srgbClr val="000000"/>
                </a:solidFill>
                <a:effectLst/>
                <a:highlight>
                  <a:srgbClr val="FFFFFF"/>
                </a:highlight>
                <a:latin typeface="Segoe UI" panose="020B0502040204020203" pitchFamily="34" charset="0"/>
              </a:rPr>
              <a:t>Je maakt een presentatie/filmpje/... aan de hand waarvan je de BP </a:t>
            </a:r>
            <a:r>
              <a:rPr lang="nl-NL" b="0" i="0" u="sng" dirty="0" err="1">
                <a:solidFill>
                  <a:srgbClr val="000000"/>
                </a:solidFill>
                <a:effectLst/>
                <a:highlight>
                  <a:srgbClr val="FFFFFF"/>
                </a:highlight>
                <a:latin typeface="Segoe UI" panose="020B0502040204020203" pitchFamily="34" charset="0"/>
              </a:rPr>
              <a:t>pitcht</a:t>
            </a:r>
            <a:r>
              <a:rPr lang="nl-NL" b="0" i="0" dirty="0">
                <a:solidFill>
                  <a:srgbClr val="000000"/>
                </a:solidFill>
                <a:effectLst/>
                <a:highlight>
                  <a:srgbClr val="FFFFFF"/>
                </a:highlight>
                <a:latin typeface="Segoe UI" panose="020B0502040204020203" pitchFamily="34" charset="0"/>
              </a:rPr>
              <a:t>. Zet vooral de meerwaarde van je BP voor je specifieke casus in de verf. Wat was het probleem dat de insteek vormde voor je onderzoek, wat waren je onderzoeksvragen, hoe ben je te werk gegaan, wat zijn de belangrijkste resultaten en wat betekenen deze? De literatuurstudie hoef je niet uitgebreid uit de doeken te dien. Indien passend kan je ook een korte </a:t>
            </a:r>
            <a:r>
              <a:rPr lang="nl-NL" b="0" i="0" u="sng" dirty="0">
                <a:solidFill>
                  <a:srgbClr val="000000"/>
                </a:solidFill>
                <a:effectLst/>
                <a:highlight>
                  <a:srgbClr val="FFFFFF"/>
                </a:highlight>
                <a:latin typeface="Segoe UI" panose="020B0502040204020203" pitchFamily="34" charset="0"/>
              </a:rPr>
              <a:t>demo</a:t>
            </a:r>
            <a:r>
              <a:rPr lang="nl-NL" b="0" i="0" dirty="0">
                <a:solidFill>
                  <a:srgbClr val="000000"/>
                </a:solidFill>
                <a:effectLst/>
                <a:highlight>
                  <a:srgbClr val="FFFFFF"/>
                </a:highlight>
                <a:latin typeface="Segoe UI" panose="020B0502040204020203" pitchFamily="34" charset="0"/>
              </a:rPr>
              <a:t> tonen. Onthoud hierbij vooral dat je een verhaal vertelt. De presentatie hoeft niet de structuur van de BP zelf te volgen, maar fungeert vooral als een pitch van je onderzoek: wat was het belang van de onderzoeksvraag, welk concreet probleem los je ermee op?</a:t>
            </a:r>
          </a:p>
          <a:p>
            <a:pPr algn="l"/>
            <a:r>
              <a:rPr lang="nl-NL" sz="1800" b="0" i="0" dirty="0">
                <a:solidFill>
                  <a:srgbClr val="000000"/>
                </a:solidFill>
                <a:effectLst/>
                <a:highlight>
                  <a:srgbClr val="FFFFFF"/>
                </a:highlight>
                <a:latin typeface="Montserrat" panose="00000500000000000000" pitchFamily="50" charset="0"/>
              </a:rPr>
              <a:t>Let op: de </a:t>
            </a:r>
            <a:r>
              <a:rPr lang="nl-NL" sz="1800" b="0" i="0" dirty="0" err="1">
                <a:solidFill>
                  <a:srgbClr val="000000"/>
                </a:solidFill>
                <a:effectLst/>
                <a:highlight>
                  <a:srgbClr val="FFFFFF"/>
                </a:highlight>
                <a:latin typeface="Montserrat" panose="00000500000000000000" pitchFamily="50" charset="0"/>
              </a:rPr>
              <a:t>pptx</a:t>
            </a:r>
            <a:r>
              <a:rPr lang="nl-NL" sz="1800" b="0" i="0" dirty="0">
                <a:solidFill>
                  <a:srgbClr val="000000"/>
                </a:solidFill>
                <a:effectLst/>
                <a:highlight>
                  <a:srgbClr val="FFFFFF"/>
                </a:highlight>
                <a:latin typeface="Montserrat" panose="00000500000000000000" pitchFamily="50" charset="0"/>
              </a:rPr>
              <a:t> is een middel ter ondersteuning bij het pitchen van je onderzoek, niet het doel op zich. Maak eerder spaarzaam gebruik van slides, neem zeker figuren, tabellen, grafieken, ... ter visualisatie op.</a:t>
            </a:r>
          </a:p>
          <a:p>
            <a:pPr algn="l"/>
            <a:endParaRPr lang="nl-NL" sz="1800" b="0" i="0" dirty="0">
              <a:solidFill>
                <a:srgbClr val="000000"/>
              </a:solidFill>
              <a:effectLst/>
              <a:highlight>
                <a:srgbClr val="FFFFFF"/>
              </a:highlight>
              <a:latin typeface="Montserrat" panose="00000500000000000000" pitchFamily="50" charset="0"/>
            </a:endParaRPr>
          </a:p>
          <a:p>
            <a:pPr algn="l"/>
            <a:endParaRPr lang="nl-NL" sz="1800" b="0" i="0" dirty="0">
              <a:solidFill>
                <a:srgbClr val="000000"/>
              </a:solidFill>
              <a:effectLst/>
              <a:highlight>
                <a:srgbClr val="FFFFFF"/>
              </a:highlight>
              <a:latin typeface="Montserrat" panose="00000500000000000000" pitchFamily="50" charset="0"/>
            </a:endParaRPr>
          </a:p>
          <a:p>
            <a:pPr algn="l"/>
            <a:r>
              <a:rPr lang="nl-NL" sz="1800" b="0" i="0" dirty="0">
                <a:solidFill>
                  <a:srgbClr val="000000"/>
                </a:solidFill>
                <a:effectLst/>
                <a:highlight>
                  <a:srgbClr val="FFFFFF"/>
                </a:highlight>
                <a:latin typeface="Montserrat" panose="00000500000000000000" pitchFamily="50" charset="0"/>
              </a:rPr>
              <a:t>Een </a:t>
            </a:r>
            <a:r>
              <a:rPr lang="nl-NL" sz="1800" b="0" i="0" dirty="0" err="1">
                <a:solidFill>
                  <a:srgbClr val="000000"/>
                </a:solidFill>
                <a:effectLst/>
                <a:highlight>
                  <a:srgbClr val="FFFFFF"/>
                </a:highlight>
                <a:latin typeface="Montserrat" panose="00000500000000000000" pitchFamily="50" charset="0"/>
              </a:rPr>
              <a:t>hook</a:t>
            </a:r>
            <a:r>
              <a:rPr lang="nl-NL" sz="1800" b="0" i="0" dirty="0">
                <a:solidFill>
                  <a:srgbClr val="000000"/>
                </a:solidFill>
                <a:effectLst/>
                <a:highlight>
                  <a:srgbClr val="FFFFFF"/>
                </a:highlight>
                <a:latin typeface="Montserrat" panose="00000500000000000000" pitchFamily="50" charset="0"/>
              </a:rPr>
              <a:t>;</a:t>
            </a:r>
            <a:endParaRPr lang="nl-NL" b="0" i="0" dirty="0">
              <a:solidFill>
                <a:srgbClr val="000000"/>
              </a:solidFill>
              <a:effectLst/>
              <a:highlight>
                <a:srgbClr val="FFFFFF"/>
              </a:highlight>
              <a:latin typeface="Segoe UI" panose="020B0502040204020203" pitchFamily="34" charset="0"/>
            </a:endParaRPr>
          </a:p>
          <a:p>
            <a:endParaRPr lang="nl-BE" dirty="0"/>
          </a:p>
        </p:txBody>
      </p:sp>
      <p:sp>
        <p:nvSpPr>
          <p:cNvPr id="4" name="Tijdelijke aanduiding voor dianummer 3"/>
          <p:cNvSpPr>
            <a:spLocks noGrp="1"/>
          </p:cNvSpPr>
          <p:nvPr>
            <p:ph type="sldNum" sz="quarter" idx="5"/>
          </p:nvPr>
        </p:nvSpPr>
        <p:spPr/>
        <p:txBody>
          <a:bodyPr/>
          <a:lstStyle/>
          <a:p>
            <a:fld id="{0E4E5086-CA4D-4637-9B06-1DB49C47F804}" type="slidenum">
              <a:rPr lang="nl-BE" smtClean="0"/>
              <a:t>1</a:t>
            </a:fld>
            <a:endParaRPr lang="nl-BE"/>
          </a:p>
        </p:txBody>
      </p:sp>
    </p:spTree>
    <p:extLst>
      <p:ext uri="{BB962C8B-B14F-4D97-AF65-F5344CB8AC3E}">
        <p14:creationId xmlns:p14="http://schemas.microsoft.com/office/powerpoint/2010/main" val="3276718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0" i="0" dirty="0">
                <a:solidFill>
                  <a:srgbClr val="000000"/>
                </a:solidFill>
                <a:effectLst/>
                <a:highlight>
                  <a:srgbClr val="FFFFFF"/>
                </a:highlight>
                <a:latin typeface="Segoe UI" panose="020B0502040204020203" pitchFamily="34" charset="0"/>
              </a:rPr>
              <a:t>Wat was het probleem dat de insteek vormde voor je onderzoek</a:t>
            </a:r>
            <a:endParaRPr lang="nl-BE" dirty="0"/>
          </a:p>
        </p:txBody>
      </p:sp>
      <p:sp>
        <p:nvSpPr>
          <p:cNvPr id="4" name="Tijdelijke aanduiding voor dianummer 3"/>
          <p:cNvSpPr>
            <a:spLocks noGrp="1"/>
          </p:cNvSpPr>
          <p:nvPr>
            <p:ph type="sldNum" sz="quarter" idx="5"/>
          </p:nvPr>
        </p:nvSpPr>
        <p:spPr/>
        <p:txBody>
          <a:bodyPr/>
          <a:lstStyle/>
          <a:p>
            <a:fld id="{0E4E5086-CA4D-4637-9B06-1DB49C47F804}" type="slidenum">
              <a:rPr lang="nl-BE" smtClean="0"/>
              <a:t>3</a:t>
            </a:fld>
            <a:endParaRPr lang="nl-BE"/>
          </a:p>
        </p:txBody>
      </p:sp>
    </p:spTree>
    <p:extLst>
      <p:ext uri="{BB962C8B-B14F-4D97-AF65-F5344CB8AC3E}">
        <p14:creationId xmlns:p14="http://schemas.microsoft.com/office/powerpoint/2010/main" val="3538455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0" i="0" dirty="0">
                <a:solidFill>
                  <a:srgbClr val="000000"/>
                </a:solidFill>
                <a:effectLst/>
                <a:highlight>
                  <a:srgbClr val="FFFFFF"/>
                </a:highlight>
                <a:latin typeface="Segoe UI" panose="020B0502040204020203" pitchFamily="34" charset="0"/>
              </a:rPr>
              <a:t>wat waren je onderzoeksvragen</a:t>
            </a:r>
            <a:endParaRPr lang="nl-BE" dirty="0"/>
          </a:p>
        </p:txBody>
      </p:sp>
      <p:sp>
        <p:nvSpPr>
          <p:cNvPr id="4" name="Tijdelijke aanduiding voor dianummer 3"/>
          <p:cNvSpPr>
            <a:spLocks noGrp="1"/>
          </p:cNvSpPr>
          <p:nvPr>
            <p:ph type="sldNum" sz="quarter" idx="5"/>
          </p:nvPr>
        </p:nvSpPr>
        <p:spPr/>
        <p:txBody>
          <a:bodyPr/>
          <a:lstStyle/>
          <a:p>
            <a:fld id="{0E4E5086-CA4D-4637-9B06-1DB49C47F804}" type="slidenum">
              <a:rPr lang="nl-BE" smtClean="0"/>
              <a:t>4</a:t>
            </a:fld>
            <a:endParaRPr lang="nl-BE"/>
          </a:p>
        </p:txBody>
      </p:sp>
    </p:spTree>
    <p:extLst>
      <p:ext uri="{BB962C8B-B14F-4D97-AF65-F5344CB8AC3E}">
        <p14:creationId xmlns:p14="http://schemas.microsoft.com/office/powerpoint/2010/main" val="3935360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0" i="0" dirty="0">
                <a:solidFill>
                  <a:srgbClr val="000000"/>
                </a:solidFill>
                <a:effectLst/>
                <a:highlight>
                  <a:srgbClr val="FFFFFF"/>
                </a:highlight>
                <a:latin typeface="Segoe UI" panose="020B0502040204020203" pitchFamily="34" charset="0"/>
              </a:rPr>
              <a:t>hoe ben je te werk gegaan</a:t>
            </a:r>
            <a:endParaRPr lang="nl-BE" dirty="0"/>
          </a:p>
        </p:txBody>
      </p:sp>
      <p:sp>
        <p:nvSpPr>
          <p:cNvPr id="4" name="Tijdelijke aanduiding voor dianummer 3"/>
          <p:cNvSpPr>
            <a:spLocks noGrp="1"/>
          </p:cNvSpPr>
          <p:nvPr>
            <p:ph type="sldNum" sz="quarter" idx="5"/>
          </p:nvPr>
        </p:nvSpPr>
        <p:spPr/>
        <p:txBody>
          <a:bodyPr/>
          <a:lstStyle/>
          <a:p>
            <a:fld id="{0E4E5086-CA4D-4637-9B06-1DB49C47F804}" type="slidenum">
              <a:rPr lang="nl-BE" smtClean="0"/>
              <a:t>6</a:t>
            </a:fld>
            <a:endParaRPr lang="nl-BE"/>
          </a:p>
        </p:txBody>
      </p:sp>
    </p:spTree>
    <p:extLst>
      <p:ext uri="{BB962C8B-B14F-4D97-AF65-F5344CB8AC3E}">
        <p14:creationId xmlns:p14="http://schemas.microsoft.com/office/powerpoint/2010/main" val="3848383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0" i="0" dirty="0">
                <a:solidFill>
                  <a:srgbClr val="000000"/>
                </a:solidFill>
                <a:effectLst/>
                <a:highlight>
                  <a:srgbClr val="FFFFFF"/>
                </a:highlight>
                <a:latin typeface="Segoe UI" panose="020B0502040204020203" pitchFamily="34" charset="0"/>
              </a:rPr>
              <a:t>wat zijn de belangrijkste resultaten en wat betekenen deze</a:t>
            </a:r>
            <a:endParaRPr lang="nl-BE" dirty="0"/>
          </a:p>
        </p:txBody>
      </p:sp>
      <p:sp>
        <p:nvSpPr>
          <p:cNvPr id="4" name="Tijdelijke aanduiding voor dianummer 3"/>
          <p:cNvSpPr>
            <a:spLocks noGrp="1"/>
          </p:cNvSpPr>
          <p:nvPr>
            <p:ph type="sldNum" sz="quarter" idx="5"/>
          </p:nvPr>
        </p:nvSpPr>
        <p:spPr/>
        <p:txBody>
          <a:bodyPr/>
          <a:lstStyle/>
          <a:p>
            <a:fld id="{0E4E5086-CA4D-4637-9B06-1DB49C47F804}" type="slidenum">
              <a:rPr lang="nl-BE" smtClean="0"/>
              <a:t>7</a:t>
            </a:fld>
            <a:endParaRPr lang="nl-BE"/>
          </a:p>
        </p:txBody>
      </p:sp>
    </p:spTree>
    <p:extLst>
      <p:ext uri="{BB962C8B-B14F-4D97-AF65-F5344CB8AC3E}">
        <p14:creationId xmlns:p14="http://schemas.microsoft.com/office/powerpoint/2010/main" val="4251833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0" i="0" dirty="0">
                <a:solidFill>
                  <a:srgbClr val="000000"/>
                </a:solidFill>
                <a:effectLst/>
                <a:highlight>
                  <a:srgbClr val="FFFFFF"/>
                </a:highlight>
                <a:latin typeface="Segoe UI" panose="020B0502040204020203" pitchFamily="34" charset="0"/>
              </a:rPr>
              <a:t>wat betekenen deze</a:t>
            </a:r>
            <a:endParaRPr lang="nl-BE" dirty="0"/>
          </a:p>
        </p:txBody>
      </p:sp>
      <p:sp>
        <p:nvSpPr>
          <p:cNvPr id="4" name="Tijdelijke aanduiding voor dianummer 3"/>
          <p:cNvSpPr>
            <a:spLocks noGrp="1"/>
          </p:cNvSpPr>
          <p:nvPr>
            <p:ph type="sldNum" sz="quarter" idx="5"/>
          </p:nvPr>
        </p:nvSpPr>
        <p:spPr/>
        <p:txBody>
          <a:bodyPr/>
          <a:lstStyle/>
          <a:p>
            <a:fld id="{0E4E5086-CA4D-4637-9B06-1DB49C47F804}" type="slidenum">
              <a:rPr lang="nl-BE" smtClean="0"/>
              <a:t>8</a:t>
            </a:fld>
            <a:endParaRPr lang="nl-BE"/>
          </a:p>
        </p:txBody>
      </p:sp>
    </p:spTree>
    <p:extLst>
      <p:ext uri="{BB962C8B-B14F-4D97-AF65-F5344CB8AC3E}">
        <p14:creationId xmlns:p14="http://schemas.microsoft.com/office/powerpoint/2010/main" val="2634640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0" i="0" dirty="0">
                <a:solidFill>
                  <a:srgbClr val="000000"/>
                </a:solidFill>
                <a:effectLst/>
                <a:highlight>
                  <a:srgbClr val="FFFFFF"/>
                </a:highlight>
                <a:latin typeface="Segoe UI" panose="020B0502040204020203" pitchFamily="34" charset="0"/>
              </a:rPr>
              <a:t>wat was het belang van de onderzoeksvraag, welk concreet probleem los je ermee op</a:t>
            </a:r>
            <a:endParaRPr lang="nl-BE" dirty="0"/>
          </a:p>
        </p:txBody>
      </p:sp>
      <p:sp>
        <p:nvSpPr>
          <p:cNvPr id="4" name="Tijdelijke aanduiding voor dianummer 3"/>
          <p:cNvSpPr>
            <a:spLocks noGrp="1"/>
          </p:cNvSpPr>
          <p:nvPr>
            <p:ph type="sldNum" sz="quarter" idx="5"/>
          </p:nvPr>
        </p:nvSpPr>
        <p:spPr/>
        <p:txBody>
          <a:bodyPr/>
          <a:lstStyle/>
          <a:p>
            <a:fld id="{0E4E5086-CA4D-4637-9B06-1DB49C47F804}" type="slidenum">
              <a:rPr lang="nl-BE" smtClean="0"/>
              <a:t>9</a:t>
            </a:fld>
            <a:endParaRPr lang="nl-BE"/>
          </a:p>
        </p:txBody>
      </p:sp>
    </p:spTree>
    <p:extLst>
      <p:ext uri="{BB962C8B-B14F-4D97-AF65-F5344CB8AC3E}">
        <p14:creationId xmlns:p14="http://schemas.microsoft.com/office/powerpoint/2010/main" val="699390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E211CB-FB8D-F31A-3842-0000483B086E}"/>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nl-BE"/>
          </a:p>
        </p:txBody>
      </p:sp>
      <p:sp>
        <p:nvSpPr>
          <p:cNvPr id="3" name="Ondertitel 2">
            <a:extLst>
              <a:ext uri="{FF2B5EF4-FFF2-40B4-BE49-F238E27FC236}">
                <a16:creationId xmlns:a16="http://schemas.microsoft.com/office/drawing/2014/main" id="{B5371B09-0148-0707-7874-120EA2856B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nl-BE"/>
          </a:p>
        </p:txBody>
      </p:sp>
      <p:sp>
        <p:nvSpPr>
          <p:cNvPr id="4" name="Tijdelijke aanduiding voor datum 3">
            <a:extLst>
              <a:ext uri="{FF2B5EF4-FFF2-40B4-BE49-F238E27FC236}">
                <a16:creationId xmlns:a16="http://schemas.microsoft.com/office/drawing/2014/main" id="{F9D875BD-CB9B-779A-1A76-20F702D1AC7D}"/>
              </a:ext>
            </a:extLst>
          </p:cNvPr>
          <p:cNvSpPr>
            <a:spLocks noGrp="1"/>
          </p:cNvSpPr>
          <p:nvPr>
            <p:ph type="dt" sz="half" idx="10"/>
          </p:nvPr>
        </p:nvSpPr>
        <p:spPr/>
        <p:txBody>
          <a:bodyPr/>
          <a:lstStyle/>
          <a:p>
            <a:fld id="{2E8CF466-741D-4A6F-B985-9D70103A4884}" type="datetimeFigureOut">
              <a:rPr lang="nl-BE" smtClean="0"/>
              <a:t>9/06/2024</a:t>
            </a:fld>
            <a:endParaRPr lang="nl-BE"/>
          </a:p>
        </p:txBody>
      </p:sp>
      <p:sp>
        <p:nvSpPr>
          <p:cNvPr id="5" name="Tijdelijke aanduiding voor voettekst 4">
            <a:extLst>
              <a:ext uri="{FF2B5EF4-FFF2-40B4-BE49-F238E27FC236}">
                <a16:creationId xmlns:a16="http://schemas.microsoft.com/office/drawing/2014/main" id="{1DFEA816-C428-57A9-A677-B763984DE82E}"/>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A9246578-5F4A-EC19-8E67-B3DF2436367C}"/>
              </a:ext>
            </a:extLst>
          </p:cNvPr>
          <p:cNvSpPr>
            <a:spLocks noGrp="1"/>
          </p:cNvSpPr>
          <p:nvPr>
            <p:ph type="sldNum" sz="quarter" idx="12"/>
          </p:nvPr>
        </p:nvSpPr>
        <p:spPr/>
        <p:txBody>
          <a:bodyPr/>
          <a:lstStyle/>
          <a:p>
            <a:fld id="{7D9BF175-6D85-4336-8EC4-49D42AD98CBE}" type="slidenum">
              <a:rPr lang="nl-BE" smtClean="0"/>
              <a:t>‹nr.›</a:t>
            </a:fld>
            <a:endParaRPr lang="nl-BE"/>
          </a:p>
        </p:txBody>
      </p:sp>
    </p:spTree>
    <p:extLst>
      <p:ext uri="{BB962C8B-B14F-4D97-AF65-F5344CB8AC3E}">
        <p14:creationId xmlns:p14="http://schemas.microsoft.com/office/powerpoint/2010/main" val="417047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4B9594-01D2-FC10-C663-7A18CC8EB618}"/>
              </a:ext>
            </a:extLst>
          </p:cNvPr>
          <p:cNvSpPr>
            <a:spLocks noGrp="1"/>
          </p:cNvSpPr>
          <p:nvPr>
            <p:ph type="title"/>
          </p:nvPr>
        </p:nvSpPr>
        <p:spPr/>
        <p:txBody>
          <a:bodyPr/>
          <a:lstStyle/>
          <a:p>
            <a:r>
              <a:rPr lang="nl-NL"/>
              <a:t>Klik om stijl te bewerken</a:t>
            </a:r>
            <a:endParaRPr lang="nl-BE"/>
          </a:p>
        </p:txBody>
      </p:sp>
      <p:sp>
        <p:nvSpPr>
          <p:cNvPr id="3" name="Tijdelijke aanduiding voor verticale tekst 2">
            <a:extLst>
              <a:ext uri="{FF2B5EF4-FFF2-40B4-BE49-F238E27FC236}">
                <a16:creationId xmlns:a16="http://schemas.microsoft.com/office/drawing/2014/main" id="{8E268545-1D36-249A-A022-998715F3B9E2}"/>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AC59863F-948B-E10D-F6C4-6AE92B87236F}"/>
              </a:ext>
            </a:extLst>
          </p:cNvPr>
          <p:cNvSpPr>
            <a:spLocks noGrp="1"/>
          </p:cNvSpPr>
          <p:nvPr>
            <p:ph type="dt" sz="half" idx="10"/>
          </p:nvPr>
        </p:nvSpPr>
        <p:spPr/>
        <p:txBody>
          <a:bodyPr/>
          <a:lstStyle/>
          <a:p>
            <a:fld id="{2E8CF466-741D-4A6F-B985-9D70103A4884}" type="datetimeFigureOut">
              <a:rPr lang="nl-BE" smtClean="0"/>
              <a:t>9/06/2024</a:t>
            </a:fld>
            <a:endParaRPr lang="nl-BE"/>
          </a:p>
        </p:txBody>
      </p:sp>
      <p:sp>
        <p:nvSpPr>
          <p:cNvPr id="5" name="Tijdelijke aanduiding voor voettekst 4">
            <a:extLst>
              <a:ext uri="{FF2B5EF4-FFF2-40B4-BE49-F238E27FC236}">
                <a16:creationId xmlns:a16="http://schemas.microsoft.com/office/drawing/2014/main" id="{1B9682B7-DAE0-B770-1C66-1E6D51402B45}"/>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A7FB780B-57E1-C75B-2290-A83E15C97995}"/>
              </a:ext>
            </a:extLst>
          </p:cNvPr>
          <p:cNvSpPr>
            <a:spLocks noGrp="1"/>
          </p:cNvSpPr>
          <p:nvPr>
            <p:ph type="sldNum" sz="quarter" idx="12"/>
          </p:nvPr>
        </p:nvSpPr>
        <p:spPr/>
        <p:txBody>
          <a:bodyPr/>
          <a:lstStyle/>
          <a:p>
            <a:fld id="{7D9BF175-6D85-4336-8EC4-49D42AD98CBE}" type="slidenum">
              <a:rPr lang="nl-BE" smtClean="0"/>
              <a:t>‹nr.›</a:t>
            </a:fld>
            <a:endParaRPr lang="nl-BE"/>
          </a:p>
        </p:txBody>
      </p:sp>
    </p:spTree>
    <p:extLst>
      <p:ext uri="{BB962C8B-B14F-4D97-AF65-F5344CB8AC3E}">
        <p14:creationId xmlns:p14="http://schemas.microsoft.com/office/powerpoint/2010/main" val="1969360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1AD4A5DD-E396-5729-D0B8-4A0059224C75}"/>
              </a:ext>
            </a:extLst>
          </p:cNvPr>
          <p:cNvSpPr>
            <a:spLocks noGrp="1"/>
          </p:cNvSpPr>
          <p:nvPr>
            <p:ph type="title" orient="vert"/>
          </p:nvPr>
        </p:nvSpPr>
        <p:spPr>
          <a:xfrm>
            <a:off x="8724900" y="365125"/>
            <a:ext cx="2628900" cy="5811838"/>
          </a:xfrm>
        </p:spPr>
        <p:txBody>
          <a:bodyPr vert="eaVert"/>
          <a:lstStyle/>
          <a:p>
            <a:r>
              <a:rPr lang="nl-NL"/>
              <a:t>Klik om stijl te bewerken</a:t>
            </a:r>
            <a:endParaRPr lang="nl-BE"/>
          </a:p>
        </p:txBody>
      </p:sp>
      <p:sp>
        <p:nvSpPr>
          <p:cNvPr id="3" name="Tijdelijke aanduiding voor verticale tekst 2">
            <a:extLst>
              <a:ext uri="{FF2B5EF4-FFF2-40B4-BE49-F238E27FC236}">
                <a16:creationId xmlns:a16="http://schemas.microsoft.com/office/drawing/2014/main" id="{B63FC9AE-C1CE-D160-86EF-C597A9805213}"/>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1535F35D-4328-2171-2625-1661D75C034C}"/>
              </a:ext>
            </a:extLst>
          </p:cNvPr>
          <p:cNvSpPr>
            <a:spLocks noGrp="1"/>
          </p:cNvSpPr>
          <p:nvPr>
            <p:ph type="dt" sz="half" idx="10"/>
          </p:nvPr>
        </p:nvSpPr>
        <p:spPr/>
        <p:txBody>
          <a:bodyPr/>
          <a:lstStyle/>
          <a:p>
            <a:fld id="{2E8CF466-741D-4A6F-B985-9D70103A4884}" type="datetimeFigureOut">
              <a:rPr lang="nl-BE" smtClean="0"/>
              <a:t>9/06/2024</a:t>
            </a:fld>
            <a:endParaRPr lang="nl-BE"/>
          </a:p>
        </p:txBody>
      </p:sp>
      <p:sp>
        <p:nvSpPr>
          <p:cNvPr id="5" name="Tijdelijke aanduiding voor voettekst 4">
            <a:extLst>
              <a:ext uri="{FF2B5EF4-FFF2-40B4-BE49-F238E27FC236}">
                <a16:creationId xmlns:a16="http://schemas.microsoft.com/office/drawing/2014/main" id="{B745D7F6-F41F-EE87-ECAD-50F0F00FEB6A}"/>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0777C120-F71F-D23B-0F35-92BDFDA16263}"/>
              </a:ext>
            </a:extLst>
          </p:cNvPr>
          <p:cNvSpPr>
            <a:spLocks noGrp="1"/>
          </p:cNvSpPr>
          <p:nvPr>
            <p:ph type="sldNum" sz="quarter" idx="12"/>
          </p:nvPr>
        </p:nvSpPr>
        <p:spPr/>
        <p:txBody>
          <a:bodyPr/>
          <a:lstStyle/>
          <a:p>
            <a:fld id="{7D9BF175-6D85-4336-8EC4-49D42AD98CBE}" type="slidenum">
              <a:rPr lang="nl-BE" smtClean="0"/>
              <a:t>‹nr.›</a:t>
            </a:fld>
            <a:endParaRPr lang="nl-BE"/>
          </a:p>
        </p:txBody>
      </p:sp>
    </p:spTree>
    <p:extLst>
      <p:ext uri="{BB962C8B-B14F-4D97-AF65-F5344CB8AC3E}">
        <p14:creationId xmlns:p14="http://schemas.microsoft.com/office/powerpoint/2010/main" val="1811182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1D001C-03E2-6741-3D7A-143F59BB7291}"/>
              </a:ext>
            </a:extLst>
          </p:cNvPr>
          <p:cNvSpPr>
            <a:spLocks noGrp="1"/>
          </p:cNvSpPr>
          <p:nvPr>
            <p:ph type="title"/>
          </p:nvPr>
        </p:nvSpPr>
        <p:spPr/>
        <p:txBody>
          <a:bodyPr/>
          <a:lstStyle/>
          <a:p>
            <a:r>
              <a:rPr lang="nl-NL"/>
              <a:t>Klik om stijl te bewerken</a:t>
            </a:r>
            <a:endParaRPr lang="nl-BE"/>
          </a:p>
        </p:txBody>
      </p:sp>
      <p:sp>
        <p:nvSpPr>
          <p:cNvPr id="3" name="Tijdelijke aanduiding voor inhoud 2">
            <a:extLst>
              <a:ext uri="{FF2B5EF4-FFF2-40B4-BE49-F238E27FC236}">
                <a16:creationId xmlns:a16="http://schemas.microsoft.com/office/drawing/2014/main" id="{2730F246-792D-0FCE-7B43-6C521B7B3B8E}"/>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E3BEF72D-2616-0789-2EA1-98258A4B5D17}"/>
              </a:ext>
            </a:extLst>
          </p:cNvPr>
          <p:cNvSpPr>
            <a:spLocks noGrp="1"/>
          </p:cNvSpPr>
          <p:nvPr>
            <p:ph type="dt" sz="half" idx="10"/>
          </p:nvPr>
        </p:nvSpPr>
        <p:spPr/>
        <p:txBody>
          <a:bodyPr/>
          <a:lstStyle/>
          <a:p>
            <a:fld id="{2E8CF466-741D-4A6F-B985-9D70103A4884}" type="datetimeFigureOut">
              <a:rPr lang="nl-BE" smtClean="0"/>
              <a:t>9/06/2024</a:t>
            </a:fld>
            <a:endParaRPr lang="nl-BE"/>
          </a:p>
        </p:txBody>
      </p:sp>
      <p:sp>
        <p:nvSpPr>
          <p:cNvPr id="5" name="Tijdelijke aanduiding voor voettekst 4">
            <a:extLst>
              <a:ext uri="{FF2B5EF4-FFF2-40B4-BE49-F238E27FC236}">
                <a16:creationId xmlns:a16="http://schemas.microsoft.com/office/drawing/2014/main" id="{269AF70D-FBAE-A0F6-7EA4-17868070C261}"/>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705A3994-7E6C-05CC-F8AF-F56EFFA7A2FA}"/>
              </a:ext>
            </a:extLst>
          </p:cNvPr>
          <p:cNvSpPr>
            <a:spLocks noGrp="1"/>
          </p:cNvSpPr>
          <p:nvPr>
            <p:ph type="sldNum" sz="quarter" idx="12"/>
          </p:nvPr>
        </p:nvSpPr>
        <p:spPr/>
        <p:txBody>
          <a:bodyPr/>
          <a:lstStyle/>
          <a:p>
            <a:fld id="{7D9BF175-6D85-4336-8EC4-49D42AD98CBE}" type="slidenum">
              <a:rPr lang="nl-BE" smtClean="0"/>
              <a:t>‹nr.›</a:t>
            </a:fld>
            <a:endParaRPr lang="nl-BE"/>
          </a:p>
        </p:txBody>
      </p:sp>
    </p:spTree>
    <p:extLst>
      <p:ext uri="{BB962C8B-B14F-4D97-AF65-F5344CB8AC3E}">
        <p14:creationId xmlns:p14="http://schemas.microsoft.com/office/powerpoint/2010/main" val="90095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7FDF43-DBCC-7F79-076F-34B931F08582}"/>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AEFF614C-1D3A-FD7E-119D-01B57FCAE0B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FF973636-A434-D229-92A9-CDD0FC5DD35B}"/>
              </a:ext>
            </a:extLst>
          </p:cNvPr>
          <p:cNvSpPr>
            <a:spLocks noGrp="1"/>
          </p:cNvSpPr>
          <p:nvPr>
            <p:ph type="dt" sz="half" idx="10"/>
          </p:nvPr>
        </p:nvSpPr>
        <p:spPr/>
        <p:txBody>
          <a:bodyPr/>
          <a:lstStyle/>
          <a:p>
            <a:fld id="{2E8CF466-741D-4A6F-B985-9D70103A4884}" type="datetimeFigureOut">
              <a:rPr lang="nl-BE" smtClean="0"/>
              <a:t>9/06/2024</a:t>
            </a:fld>
            <a:endParaRPr lang="nl-BE"/>
          </a:p>
        </p:txBody>
      </p:sp>
      <p:sp>
        <p:nvSpPr>
          <p:cNvPr id="5" name="Tijdelijke aanduiding voor voettekst 4">
            <a:extLst>
              <a:ext uri="{FF2B5EF4-FFF2-40B4-BE49-F238E27FC236}">
                <a16:creationId xmlns:a16="http://schemas.microsoft.com/office/drawing/2014/main" id="{1A8CDEE1-615D-7EA6-8051-766C67A05E4F}"/>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83C85F7E-6A4A-CEC9-9C4F-D82E30D45D20}"/>
              </a:ext>
            </a:extLst>
          </p:cNvPr>
          <p:cNvSpPr>
            <a:spLocks noGrp="1"/>
          </p:cNvSpPr>
          <p:nvPr>
            <p:ph type="sldNum" sz="quarter" idx="12"/>
          </p:nvPr>
        </p:nvSpPr>
        <p:spPr/>
        <p:txBody>
          <a:bodyPr/>
          <a:lstStyle/>
          <a:p>
            <a:fld id="{7D9BF175-6D85-4336-8EC4-49D42AD98CBE}" type="slidenum">
              <a:rPr lang="nl-BE" smtClean="0"/>
              <a:t>‹nr.›</a:t>
            </a:fld>
            <a:endParaRPr lang="nl-BE"/>
          </a:p>
        </p:txBody>
      </p:sp>
    </p:spTree>
    <p:extLst>
      <p:ext uri="{BB962C8B-B14F-4D97-AF65-F5344CB8AC3E}">
        <p14:creationId xmlns:p14="http://schemas.microsoft.com/office/powerpoint/2010/main" val="3840542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BC5D05-6ED2-E439-D4D8-777E1CE50610}"/>
              </a:ext>
            </a:extLst>
          </p:cNvPr>
          <p:cNvSpPr>
            <a:spLocks noGrp="1"/>
          </p:cNvSpPr>
          <p:nvPr>
            <p:ph type="title"/>
          </p:nvPr>
        </p:nvSpPr>
        <p:spPr/>
        <p:txBody>
          <a:bodyPr/>
          <a:lstStyle/>
          <a:p>
            <a:r>
              <a:rPr lang="nl-NL"/>
              <a:t>Klik om stijl te bewerken</a:t>
            </a:r>
            <a:endParaRPr lang="nl-BE"/>
          </a:p>
        </p:txBody>
      </p:sp>
      <p:sp>
        <p:nvSpPr>
          <p:cNvPr id="3" name="Tijdelijke aanduiding voor inhoud 2">
            <a:extLst>
              <a:ext uri="{FF2B5EF4-FFF2-40B4-BE49-F238E27FC236}">
                <a16:creationId xmlns:a16="http://schemas.microsoft.com/office/drawing/2014/main" id="{29B82947-72D6-F4E9-9950-847C224EB4FE}"/>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a:extLst>
              <a:ext uri="{FF2B5EF4-FFF2-40B4-BE49-F238E27FC236}">
                <a16:creationId xmlns:a16="http://schemas.microsoft.com/office/drawing/2014/main" id="{FCFF5663-A13D-D8C7-79BA-2E8C07372BBD}"/>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datum 4">
            <a:extLst>
              <a:ext uri="{FF2B5EF4-FFF2-40B4-BE49-F238E27FC236}">
                <a16:creationId xmlns:a16="http://schemas.microsoft.com/office/drawing/2014/main" id="{D8250244-23A8-0C89-A563-3EBED884E4BC}"/>
              </a:ext>
            </a:extLst>
          </p:cNvPr>
          <p:cNvSpPr>
            <a:spLocks noGrp="1"/>
          </p:cNvSpPr>
          <p:nvPr>
            <p:ph type="dt" sz="half" idx="10"/>
          </p:nvPr>
        </p:nvSpPr>
        <p:spPr/>
        <p:txBody>
          <a:bodyPr/>
          <a:lstStyle/>
          <a:p>
            <a:fld id="{2E8CF466-741D-4A6F-B985-9D70103A4884}" type="datetimeFigureOut">
              <a:rPr lang="nl-BE" smtClean="0"/>
              <a:t>9/06/2024</a:t>
            </a:fld>
            <a:endParaRPr lang="nl-BE"/>
          </a:p>
        </p:txBody>
      </p:sp>
      <p:sp>
        <p:nvSpPr>
          <p:cNvPr id="6" name="Tijdelijke aanduiding voor voettekst 5">
            <a:extLst>
              <a:ext uri="{FF2B5EF4-FFF2-40B4-BE49-F238E27FC236}">
                <a16:creationId xmlns:a16="http://schemas.microsoft.com/office/drawing/2014/main" id="{128FAD46-484E-1AA0-41BB-47E74E36E942}"/>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2CD0613D-E130-DF18-86BD-5A48EBB56467}"/>
              </a:ext>
            </a:extLst>
          </p:cNvPr>
          <p:cNvSpPr>
            <a:spLocks noGrp="1"/>
          </p:cNvSpPr>
          <p:nvPr>
            <p:ph type="sldNum" sz="quarter" idx="12"/>
          </p:nvPr>
        </p:nvSpPr>
        <p:spPr/>
        <p:txBody>
          <a:bodyPr/>
          <a:lstStyle/>
          <a:p>
            <a:fld id="{7D9BF175-6D85-4336-8EC4-49D42AD98CBE}" type="slidenum">
              <a:rPr lang="nl-BE" smtClean="0"/>
              <a:t>‹nr.›</a:t>
            </a:fld>
            <a:endParaRPr lang="nl-BE"/>
          </a:p>
        </p:txBody>
      </p:sp>
    </p:spTree>
    <p:extLst>
      <p:ext uri="{BB962C8B-B14F-4D97-AF65-F5344CB8AC3E}">
        <p14:creationId xmlns:p14="http://schemas.microsoft.com/office/powerpoint/2010/main" val="3263172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AA4802-637E-62F1-B7E9-8A1C601C2D3B}"/>
              </a:ext>
            </a:extLst>
          </p:cNvPr>
          <p:cNvSpPr>
            <a:spLocks noGrp="1"/>
          </p:cNvSpPr>
          <p:nvPr>
            <p:ph type="title"/>
          </p:nvPr>
        </p:nvSpPr>
        <p:spPr>
          <a:xfrm>
            <a:off x="839788" y="365125"/>
            <a:ext cx="10515600" cy="1325563"/>
          </a:xfrm>
        </p:spPr>
        <p:txBody>
          <a:body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B53AF7D6-785E-4A38-0107-F48837070A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791BE5BD-6C6F-BF24-C86A-16C9C7AB18E1}"/>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a:extLst>
              <a:ext uri="{FF2B5EF4-FFF2-40B4-BE49-F238E27FC236}">
                <a16:creationId xmlns:a16="http://schemas.microsoft.com/office/drawing/2014/main" id="{B868FCCC-3CD0-1FF9-9E0C-9B6FBDD5C8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31EA5A3E-D994-284F-C8E2-6754E0A3B8CA}"/>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a:extLst>
              <a:ext uri="{FF2B5EF4-FFF2-40B4-BE49-F238E27FC236}">
                <a16:creationId xmlns:a16="http://schemas.microsoft.com/office/drawing/2014/main" id="{B0668E23-8658-EC93-514E-FC171CA502B4}"/>
              </a:ext>
            </a:extLst>
          </p:cNvPr>
          <p:cNvSpPr>
            <a:spLocks noGrp="1"/>
          </p:cNvSpPr>
          <p:nvPr>
            <p:ph type="dt" sz="half" idx="10"/>
          </p:nvPr>
        </p:nvSpPr>
        <p:spPr/>
        <p:txBody>
          <a:bodyPr/>
          <a:lstStyle/>
          <a:p>
            <a:fld id="{2E8CF466-741D-4A6F-B985-9D70103A4884}" type="datetimeFigureOut">
              <a:rPr lang="nl-BE" smtClean="0"/>
              <a:t>9/06/2024</a:t>
            </a:fld>
            <a:endParaRPr lang="nl-BE"/>
          </a:p>
        </p:txBody>
      </p:sp>
      <p:sp>
        <p:nvSpPr>
          <p:cNvPr id="8" name="Tijdelijke aanduiding voor voettekst 7">
            <a:extLst>
              <a:ext uri="{FF2B5EF4-FFF2-40B4-BE49-F238E27FC236}">
                <a16:creationId xmlns:a16="http://schemas.microsoft.com/office/drawing/2014/main" id="{E5382E4A-1A75-1095-C386-05A5AEED8DD9}"/>
              </a:ext>
            </a:extLst>
          </p:cNvPr>
          <p:cNvSpPr>
            <a:spLocks noGrp="1"/>
          </p:cNvSpPr>
          <p:nvPr>
            <p:ph type="ftr" sz="quarter" idx="11"/>
          </p:nvPr>
        </p:nvSpPr>
        <p:spPr/>
        <p:txBody>
          <a:bodyPr/>
          <a:lstStyle/>
          <a:p>
            <a:endParaRPr lang="nl-BE"/>
          </a:p>
        </p:txBody>
      </p:sp>
      <p:sp>
        <p:nvSpPr>
          <p:cNvPr id="9" name="Tijdelijke aanduiding voor dianummer 8">
            <a:extLst>
              <a:ext uri="{FF2B5EF4-FFF2-40B4-BE49-F238E27FC236}">
                <a16:creationId xmlns:a16="http://schemas.microsoft.com/office/drawing/2014/main" id="{E6ED95EA-A9DA-5BFA-BC7E-23B682142270}"/>
              </a:ext>
            </a:extLst>
          </p:cNvPr>
          <p:cNvSpPr>
            <a:spLocks noGrp="1"/>
          </p:cNvSpPr>
          <p:nvPr>
            <p:ph type="sldNum" sz="quarter" idx="12"/>
          </p:nvPr>
        </p:nvSpPr>
        <p:spPr/>
        <p:txBody>
          <a:bodyPr/>
          <a:lstStyle/>
          <a:p>
            <a:fld id="{7D9BF175-6D85-4336-8EC4-49D42AD98CBE}" type="slidenum">
              <a:rPr lang="nl-BE" smtClean="0"/>
              <a:t>‹nr.›</a:t>
            </a:fld>
            <a:endParaRPr lang="nl-BE"/>
          </a:p>
        </p:txBody>
      </p:sp>
    </p:spTree>
    <p:extLst>
      <p:ext uri="{BB962C8B-B14F-4D97-AF65-F5344CB8AC3E}">
        <p14:creationId xmlns:p14="http://schemas.microsoft.com/office/powerpoint/2010/main" val="409915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000100-0642-5524-3934-1561F68D658D}"/>
              </a:ext>
            </a:extLst>
          </p:cNvPr>
          <p:cNvSpPr>
            <a:spLocks noGrp="1"/>
          </p:cNvSpPr>
          <p:nvPr>
            <p:ph type="title"/>
          </p:nvPr>
        </p:nvSpPr>
        <p:spPr/>
        <p:txBody>
          <a:bodyPr/>
          <a:lstStyle/>
          <a:p>
            <a:r>
              <a:rPr lang="nl-NL"/>
              <a:t>Klik om stijl te bewerken</a:t>
            </a:r>
            <a:endParaRPr lang="nl-BE"/>
          </a:p>
        </p:txBody>
      </p:sp>
      <p:sp>
        <p:nvSpPr>
          <p:cNvPr id="3" name="Tijdelijke aanduiding voor datum 2">
            <a:extLst>
              <a:ext uri="{FF2B5EF4-FFF2-40B4-BE49-F238E27FC236}">
                <a16:creationId xmlns:a16="http://schemas.microsoft.com/office/drawing/2014/main" id="{262F9F0B-4D42-DA70-31BB-03B9344DDA3D}"/>
              </a:ext>
            </a:extLst>
          </p:cNvPr>
          <p:cNvSpPr>
            <a:spLocks noGrp="1"/>
          </p:cNvSpPr>
          <p:nvPr>
            <p:ph type="dt" sz="half" idx="10"/>
          </p:nvPr>
        </p:nvSpPr>
        <p:spPr/>
        <p:txBody>
          <a:bodyPr/>
          <a:lstStyle/>
          <a:p>
            <a:fld id="{2E8CF466-741D-4A6F-B985-9D70103A4884}" type="datetimeFigureOut">
              <a:rPr lang="nl-BE" smtClean="0"/>
              <a:t>9/06/2024</a:t>
            </a:fld>
            <a:endParaRPr lang="nl-BE"/>
          </a:p>
        </p:txBody>
      </p:sp>
      <p:sp>
        <p:nvSpPr>
          <p:cNvPr id="4" name="Tijdelijke aanduiding voor voettekst 3">
            <a:extLst>
              <a:ext uri="{FF2B5EF4-FFF2-40B4-BE49-F238E27FC236}">
                <a16:creationId xmlns:a16="http://schemas.microsoft.com/office/drawing/2014/main" id="{3DF3931C-D874-562B-9628-1741640CD740}"/>
              </a:ext>
            </a:extLst>
          </p:cNvPr>
          <p:cNvSpPr>
            <a:spLocks noGrp="1"/>
          </p:cNvSpPr>
          <p:nvPr>
            <p:ph type="ftr" sz="quarter" idx="11"/>
          </p:nvPr>
        </p:nvSpPr>
        <p:spPr/>
        <p:txBody>
          <a:bodyPr/>
          <a:lstStyle/>
          <a:p>
            <a:endParaRPr lang="nl-BE"/>
          </a:p>
        </p:txBody>
      </p:sp>
      <p:sp>
        <p:nvSpPr>
          <p:cNvPr id="5" name="Tijdelijke aanduiding voor dianummer 4">
            <a:extLst>
              <a:ext uri="{FF2B5EF4-FFF2-40B4-BE49-F238E27FC236}">
                <a16:creationId xmlns:a16="http://schemas.microsoft.com/office/drawing/2014/main" id="{B59D0739-4DB3-AC85-323F-A6C186B4EE12}"/>
              </a:ext>
            </a:extLst>
          </p:cNvPr>
          <p:cNvSpPr>
            <a:spLocks noGrp="1"/>
          </p:cNvSpPr>
          <p:nvPr>
            <p:ph type="sldNum" sz="quarter" idx="12"/>
          </p:nvPr>
        </p:nvSpPr>
        <p:spPr/>
        <p:txBody>
          <a:bodyPr/>
          <a:lstStyle/>
          <a:p>
            <a:fld id="{7D9BF175-6D85-4336-8EC4-49D42AD98CBE}" type="slidenum">
              <a:rPr lang="nl-BE" smtClean="0"/>
              <a:t>‹nr.›</a:t>
            </a:fld>
            <a:endParaRPr lang="nl-BE"/>
          </a:p>
        </p:txBody>
      </p:sp>
    </p:spTree>
    <p:extLst>
      <p:ext uri="{BB962C8B-B14F-4D97-AF65-F5344CB8AC3E}">
        <p14:creationId xmlns:p14="http://schemas.microsoft.com/office/powerpoint/2010/main" val="1972618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1BE43E60-6C6A-AAE4-18B9-C70BBA0AB7BD}"/>
              </a:ext>
            </a:extLst>
          </p:cNvPr>
          <p:cNvSpPr>
            <a:spLocks noGrp="1"/>
          </p:cNvSpPr>
          <p:nvPr>
            <p:ph type="dt" sz="half" idx="10"/>
          </p:nvPr>
        </p:nvSpPr>
        <p:spPr/>
        <p:txBody>
          <a:bodyPr/>
          <a:lstStyle/>
          <a:p>
            <a:fld id="{2E8CF466-741D-4A6F-B985-9D70103A4884}" type="datetimeFigureOut">
              <a:rPr lang="nl-BE" smtClean="0"/>
              <a:t>9/06/2024</a:t>
            </a:fld>
            <a:endParaRPr lang="nl-BE"/>
          </a:p>
        </p:txBody>
      </p:sp>
      <p:sp>
        <p:nvSpPr>
          <p:cNvPr id="3" name="Tijdelijke aanduiding voor voettekst 2">
            <a:extLst>
              <a:ext uri="{FF2B5EF4-FFF2-40B4-BE49-F238E27FC236}">
                <a16:creationId xmlns:a16="http://schemas.microsoft.com/office/drawing/2014/main" id="{F68E1C83-E9FD-40C3-2A0F-B3C5C4E1190F}"/>
              </a:ext>
            </a:extLst>
          </p:cNvPr>
          <p:cNvSpPr>
            <a:spLocks noGrp="1"/>
          </p:cNvSpPr>
          <p:nvPr>
            <p:ph type="ftr" sz="quarter" idx="11"/>
          </p:nvPr>
        </p:nvSpPr>
        <p:spPr/>
        <p:txBody>
          <a:bodyPr/>
          <a:lstStyle/>
          <a:p>
            <a:endParaRPr lang="nl-BE"/>
          </a:p>
        </p:txBody>
      </p:sp>
      <p:sp>
        <p:nvSpPr>
          <p:cNvPr id="4" name="Tijdelijke aanduiding voor dianummer 3">
            <a:extLst>
              <a:ext uri="{FF2B5EF4-FFF2-40B4-BE49-F238E27FC236}">
                <a16:creationId xmlns:a16="http://schemas.microsoft.com/office/drawing/2014/main" id="{01E36EE5-97B2-00DE-EF39-FB4AD67C0B25}"/>
              </a:ext>
            </a:extLst>
          </p:cNvPr>
          <p:cNvSpPr>
            <a:spLocks noGrp="1"/>
          </p:cNvSpPr>
          <p:nvPr>
            <p:ph type="sldNum" sz="quarter" idx="12"/>
          </p:nvPr>
        </p:nvSpPr>
        <p:spPr/>
        <p:txBody>
          <a:bodyPr/>
          <a:lstStyle/>
          <a:p>
            <a:fld id="{7D9BF175-6D85-4336-8EC4-49D42AD98CBE}" type="slidenum">
              <a:rPr lang="nl-BE" smtClean="0"/>
              <a:t>‹nr.›</a:t>
            </a:fld>
            <a:endParaRPr lang="nl-BE"/>
          </a:p>
        </p:txBody>
      </p:sp>
    </p:spTree>
    <p:extLst>
      <p:ext uri="{BB962C8B-B14F-4D97-AF65-F5344CB8AC3E}">
        <p14:creationId xmlns:p14="http://schemas.microsoft.com/office/powerpoint/2010/main" val="2040039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B53FF9-5E44-B5F2-BB51-1C2AEE47B083}"/>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nl-BE"/>
          </a:p>
        </p:txBody>
      </p:sp>
      <p:sp>
        <p:nvSpPr>
          <p:cNvPr id="3" name="Tijdelijke aanduiding voor inhoud 2">
            <a:extLst>
              <a:ext uri="{FF2B5EF4-FFF2-40B4-BE49-F238E27FC236}">
                <a16:creationId xmlns:a16="http://schemas.microsoft.com/office/drawing/2014/main" id="{43E50EAB-DB0A-7EA6-254D-9176C04880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a:extLst>
              <a:ext uri="{FF2B5EF4-FFF2-40B4-BE49-F238E27FC236}">
                <a16:creationId xmlns:a16="http://schemas.microsoft.com/office/drawing/2014/main" id="{57DA2E52-66A9-49B6-5491-E7594D61E6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408CDBF7-5B4B-E00E-1419-E7D8849B7CC8}"/>
              </a:ext>
            </a:extLst>
          </p:cNvPr>
          <p:cNvSpPr>
            <a:spLocks noGrp="1"/>
          </p:cNvSpPr>
          <p:nvPr>
            <p:ph type="dt" sz="half" idx="10"/>
          </p:nvPr>
        </p:nvSpPr>
        <p:spPr/>
        <p:txBody>
          <a:bodyPr/>
          <a:lstStyle/>
          <a:p>
            <a:fld id="{2E8CF466-741D-4A6F-B985-9D70103A4884}" type="datetimeFigureOut">
              <a:rPr lang="nl-BE" smtClean="0"/>
              <a:t>9/06/2024</a:t>
            </a:fld>
            <a:endParaRPr lang="nl-BE"/>
          </a:p>
        </p:txBody>
      </p:sp>
      <p:sp>
        <p:nvSpPr>
          <p:cNvPr id="6" name="Tijdelijke aanduiding voor voettekst 5">
            <a:extLst>
              <a:ext uri="{FF2B5EF4-FFF2-40B4-BE49-F238E27FC236}">
                <a16:creationId xmlns:a16="http://schemas.microsoft.com/office/drawing/2014/main" id="{4A932EB1-5B71-4A32-729F-9DA3A3752D05}"/>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A251F71D-1770-72C5-B75E-3E77B7FA8559}"/>
              </a:ext>
            </a:extLst>
          </p:cNvPr>
          <p:cNvSpPr>
            <a:spLocks noGrp="1"/>
          </p:cNvSpPr>
          <p:nvPr>
            <p:ph type="sldNum" sz="quarter" idx="12"/>
          </p:nvPr>
        </p:nvSpPr>
        <p:spPr/>
        <p:txBody>
          <a:bodyPr/>
          <a:lstStyle/>
          <a:p>
            <a:fld id="{7D9BF175-6D85-4336-8EC4-49D42AD98CBE}" type="slidenum">
              <a:rPr lang="nl-BE" smtClean="0"/>
              <a:t>‹nr.›</a:t>
            </a:fld>
            <a:endParaRPr lang="nl-BE"/>
          </a:p>
        </p:txBody>
      </p:sp>
    </p:spTree>
    <p:extLst>
      <p:ext uri="{BB962C8B-B14F-4D97-AF65-F5344CB8AC3E}">
        <p14:creationId xmlns:p14="http://schemas.microsoft.com/office/powerpoint/2010/main" val="1065735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900FE8-59CE-F406-BB8C-FAFCB675C6D5}"/>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nl-BE"/>
          </a:p>
        </p:txBody>
      </p:sp>
      <p:sp>
        <p:nvSpPr>
          <p:cNvPr id="3" name="Tijdelijke aanduiding voor afbeelding 2">
            <a:extLst>
              <a:ext uri="{FF2B5EF4-FFF2-40B4-BE49-F238E27FC236}">
                <a16:creationId xmlns:a16="http://schemas.microsoft.com/office/drawing/2014/main" id="{B9890989-3665-C100-BA15-5DFF5B72B3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a:extLst>
              <a:ext uri="{FF2B5EF4-FFF2-40B4-BE49-F238E27FC236}">
                <a16:creationId xmlns:a16="http://schemas.microsoft.com/office/drawing/2014/main" id="{7A38AC60-C647-15F2-5ED9-5CFD21827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BE464E0A-D990-1A3C-552F-7495A6058754}"/>
              </a:ext>
            </a:extLst>
          </p:cNvPr>
          <p:cNvSpPr>
            <a:spLocks noGrp="1"/>
          </p:cNvSpPr>
          <p:nvPr>
            <p:ph type="dt" sz="half" idx="10"/>
          </p:nvPr>
        </p:nvSpPr>
        <p:spPr/>
        <p:txBody>
          <a:bodyPr/>
          <a:lstStyle/>
          <a:p>
            <a:fld id="{2E8CF466-741D-4A6F-B985-9D70103A4884}" type="datetimeFigureOut">
              <a:rPr lang="nl-BE" smtClean="0"/>
              <a:t>9/06/2024</a:t>
            </a:fld>
            <a:endParaRPr lang="nl-BE"/>
          </a:p>
        </p:txBody>
      </p:sp>
      <p:sp>
        <p:nvSpPr>
          <p:cNvPr id="6" name="Tijdelijke aanduiding voor voettekst 5">
            <a:extLst>
              <a:ext uri="{FF2B5EF4-FFF2-40B4-BE49-F238E27FC236}">
                <a16:creationId xmlns:a16="http://schemas.microsoft.com/office/drawing/2014/main" id="{44C4AE94-782B-7259-4058-616A78A52EEF}"/>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75B6103C-7385-A356-EF1B-6405D1CB7FB0}"/>
              </a:ext>
            </a:extLst>
          </p:cNvPr>
          <p:cNvSpPr>
            <a:spLocks noGrp="1"/>
          </p:cNvSpPr>
          <p:nvPr>
            <p:ph type="sldNum" sz="quarter" idx="12"/>
          </p:nvPr>
        </p:nvSpPr>
        <p:spPr/>
        <p:txBody>
          <a:bodyPr/>
          <a:lstStyle/>
          <a:p>
            <a:fld id="{7D9BF175-6D85-4336-8EC4-49D42AD98CBE}" type="slidenum">
              <a:rPr lang="nl-BE" smtClean="0"/>
              <a:t>‹nr.›</a:t>
            </a:fld>
            <a:endParaRPr lang="nl-BE"/>
          </a:p>
        </p:txBody>
      </p:sp>
    </p:spTree>
    <p:extLst>
      <p:ext uri="{BB962C8B-B14F-4D97-AF65-F5344CB8AC3E}">
        <p14:creationId xmlns:p14="http://schemas.microsoft.com/office/powerpoint/2010/main" val="729205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BC1583A6-E261-DD49-73FF-8AF8F4F179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AB7D92C5-32BB-1B9F-0A02-C1B75F8ED1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7906BCDE-6145-4950-E34F-2E0A2420B6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E8CF466-741D-4A6F-B985-9D70103A4884}" type="datetimeFigureOut">
              <a:rPr lang="nl-BE" smtClean="0"/>
              <a:t>9/06/2024</a:t>
            </a:fld>
            <a:endParaRPr lang="nl-BE"/>
          </a:p>
        </p:txBody>
      </p:sp>
      <p:sp>
        <p:nvSpPr>
          <p:cNvPr id="5" name="Tijdelijke aanduiding voor voettekst 4">
            <a:extLst>
              <a:ext uri="{FF2B5EF4-FFF2-40B4-BE49-F238E27FC236}">
                <a16:creationId xmlns:a16="http://schemas.microsoft.com/office/drawing/2014/main" id="{D5FA9C8B-7998-5C0A-9B6C-3AC3BF6685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l-BE"/>
          </a:p>
        </p:txBody>
      </p:sp>
      <p:sp>
        <p:nvSpPr>
          <p:cNvPr id="6" name="Tijdelijke aanduiding voor dianummer 5">
            <a:extLst>
              <a:ext uri="{FF2B5EF4-FFF2-40B4-BE49-F238E27FC236}">
                <a16:creationId xmlns:a16="http://schemas.microsoft.com/office/drawing/2014/main" id="{8E68AEB1-92D5-F3F7-DE57-19F3093CC0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D9BF175-6D85-4336-8EC4-49D42AD98CBE}" type="slidenum">
              <a:rPr lang="nl-BE" smtClean="0"/>
              <a:t>‹nr.›</a:t>
            </a:fld>
            <a:endParaRPr lang="nl-BE"/>
          </a:p>
        </p:txBody>
      </p:sp>
    </p:spTree>
    <p:extLst>
      <p:ext uri="{BB962C8B-B14F-4D97-AF65-F5344CB8AC3E}">
        <p14:creationId xmlns:p14="http://schemas.microsoft.com/office/powerpoint/2010/main" val="1755581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9FD3CA-EB0B-CF83-83A1-D0EBAD72B5FF}"/>
              </a:ext>
            </a:extLst>
          </p:cNvPr>
          <p:cNvSpPr>
            <a:spLocks noGrp="1"/>
          </p:cNvSpPr>
          <p:nvPr>
            <p:ph type="ctrTitle"/>
          </p:nvPr>
        </p:nvSpPr>
        <p:spPr>
          <a:xfrm>
            <a:off x="1524000" y="1991043"/>
            <a:ext cx="9144000" cy="2387600"/>
          </a:xfrm>
        </p:spPr>
        <p:txBody>
          <a:bodyPr>
            <a:normAutofit fontScale="90000"/>
          </a:bodyPr>
          <a:lstStyle/>
          <a:p>
            <a:r>
              <a:rPr lang="nl-NL" dirty="0"/>
              <a:t>Vergelijkende studie van </a:t>
            </a:r>
            <a:r>
              <a:rPr lang="nl-NL" dirty="0" err="1"/>
              <a:t>Augmented</a:t>
            </a:r>
            <a:r>
              <a:rPr lang="nl-NL" dirty="0"/>
              <a:t> </a:t>
            </a:r>
            <a:r>
              <a:rPr lang="nl-NL" dirty="0" err="1"/>
              <a:t>Reality</a:t>
            </a:r>
            <a:r>
              <a:rPr lang="nl-NL" dirty="0"/>
              <a:t> ondersteunde mobiliteitstool voor personen met een mentale beperking: een </a:t>
            </a:r>
            <a:r>
              <a:rPr lang="nl-NL" dirty="0" err="1"/>
              <a:t>proof</a:t>
            </a:r>
            <a:r>
              <a:rPr lang="nl-NL" dirty="0"/>
              <a:t> of concept.</a:t>
            </a:r>
            <a:endParaRPr lang="nl-BE" dirty="0"/>
          </a:p>
        </p:txBody>
      </p:sp>
      <p:sp>
        <p:nvSpPr>
          <p:cNvPr id="3" name="Ondertitel 2">
            <a:extLst>
              <a:ext uri="{FF2B5EF4-FFF2-40B4-BE49-F238E27FC236}">
                <a16:creationId xmlns:a16="http://schemas.microsoft.com/office/drawing/2014/main" id="{A6D910BC-56E6-1AC7-B46A-F7A6749A2DC0}"/>
              </a:ext>
            </a:extLst>
          </p:cNvPr>
          <p:cNvSpPr>
            <a:spLocks noGrp="1"/>
          </p:cNvSpPr>
          <p:nvPr>
            <p:ph type="subTitle" idx="1"/>
          </p:nvPr>
        </p:nvSpPr>
        <p:spPr>
          <a:xfrm>
            <a:off x="1524000" y="4671886"/>
            <a:ext cx="9144000" cy="1655762"/>
          </a:xfrm>
        </p:spPr>
        <p:txBody>
          <a:bodyPr/>
          <a:lstStyle/>
          <a:p>
            <a:r>
              <a:rPr lang="nl-NL" dirty="0" err="1"/>
              <a:t>Bacherlorproef</a:t>
            </a:r>
            <a:r>
              <a:rPr lang="nl-NL" dirty="0"/>
              <a:t> 2024-2025 | De Waegeneer Robin</a:t>
            </a:r>
            <a:br>
              <a:rPr lang="nl-NL" dirty="0"/>
            </a:br>
            <a:r>
              <a:rPr lang="nl-NL" dirty="0"/>
              <a:t>Promotor: Sebastiaan </a:t>
            </a:r>
            <a:r>
              <a:rPr lang="nl-NL" dirty="0" err="1"/>
              <a:t>Labijn</a:t>
            </a:r>
            <a:endParaRPr lang="nl-NL" dirty="0"/>
          </a:p>
          <a:p>
            <a:r>
              <a:rPr lang="nl-NL" dirty="0" err="1"/>
              <a:t>Co-Promotor</a:t>
            </a:r>
            <a:r>
              <a:rPr lang="nl-NL" dirty="0"/>
              <a:t>: Thomas </a:t>
            </a:r>
            <a:r>
              <a:rPr lang="nl-NL" dirty="0" err="1"/>
              <a:t>Aelbrecht</a:t>
            </a:r>
            <a:endParaRPr lang="nl-BE" dirty="0"/>
          </a:p>
        </p:txBody>
      </p:sp>
    </p:spTree>
    <p:extLst>
      <p:ext uri="{BB962C8B-B14F-4D97-AF65-F5344CB8AC3E}">
        <p14:creationId xmlns:p14="http://schemas.microsoft.com/office/powerpoint/2010/main" val="2742369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65C9D8-74EB-7265-4E29-6F7730476A9D}"/>
              </a:ext>
            </a:extLst>
          </p:cNvPr>
          <p:cNvSpPr>
            <a:spLocks noGrp="1"/>
          </p:cNvSpPr>
          <p:nvPr>
            <p:ph type="title"/>
          </p:nvPr>
        </p:nvSpPr>
        <p:spPr/>
        <p:txBody>
          <a:bodyPr/>
          <a:lstStyle/>
          <a:p>
            <a:r>
              <a:rPr lang="nl-BE" dirty="0"/>
              <a:t>Vragen?</a:t>
            </a:r>
          </a:p>
        </p:txBody>
      </p:sp>
      <p:sp>
        <p:nvSpPr>
          <p:cNvPr id="3" name="Tijdelijke aanduiding voor inhoud 2">
            <a:extLst>
              <a:ext uri="{FF2B5EF4-FFF2-40B4-BE49-F238E27FC236}">
                <a16:creationId xmlns:a16="http://schemas.microsoft.com/office/drawing/2014/main" id="{92F93265-F773-3E4F-342A-F6FB0B58F9A7}"/>
              </a:ext>
            </a:extLst>
          </p:cNvPr>
          <p:cNvSpPr>
            <a:spLocks noGrp="1"/>
          </p:cNvSpPr>
          <p:nvPr>
            <p:ph idx="1"/>
          </p:nvPr>
        </p:nvSpPr>
        <p:spPr/>
        <p:txBody>
          <a:bodyPr/>
          <a:lstStyle/>
          <a:p>
            <a:endParaRPr lang="nl-BE"/>
          </a:p>
        </p:txBody>
      </p:sp>
    </p:spTree>
    <p:extLst>
      <p:ext uri="{BB962C8B-B14F-4D97-AF65-F5344CB8AC3E}">
        <p14:creationId xmlns:p14="http://schemas.microsoft.com/office/powerpoint/2010/main" val="2365002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138481-0565-A45C-C17D-616B7434C162}"/>
              </a:ext>
            </a:extLst>
          </p:cNvPr>
          <p:cNvSpPr>
            <a:spLocks noGrp="1"/>
          </p:cNvSpPr>
          <p:nvPr>
            <p:ph type="title"/>
          </p:nvPr>
        </p:nvSpPr>
        <p:spPr/>
        <p:txBody>
          <a:bodyPr/>
          <a:lstStyle/>
          <a:p>
            <a:r>
              <a:rPr lang="nl-BE" dirty="0"/>
              <a:t>Structuur</a:t>
            </a:r>
          </a:p>
        </p:txBody>
      </p:sp>
      <p:sp>
        <p:nvSpPr>
          <p:cNvPr id="3" name="Tijdelijke aanduiding voor inhoud 2">
            <a:extLst>
              <a:ext uri="{FF2B5EF4-FFF2-40B4-BE49-F238E27FC236}">
                <a16:creationId xmlns:a16="http://schemas.microsoft.com/office/drawing/2014/main" id="{DC0CB0F7-FF38-A06A-4BF1-F4EF62D13CB4}"/>
              </a:ext>
            </a:extLst>
          </p:cNvPr>
          <p:cNvSpPr>
            <a:spLocks noGrp="1"/>
          </p:cNvSpPr>
          <p:nvPr>
            <p:ph idx="1"/>
          </p:nvPr>
        </p:nvSpPr>
        <p:spPr/>
        <p:txBody>
          <a:bodyPr/>
          <a:lstStyle/>
          <a:p>
            <a:endParaRPr lang="nl-BE"/>
          </a:p>
        </p:txBody>
      </p:sp>
    </p:spTree>
    <p:extLst>
      <p:ext uri="{BB962C8B-B14F-4D97-AF65-F5344CB8AC3E}">
        <p14:creationId xmlns:p14="http://schemas.microsoft.com/office/powerpoint/2010/main" val="388354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FCFB68-41A0-4566-3FAF-4685D4CF3E6C}"/>
              </a:ext>
            </a:extLst>
          </p:cNvPr>
          <p:cNvSpPr>
            <a:spLocks noGrp="1"/>
          </p:cNvSpPr>
          <p:nvPr>
            <p:ph type="title"/>
          </p:nvPr>
        </p:nvSpPr>
        <p:spPr/>
        <p:txBody>
          <a:bodyPr/>
          <a:lstStyle/>
          <a:p>
            <a:r>
              <a:rPr lang="nl-BE" dirty="0"/>
              <a:t>Probleemstelling</a:t>
            </a:r>
          </a:p>
        </p:txBody>
      </p:sp>
      <p:sp>
        <p:nvSpPr>
          <p:cNvPr id="3" name="Tijdelijke aanduiding voor inhoud 2">
            <a:extLst>
              <a:ext uri="{FF2B5EF4-FFF2-40B4-BE49-F238E27FC236}">
                <a16:creationId xmlns:a16="http://schemas.microsoft.com/office/drawing/2014/main" id="{7A144017-5023-B962-D5C8-14BED7AD216A}"/>
              </a:ext>
            </a:extLst>
          </p:cNvPr>
          <p:cNvSpPr>
            <a:spLocks noGrp="1"/>
          </p:cNvSpPr>
          <p:nvPr>
            <p:ph idx="1"/>
          </p:nvPr>
        </p:nvSpPr>
        <p:spPr/>
        <p:txBody>
          <a:bodyPr/>
          <a:lstStyle/>
          <a:p>
            <a:endParaRPr lang="nl-BE"/>
          </a:p>
        </p:txBody>
      </p:sp>
    </p:spTree>
    <p:extLst>
      <p:ext uri="{BB962C8B-B14F-4D97-AF65-F5344CB8AC3E}">
        <p14:creationId xmlns:p14="http://schemas.microsoft.com/office/powerpoint/2010/main" val="93903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923FF0-0E47-2834-99ED-75B2E48BB60F}"/>
              </a:ext>
            </a:extLst>
          </p:cNvPr>
          <p:cNvSpPr>
            <a:spLocks noGrp="1"/>
          </p:cNvSpPr>
          <p:nvPr>
            <p:ph type="title"/>
          </p:nvPr>
        </p:nvSpPr>
        <p:spPr/>
        <p:txBody>
          <a:bodyPr/>
          <a:lstStyle/>
          <a:p>
            <a:r>
              <a:rPr lang="nl-BE" dirty="0"/>
              <a:t>Onderzoeksvragen</a:t>
            </a:r>
          </a:p>
        </p:txBody>
      </p:sp>
      <p:sp>
        <p:nvSpPr>
          <p:cNvPr id="3" name="Tijdelijke aanduiding voor inhoud 2">
            <a:extLst>
              <a:ext uri="{FF2B5EF4-FFF2-40B4-BE49-F238E27FC236}">
                <a16:creationId xmlns:a16="http://schemas.microsoft.com/office/drawing/2014/main" id="{D8F3BD60-0DDD-6A19-2A05-4ED594FA7C83}"/>
              </a:ext>
            </a:extLst>
          </p:cNvPr>
          <p:cNvSpPr>
            <a:spLocks noGrp="1"/>
          </p:cNvSpPr>
          <p:nvPr>
            <p:ph idx="1"/>
          </p:nvPr>
        </p:nvSpPr>
        <p:spPr/>
        <p:txBody>
          <a:bodyPr/>
          <a:lstStyle/>
          <a:p>
            <a:endParaRPr lang="nl-BE"/>
          </a:p>
        </p:txBody>
      </p:sp>
    </p:spTree>
    <p:extLst>
      <p:ext uri="{BB962C8B-B14F-4D97-AF65-F5344CB8AC3E}">
        <p14:creationId xmlns:p14="http://schemas.microsoft.com/office/powerpoint/2010/main" val="705211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7B5E1D-FDF7-E1C1-C427-CED56AD73D52}"/>
              </a:ext>
            </a:extLst>
          </p:cNvPr>
          <p:cNvSpPr>
            <a:spLocks noGrp="1"/>
          </p:cNvSpPr>
          <p:nvPr>
            <p:ph type="title"/>
          </p:nvPr>
        </p:nvSpPr>
        <p:spPr/>
        <p:txBody>
          <a:bodyPr/>
          <a:lstStyle/>
          <a:p>
            <a:r>
              <a:rPr lang="nl-BE" dirty="0"/>
              <a:t>Begrippen</a:t>
            </a:r>
          </a:p>
        </p:txBody>
      </p:sp>
      <p:sp>
        <p:nvSpPr>
          <p:cNvPr id="3" name="Tijdelijke aanduiding voor inhoud 2">
            <a:extLst>
              <a:ext uri="{FF2B5EF4-FFF2-40B4-BE49-F238E27FC236}">
                <a16:creationId xmlns:a16="http://schemas.microsoft.com/office/drawing/2014/main" id="{FE1211BB-3CA5-6168-D05D-2B27CBC169F1}"/>
              </a:ext>
            </a:extLst>
          </p:cNvPr>
          <p:cNvSpPr>
            <a:spLocks noGrp="1"/>
          </p:cNvSpPr>
          <p:nvPr>
            <p:ph idx="1"/>
          </p:nvPr>
        </p:nvSpPr>
        <p:spPr/>
        <p:txBody>
          <a:bodyPr/>
          <a:lstStyle/>
          <a:p>
            <a:endParaRPr lang="nl-BE"/>
          </a:p>
        </p:txBody>
      </p:sp>
    </p:spTree>
    <p:extLst>
      <p:ext uri="{BB962C8B-B14F-4D97-AF65-F5344CB8AC3E}">
        <p14:creationId xmlns:p14="http://schemas.microsoft.com/office/powerpoint/2010/main" val="972372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DCC6D7-57C5-41C3-CEBB-B1EA7C0EE085}"/>
              </a:ext>
            </a:extLst>
          </p:cNvPr>
          <p:cNvSpPr>
            <a:spLocks noGrp="1"/>
          </p:cNvSpPr>
          <p:nvPr>
            <p:ph type="title"/>
          </p:nvPr>
        </p:nvSpPr>
        <p:spPr/>
        <p:txBody>
          <a:bodyPr/>
          <a:lstStyle/>
          <a:p>
            <a:r>
              <a:rPr lang="nl-BE" dirty="0"/>
              <a:t>Te werk gegaan?</a:t>
            </a:r>
          </a:p>
        </p:txBody>
      </p:sp>
      <p:sp>
        <p:nvSpPr>
          <p:cNvPr id="3" name="Tijdelijke aanduiding voor inhoud 2">
            <a:extLst>
              <a:ext uri="{FF2B5EF4-FFF2-40B4-BE49-F238E27FC236}">
                <a16:creationId xmlns:a16="http://schemas.microsoft.com/office/drawing/2014/main" id="{137A2940-9ED0-CEE1-C2E2-55B1CC255AE9}"/>
              </a:ext>
            </a:extLst>
          </p:cNvPr>
          <p:cNvSpPr>
            <a:spLocks noGrp="1"/>
          </p:cNvSpPr>
          <p:nvPr>
            <p:ph idx="1"/>
          </p:nvPr>
        </p:nvSpPr>
        <p:spPr/>
        <p:txBody>
          <a:bodyPr/>
          <a:lstStyle/>
          <a:p>
            <a:endParaRPr lang="nl-BE"/>
          </a:p>
        </p:txBody>
      </p:sp>
    </p:spTree>
    <p:extLst>
      <p:ext uri="{BB962C8B-B14F-4D97-AF65-F5344CB8AC3E}">
        <p14:creationId xmlns:p14="http://schemas.microsoft.com/office/powerpoint/2010/main" val="1564711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E3CC8D-8937-962D-E248-95751331DBCB}"/>
              </a:ext>
            </a:extLst>
          </p:cNvPr>
          <p:cNvSpPr>
            <a:spLocks noGrp="1"/>
          </p:cNvSpPr>
          <p:nvPr>
            <p:ph type="title"/>
          </p:nvPr>
        </p:nvSpPr>
        <p:spPr/>
        <p:txBody>
          <a:bodyPr/>
          <a:lstStyle/>
          <a:p>
            <a:r>
              <a:rPr lang="nl-BE" dirty="0"/>
              <a:t>Resultaten</a:t>
            </a:r>
          </a:p>
        </p:txBody>
      </p:sp>
      <p:sp>
        <p:nvSpPr>
          <p:cNvPr id="3" name="Tijdelijke aanduiding voor inhoud 2">
            <a:extLst>
              <a:ext uri="{FF2B5EF4-FFF2-40B4-BE49-F238E27FC236}">
                <a16:creationId xmlns:a16="http://schemas.microsoft.com/office/drawing/2014/main" id="{074105BB-71BD-3834-71B0-6A0440E34422}"/>
              </a:ext>
            </a:extLst>
          </p:cNvPr>
          <p:cNvSpPr>
            <a:spLocks noGrp="1"/>
          </p:cNvSpPr>
          <p:nvPr>
            <p:ph idx="1"/>
          </p:nvPr>
        </p:nvSpPr>
        <p:spPr/>
        <p:txBody>
          <a:bodyPr/>
          <a:lstStyle/>
          <a:p>
            <a:endParaRPr lang="nl-BE"/>
          </a:p>
        </p:txBody>
      </p:sp>
    </p:spTree>
    <p:extLst>
      <p:ext uri="{BB962C8B-B14F-4D97-AF65-F5344CB8AC3E}">
        <p14:creationId xmlns:p14="http://schemas.microsoft.com/office/powerpoint/2010/main" val="16718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AF0465-1C44-5DF3-67D0-3CF7F8309787}"/>
              </a:ext>
            </a:extLst>
          </p:cNvPr>
          <p:cNvSpPr>
            <a:spLocks noGrp="1"/>
          </p:cNvSpPr>
          <p:nvPr>
            <p:ph type="title"/>
          </p:nvPr>
        </p:nvSpPr>
        <p:spPr/>
        <p:txBody>
          <a:bodyPr/>
          <a:lstStyle/>
          <a:p>
            <a:r>
              <a:rPr lang="nl-BE" dirty="0"/>
              <a:t>Wat betekent dit?</a:t>
            </a:r>
          </a:p>
        </p:txBody>
      </p:sp>
      <p:sp>
        <p:nvSpPr>
          <p:cNvPr id="3" name="Tijdelijke aanduiding voor inhoud 2">
            <a:extLst>
              <a:ext uri="{FF2B5EF4-FFF2-40B4-BE49-F238E27FC236}">
                <a16:creationId xmlns:a16="http://schemas.microsoft.com/office/drawing/2014/main" id="{61581BB2-48D7-D46E-9359-3909EFDADB5F}"/>
              </a:ext>
            </a:extLst>
          </p:cNvPr>
          <p:cNvSpPr>
            <a:spLocks noGrp="1"/>
          </p:cNvSpPr>
          <p:nvPr>
            <p:ph idx="1"/>
          </p:nvPr>
        </p:nvSpPr>
        <p:spPr/>
        <p:txBody>
          <a:bodyPr/>
          <a:lstStyle/>
          <a:p>
            <a:endParaRPr lang="nl-BE"/>
          </a:p>
        </p:txBody>
      </p:sp>
    </p:spTree>
    <p:extLst>
      <p:ext uri="{BB962C8B-B14F-4D97-AF65-F5344CB8AC3E}">
        <p14:creationId xmlns:p14="http://schemas.microsoft.com/office/powerpoint/2010/main" val="140851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760118-8FEE-7C15-6550-E7D4B69BC358}"/>
              </a:ext>
            </a:extLst>
          </p:cNvPr>
          <p:cNvSpPr>
            <a:spLocks noGrp="1"/>
          </p:cNvSpPr>
          <p:nvPr>
            <p:ph type="title"/>
          </p:nvPr>
        </p:nvSpPr>
        <p:spPr/>
        <p:txBody>
          <a:bodyPr/>
          <a:lstStyle/>
          <a:p>
            <a:r>
              <a:rPr lang="nl-BE" dirty="0"/>
              <a:t>Conclusie</a:t>
            </a:r>
          </a:p>
        </p:txBody>
      </p:sp>
      <p:sp>
        <p:nvSpPr>
          <p:cNvPr id="3" name="Tijdelijke aanduiding voor inhoud 2">
            <a:extLst>
              <a:ext uri="{FF2B5EF4-FFF2-40B4-BE49-F238E27FC236}">
                <a16:creationId xmlns:a16="http://schemas.microsoft.com/office/drawing/2014/main" id="{1790385E-E38E-9BE2-BCC6-B322448E82F7}"/>
              </a:ext>
            </a:extLst>
          </p:cNvPr>
          <p:cNvSpPr>
            <a:spLocks noGrp="1"/>
          </p:cNvSpPr>
          <p:nvPr>
            <p:ph idx="1"/>
          </p:nvPr>
        </p:nvSpPr>
        <p:spPr/>
        <p:txBody>
          <a:bodyPr/>
          <a:lstStyle/>
          <a:p>
            <a:endParaRPr lang="nl-BE"/>
          </a:p>
        </p:txBody>
      </p:sp>
    </p:spTree>
    <p:extLst>
      <p:ext uri="{BB962C8B-B14F-4D97-AF65-F5344CB8AC3E}">
        <p14:creationId xmlns:p14="http://schemas.microsoft.com/office/powerpoint/2010/main" val="630053768"/>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TotalTime>
  <Words>288</Words>
  <Application>Microsoft Office PowerPoint</Application>
  <PresentationFormat>Breedbeeld</PresentationFormat>
  <Paragraphs>32</Paragraphs>
  <Slides>10</Slides>
  <Notes>7</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10</vt:i4>
      </vt:variant>
    </vt:vector>
  </HeadingPairs>
  <TitlesOfParts>
    <vt:vector size="16" baseType="lpstr">
      <vt:lpstr>Aptos</vt:lpstr>
      <vt:lpstr>Aptos Display</vt:lpstr>
      <vt:lpstr>Arial</vt:lpstr>
      <vt:lpstr>Montserrat</vt:lpstr>
      <vt:lpstr>Segoe UI</vt:lpstr>
      <vt:lpstr>Kantoorthema</vt:lpstr>
      <vt:lpstr>Vergelijkende studie van Augmented Reality ondersteunde mobiliteitstool voor personen met een mentale beperking: een proof of concept.</vt:lpstr>
      <vt:lpstr>Structuur</vt:lpstr>
      <vt:lpstr>Probleemstelling</vt:lpstr>
      <vt:lpstr>Onderzoeksvragen</vt:lpstr>
      <vt:lpstr>Begrippen</vt:lpstr>
      <vt:lpstr>Te werk gegaan?</vt:lpstr>
      <vt:lpstr>Resultaten</vt:lpstr>
      <vt:lpstr>Wat betekent dit?</vt:lpstr>
      <vt:lpstr>Conclusie</vt:lpstr>
      <vt:lpstr>Vragen?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Robin De Waegeneer</dc:creator>
  <cp:lastModifiedBy>Robin De Waegeneer</cp:lastModifiedBy>
  <cp:revision>2</cp:revision>
  <dcterms:created xsi:type="dcterms:W3CDTF">2024-06-06T19:50:36Z</dcterms:created>
  <dcterms:modified xsi:type="dcterms:W3CDTF">2024-06-09T16:05:51Z</dcterms:modified>
</cp:coreProperties>
</file>