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4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charts/chart8.xml" ContentType="application/vnd.openxmlformats-officedocument.drawingml.chart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5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9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322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7" r:id="rId18"/>
    <p:sldId id="278" r:id="rId19"/>
    <p:sldId id="279" r:id="rId20"/>
    <p:sldId id="280" r:id="rId21"/>
    <p:sldId id="281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311" r:id="rId47"/>
    <p:sldId id="312" r:id="rId48"/>
    <p:sldId id="313" r:id="rId49"/>
    <p:sldId id="314" r:id="rId50"/>
    <p:sldId id="315" r:id="rId51"/>
    <p:sldId id="316" r:id="rId52"/>
    <p:sldId id="317" r:id="rId53"/>
    <p:sldId id="318" r:id="rId54"/>
    <p:sldId id="319" r:id="rId55"/>
    <p:sldId id="320" r:id="rId56"/>
    <p:sldId id="321" r:id="rId57"/>
    <p:sldId id="323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portlan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450-4987-B314-55B3F21F7C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990768"/>
        <c:axId val="210991152"/>
      </c:scatterChart>
      <c:valAx>
        <c:axId val="210990768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210991152"/>
        <c:crosses val="autoZero"/>
        <c:crossBetween val="midCat"/>
        <c:majorUnit val="1"/>
      </c:valAx>
      <c:valAx>
        <c:axId val="210991152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210990768"/>
        <c:crosses val="autoZero"/>
        <c:crossBetween val="midCat"/>
        <c:majorUnit val="1"/>
      </c:valAx>
      <c:spPr>
        <a:ln w="12700">
          <a:noFill/>
        </a:ln>
      </c:spPr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2C2-4B93-8DD0-6AD5FED6AF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746520"/>
        <c:axId val="210746904"/>
      </c:scatterChart>
      <c:valAx>
        <c:axId val="210746520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210746904"/>
        <c:crosses val="autoZero"/>
        <c:crossBetween val="midCat"/>
        <c:majorUnit val="1"/>
      </c:valAx>
      <c:valAx>
        <c:axId val="210746904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210746520"/>
        <c:crosses val="autoZero"/>
        <c:crossBetween val="midCat"/>
        <c:majorUnit val="1"/>
      </c:valAx>
      <c:spPr>
        <a:ln w="12700">
          <a:noFill/>
        </a:ln>
      </c:spPr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5714-4ED9-B52C-A5E7C9AF0F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793344"/>
        <c:axId val="210793728"/>
      </c:scatterChart>
      <c:valAx>
        <c:axId val="210793344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210793728"/>
        <c:crosses val="autoZero"/>
        <c:crossBetween val="midCat"/>
        <c:majorUnit val="1"/>
      </c:valAx>
      <c:valAx>
        <c:axId val="210793728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210793344"/>
        <c:crosses val="autoZero"/>
        <c:crossBetween val="midCat"/>
        <c:majorUnit val="1"/>
      </c:valAx>
      <c:spPr>
        <a:ln w="12700">
          <a:noFill/>
        </a:ln>
      </c:spPr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63F9-41AF-88BD-8E06F60B4031}"/>
            </c:ext>
          </c:extLst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63F9-41AF-88BD-8E06F60B4031}"/>
            </c:ext>
          </c:extLst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63F9-41AF-88BD-8E06F60B4031}"/>
            </c:ext>
          </c:extLst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63F9-41AF-88BD-8E06F60B4031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63F9-41AF-88BD-8E06F60B4031}"/>
            </c:ext>
          </c:extLst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63F9-41AF-88BD-8E06F60B4031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63F9-41AF-88BD-8E06F60B4031}"/>
            </c:ext>
          </c:extLst>
        </c:ser>
        <c:ser>
          <c:idx val="0"/>
          <c:order val="0"/>
          <c:spPr>
            <a:ln w="0">
              <a:noFill/>
            </a:ln>
          </c:spPr>
          <c:marker>
            <c:symbol val="x"/>
            <c:size val="13"/>
            <c:spPr>
              <a:ln w="19050">
                <a:solidFill>
                  <a:schemeClr val="accent2"/>
                </a:solidFill>
              </a:ln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7-63F9-41AF-88BD-8E06F60B40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313488"/>
        <c:axId val="209312312"/>
      </c:scatterChart>
      <c:valAx>
        <c:axId val="209313488"/>
        <c:scaling>
          <c:orientation val="minMax"/>
          <c:max val="3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209312312"/>
        <c:crosses val="autoZero"/>
        <c:crossBetween val="midCat"/>
        <c:majorUnit val="1"/>
      </c:valAx>
      <c:valAx>
        <c:axId val="209312312"/>
        <c:scaling>
          <c:orientation val="minMax"/>
          <c:max val="3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209313488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8B16-447B-A265-79EAB36DBF3D}"/>
            </c:ext>
          </c:extLst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8B16-447B-A265-79EAB36DBF3D}"/>
            </c:ext>
          </c:extLst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8B16-447B-A265-79EAB36DBF3D}"/>
            </c:ext>
          </c:extLst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8B16-447B-A265-79EAB36DBF3D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8B16-447B-A265-79EAB36DBF3D}"/>
            </c:ext>
          </c:extLst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8B16-447B-A265-79EAB36DBF3D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8B16-447B-A265-79EAB36DBF3D}"/>
            </c:ext>
          </c:extLst>
        </c:ser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7-8B16-447B-A265-79EAB36DBF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875992"/>
        <c:axId val="210876384"/>
      </c:scatterChart>
      <c:valAx>
        <c:axId val="210875992"/>
        <c:scaling>
          <c:orientation val="minMax"/>
          <c:max val="2.5"/>
          <c:min val="-0.5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210876384"/>
        <c:crosses val="autoZero"/>
        <c:crossBetween val="midCat"/>
        <c:majorUnit val="0.5"/>
      </c:valAx>
      <c:valAx>
        <c:axId val="210876384"/>
        <c:scaling>
          <c:orientation val="minMax"/>
          <c:max val="3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210875992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D5D-44B9-9CEB-91B5EC96F65D}"/>
            </c:ext>
          </c:extLst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1D5D-44B9-9CEB-91B5EC96F65D}"/>
            </c:ext>
          </c:extLst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1D5D-44B9-9CEB-91B5EC96F65D}"/>
            </c:ext>
          </c:extLst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1D5D-44B9-9CEB-91B5EC96F65D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1D5D-44B9-9CEB-91B5EC96F65D}"/>
            </c:ext>
          </c:extLst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1D5D-44B9-9CEB-91B5EC96F65D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1D5D-44B9-9CEB-91B5EC96F65D}"/>
            </c:ext>
          </c:extLst>
        </c:ser>
        <c:ser>
          <c:idx val="0"/>
          <c:order val="0"/>
          <c:spPr>
            <a:ln w="0">
              <a:noFill/>
            </a:ln>
          </c:spPr>
          <c:marker>
            <c:symbol val="x"/>
            <c:size val="13"/>
            <c:spPr>
              <a:ln w="19050">
                <a:solidFill>
                  <a:schemeClr val="accent2"/>
                </a:solidFill>
              </a:ln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7-1D5D-44B9-9CEB-91B5EC96F6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870896"/>
        <c:axId val="210870112"/>
      </c:scatterChart>
      <c:valAx>
        <c:axId val="210870896"/>
        <c:scaling>
          <c:orientation val="minMax"/>
          <c:max val="3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210870112"/>
        <c:crosses val="autoZero"/>
        <c:crossBetween val="midCat"/>
        <c:majorUnit val="1"/>
      </c:valAx>
      <c:valAx>
        <c:axId val="210870112"/>
        <c:scaling>
          <c:orientation val="minMax"/>
          <c:max val="3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210870896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142-4A93-BE03-D9AD93413278}"/>
            </c:ext>
          </c:extLst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C142-4A93-BE03-D9AD93413278}"/>
            </c:ext>
          </c:extLst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C142-4A93-BE03-D9AD93413278}"/>
            </c:ext>
          </c:extLst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C142-4A93-BE03-D9AD93413278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C142-4A93-BE03-D9AD93413278}"/>
            </c:ext>
          </c:extLst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C142-4A93-BE03-D9AD93413278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C142-4A93-BE03-D9AD93413278}"/>
            </c:ext>
          </c:extLst>
        </c:ser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7-C142-4A93-BE03-D9AD934132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871288"/>
        <c:axId val="210871680"/>
      </c:scatterChart>
      <c:valAx>
        <c:axId val="210871288"/>
        <c:scaling>
          <c:orientation val="minMax"/>
          <c:max val="2.5"/>
          <c:min val="-0.5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210871680"/>
        <c:crosses val="autoZero"/>
        <c:crossBetween val="midCat"/>
        <c:majorUnit val="0.5"/>
      </c:valAx>
      <c:valAx>
        <c:axId val="210871680"/>
        <c:scaling>
          <c:orientation val="minMax"/>
          <c:max val="3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210871288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noFill/>
              <a:ln w="12700">
                <a:solidFill>
                  <a:srgbClr val="C00000"/>
                </a:solidFill>
              </a:ln>
            </c:spPr>
          </c:marker>
          <c:xVal>
            <c:numRef>
              <c:f>portland!$A$1:$A$48</c:f>
              <c:numCache>
                <c:formatCode>General</c:formatCode>
                <c:ptCount val="48"/>
                <c:pt idx="0">
                  <c:v>2104</c:v>
                </c:pt>
                <c:pt idx="1">
                  <c:v>1600</c:v>
                </c:pt>
                <c:pt idx="2">
                  <c:v>2400</c:v>
                </c:pt>
                <c:pt idx="3">
                  <c:v>1416</c:v>
                </c:pt>
                <c:pt idx="4">
                  <c:v>3000</c:v>
                </c:pt>
                <c:pt idx="5">
                  <c:v>1985</c:v>
                </c:pt>
                <c:pt idx="6">
                  <c:v>1534</c:v>
                </c:pt>
                <c:pt idx="7">
                  <c:v>1427</c:v>
                </c:pt>
                <c:pt idx="8">
                  <c:v>1380</c:v>
                </c:pt>
                <c:pt idx="9">
                  <c:v>1494</c:v>
                </c:pt>
                <c:pt idx="10">
                  <c:v>1940</c:v>
                </c:pt>
                <c:pt idx="11">
                  <c:v>2000</c:v>
                </c:pt>
                <c:pt idx="12">
                  <c:v>1890</c:v>
                </c:pt>
                <c:pt idx="13">
                  <c:v>4478</c:v>
                </c:pt>
                <c:pt idx="14">
                  <c:v>1268</c:v>
                </c:pt>
                <c:pt idx="15">
                  <c:v>2300</c:v>
                </c:pt>
                <c:pt idx="16">
                  <c:v>1320</c:v>
                </c:pt>
                <c:pt idx="17">
                  <c:v>1236</c:v>
                </c:pt>
                <c:pt idx="18">
                  <c:v>2609</c:v>
                </c:pt>
                <c:pt idx="19">
                  <c:v>3031</c:v>
                </c:pt>
                <c:pt idx="20">
                  <c:v>1767</c:v>
                </c:pt>
                <c:pt idx="21">
                  <c:v>1888</c:v>
                </c:pt>
                <c:pt idx="22">
                  <c:v>1604</c:v>
                </c:pt>
                <c:pt idx="23">
                  <c:v>1962</c:v>
                </c:pt>
                <c:pt idx="24">
                  <c:v>3890</c:v>
                </c:pt>
                <c:pt idx="25">
                  <c:v>1100</c:v>
                </c:pt>
                <c:pt idx="26">
                  <c:v>1458</c:v>
                </c:pt>
                <c:pt idx="27">
                  <c:v>2526</c:v>
                </c:pt>
                <c:pt idx="28">
                  <c:v>2200</c:v>
                </c:pt>
                <c:pt idx="29">
                  <c:v>2637</c:v>
                </c:pt>
                <c:pt idx="30">
                  <c:v>1839</c:v>
                </c:pt>
                <c:pt idx="31">
                  <c:v>1000</c:v>
                </c:pt>
                <c:pt idx="32">
                  <c:v>2040</c:v>
                </c:pt>
                <c:pt idx="33">
                  <c:v>3137</c:v>
                </c:pt>
                <c:pt idx="34">
                  <c:v>1811</c:v>
                </c:pt>
                <c:pt idx="35">
                  <c:v>1437</c:v>
                </c:pt>
                <c:pt idx="36">
                  <c:v>1239</c:v>
                </c:pt>
                <c:pt idx="37">
                  <c:v>2132</c:v>
                </c:pt>
                <c:pt idx="38">
                  <c:v>4215</c:v>
                </c:pt>
                <c:pt idx="39">
                  <c:v>2162</c:v>
                </c:pt>
                <c:pt idx="40">
                  <c:v>1664</c:v>
                </c:pt>
                <c:pt idx="41">
                  <c:v>2238</c:v>
                </c:pt>
                <c:pt idx="42">
                  <c:v>2567</c:v>
                </c:pt>
                <c:pt idx="43">
                  <c:v>1200</c:v>
                </c:pt>
                <c:pt idx="44">
                  <c:v>852</c:v>
                </c:pt>
                <c:pt idx="45">
                  <c:v>1852</c:v>
                </c:pt>
                <c:pt idx="46">
                  <c:v>1203</c:v>
                </c:pt>
              </c:numCache>
            </c:numRef>
          </c:xVal>
          <c:yVal>
            <c:numRef>
              <c:f>portland!$B$1:$B$48</c:f>
              <c:numCache>
                <c:formatCode>General</c:formatCode>
                <c:ptCount val="48"/>
                <c:pt idx="0">
                  <c:v>399900</c:v>
                </c:pt>
                <c:pt idx="1">
                  <c:v>329900</c:v>
                </c:pt>
                <c:pt idx="2">
                  <c:v>369000</c:v>
                </c:pt>
                <c:pt idx="3">
                  <c:v>232000</c:v>
                </c:pt>
                <c:pt idx="4">
                  <c:v>539900</c:v>
                </c:pt>
                <c:pt idx="5">
                  <c:v>299900</c:v>
                </c:pt>
                <c:pt idx="6">
                  <c:v>314900</c:v>
                </c:pt>
                <c:pt idx="7">
                  <c:v>198999</c:v>
                </c:pt>
                <c:pt idx="8">
                  <c:v>212000</c:v>
                </c:pt>
                <c:pt idx="9">
                  <c:v>242500</c:v>
                </c:pt>
                <c:pt idx="10">
                  <c:v>239999</c:v>
                </c:pt>
                <c:pt idx="11">
                  <c:v>347000</c:v>
                </c:pt>
                <c:pt idx="12">
                  <c:v>329999</c:v>
                </c:pt>
                <c:pt idx="13">
                  <c:v>699900</c:v>
                </c:pt>
                <c:pt idx="14">
                  <c:v>259900</c:v>
                </c:pt>
                <c:pt idx="15">
                  <c:v>449900</c:v>
                </c:pt>
                <c:pt idx="16">
                  <c:v>299900</c:v>
                </c:pt>
                <c:pt idx="17">
                  <c:v>199900</c:v>
                </c:pt>
                <c:pt idx="18">
                  <c:v>499998</c:v>
                </c:pt>
                <c:pt idx="19">
                  <c:v>599000</c:v>
                </c:pt>
                <c:pt idx="20">
                  <c:v>252900</c:v>
                </c:pt>
                <c:pt idx="21">
                  <c:v>255000</c:v>
                </c:pt>
                <c:pt idx="22">
                  <c:v>242900</c:v>
                </c:pt>
                <c:pt idx="23">
                  <c:v>259900</c:v>
                </c:pt>
                <c:pt idx="24">
                  <c:v>573900</c:v>
                </c:pt>
                <c:pt idx="25">
                  <c:v>249900</c:v>
                </c:pt>
                <c:pt idx="26">
                  <c:v>464500</c:v>
                </c:pt>
                <c:pt idx="27">
                  <c:v>469000</c:v>
                </c:pt>
                <c:pt idx="28">
                  <c:v>475000</c:v>
                </c:pt>
                <c:pt idx="29">
                  <c:v>299900</c:v>
                </c:pt>
                <c:pt idx="30">
                  <c:v>349900</c:v>
                </c:pt>
                <c:pt idx="31">
                  <c:v>169900</c:v>
                </c:pt>
                <c:pt idx="32">
                  <c:v>314900</c:v>
                </c:pt>
                <c:pt idx="33">
                  <c:v>579900</c:v>
                </c:pt>
                <c:pt idx="34">
                  <c:v>285900</c:v>
                </c:pt>
                <c:pt idx="35">
                  <c:v>249900</c:v>
                </c:pt>
                <c:pt idx="36">
                  <c:v>229900</c:v>
                </c:pt>
                <c:pt idx="37">
                  <c:v>345000</c:v>
                </c:pt>
                <c:pt idx="38">
                  <c:v>549000</c:v>
                </c:pt>
                <c:pt idx="39">
                  <c:v>287000</c:v>
                </c:pt>
                <c:pt idx="40">
                  <c:v>368500</c:v>
                </c:pt>
                <c:pt idx="41">
                  <c:v>329900</c:v>
                </c:pt>
                <c:pt idx="42">
                  <c:v>314000</c:v>
                </c:pt>
                <c:pt idx="43">
                  <c:v>299000</c:v>
                </c:pt>
                <c:pt idx="44">
                  <c:v>179900</c:v>
                </c:pt>
                <c:pt idx="45">
                  <c:v>299900</c:v>
                </c:pt>
                <c:pt idx="46">
                  <c:v>239500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636-4057-9F33-9E16E8446A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873248"/>
        <c:axId val="210873640"/>
      </c:scatterChart>
      <c:valAx>
        <c:axId val="210873248"/>
        <c:scaling>
          <c:orientation val="minMax"/>
          <c:max val="300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25400"/>
        </c:spPr>
        <c:crossAx val="210873640"/>
        <c:crosses val="autoZero"/>
        <c:crossBetween val="midCat"/>
      </c:valAx>
      <c:valAx>
        <c:axId val="210873640"/>
        <c:scaling>
          <c:orientation val="minMax"/>
          <c:max val="500000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spPr>
          <a:ln w="25400"/>
        </c:spPr>
        <c:crossAx val="210873248"/>
        <c:crosses val="autoZero"/>
        <c:crossBetween val="midCat"/>
        <c:majorUnit val="100000"/>
        <c:dispUnits>
          <c:builtInUnit val="thousands"/>
        </c:dispUnits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1:58:39.6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19566 8875 960,'-27'-27'1442,"27"27"-577,-28 0-513,28 0-96,0 0 0,0-25 161,0 25 63,0 0 225,0-27-64,0 27 416,0 0-129,0-26-127,0 26-96,0 0-33,-24 0-191,24 0-65,0 0 193,0 0-1,0 0-95,0 0 64,0-27-1,0 27-128,0 0-95,-26 0 63,26 0 97,0 0-97,0 0 65,0 0 63,0 0-128,0 0 1,0 0-161,0 0-32,0 0-64,0 0-63,0 0-1,0 0 64,0 0 0,0 0 32,0 27-32,0-27 0,0 0-160,0 0 32,0 0 33,0 0-33,0 26 64,0-26-96,0 0 64,0 0-64,26 0 32,-26 27-64,0-27 224,0 0-160,0 0 32,24 0-64,-24 0-32,0 25 160,0-25-96,0 0 96,28 0-32,-28 27 129,0-27-161,27 0 64,0 27-96,-1-27 96,0 26-224,0 1 96,1-27 0,0 27 0,25-2 32,-26 3 0,1-3-64,26 2 128,-27 0-224,0-1 160,1 1 0,28 0-96,-31-2 64,2 3 0,2-3 0,26 2 0,-29 0-32,28-1 64,-26-26 0,0 27-32,-27-27-32,25 0 128,-25 27-96,0-27-96,27 0 160,-27 0-32,0 0 32,0 0 32,0 0-64,0 0 0,0 0-64,0 0 32,-27-27 0,27 27-192,0 0 128,-25-27 0,25 27-64,-27 0-33,0-26 97,1 26-96,-1-27 96,2 27 0,-2-27-96,0 2 128,-1 25 64,2-28-32,-25 28 96,23-25-192,-25-2 96,27 0 32,-27 1-32,0-1 64,1 0-32,25 2 0,-26-3 0,27 3 64,26-2-64,-26 0 128,-1 1-224,0-1 96,-1 27 0,4-27 0,24 2 97,-26 25-193,26-27 64,-27 27 0,27 0 0,0 0 32,0 0-161,27 0 97,-27 0 64,26 27 0,-2-27-32,-24 0 0,28 25-32,-1 2 32,0-27 129,25 27-258,-26-1 129,1 1-32,26 25 64,-27-24-32,27-3 32,0 29-96,-1-28 64,3 28 0,-4-29-32,-25 3 64,29-3-128,-3 2 160,-25 0-128,26-1 160,-26-26-224,-2 0 96,-25 27 32,27-27 0,-27 0-96,0 0 96,0 0-192,0 0-96,0 0-737,0 0-769,-27-27-897,27 27-3330</inkml:trace>
  <inkml:trace contextRef="#ctx0" brushRef="#br0" timeOffset="1">20281 8743 4868,'0'0'513,"0"0"-161,0 0 1762,0 0-352,0 0-930,-27 0-287,27 27 63,-27-27-63,27 26-161,0-26-95,-26 27-97,-1-2-32,2-25 64,-2 27 129,0 26-1,-27-26-64,30 25 0,-31 1 1,2-26-225,27 26 32,-27-26-64,26 25 0,1-24 0,0-3 160,0 2-32,26 0 64,-27-27-127,27 26-65,0-26 0,0 0-32,0 0 32,0 0-32,0 0 0,0 0-64,0 0 0,0 0-1,0 0 1,0 0 64,0 0-128,0 0-32,0 0-32,0-26 160,27 26 32,-1-27-32,-26 0-32,26 27-32,0-25-64,1-3 63,0-24 97,25 25 0,-26 1-32,29-28 0,-28 29 0,23-28 64,5 26 0,-3-26-64,1 26 32,1 0-32,-2 2 32,-26-2 32,1 1-32,0 26 0,-27-27 32,0 27 0,0 0 65,0 0 31,0 0-64,-27 0-96,27 27 0,-27-27 32,1 26-32,-1 1 0,-25-2 32,-1 2 0,1 0 32,-2-1-32,-24 28 32,23-1 128,-24-1 128,-1 1 0,28-26-63,-28 25 95,28-24-128,26 24-64,-1-25 0,0-1-96,-1 1-32,28-27 32,0 27-64,-24-27 32,24 0 32,0 26 0,0-26 32,0 0-64,-26 0 0,26 0-96,0 0 96,-27 26 0,27-26-32,0 0-32,0 0-32,0-26-96,27 26 64,-27-26 32,26-1 32,-2 0-64,4 1 96,26-28-97,-2 29 33,1-28 64,0-1 32,-1 1-64,28 1 64,-28-28 0,3 53 0,-4-26 64,3 26-32,-27 2-32,0-2 32,-2 27 32,-25-26 1,27 26-33,-27 0 32,0 0-96,0 0-32,-27 0-65,2 26 97,25-26-32,-54 27 64,26-2-32,-22 2 32,23 0 0,-28 26 0,3-1 0,-1-24 0,0 24-32,1-25 64,-2 26-32,2-26-32,26 26-128,-1-28-801,0 2-416,27 0-1602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1:59:52.231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13278 8378 5925,'-24'0'128,"-4"0"-32,28 0 993,0 0 929,0 0-608,0 0-385,0 0-193,0 0-287,0 0 95,28 0-31,-4-25-161,29 25-159,2 0-97,-3 0-64,28-27 96,25 27-96,1 0 257,26 0-321,1 0 32,26 27 0,-1-27 96,26 0 417,-24 0-417,-1 0 256,0 0-127,-26 0-321,-28-27 0,-25 27 0,-1 0-128,-26 0 160,-1 27-225,2-27-127,-26 0 128,-4 0-353,-24 0-448,0 0-960,0 25-2147</inkml:trace>
  <inkml:trace contextRef="#ctx0" brushRef="#br0" timeOffset="1883.1069">14338 4537 2562,'25'0'897,"-25"0"-257,0 0 1987,0 0-545,0 0-961,0 0-288,0 0-65,0 0-255,0 0-353,0 0-128,0 0-64,0 0 32,0 0 0,0 0 96,0 26 32,0-26 64,0 0 161,0 27-1,0 0-64,-25-1-127,25 0-161,-27 0 64,1 1-64,26 26 32,-27-26 0,0-2 0,2 29-64,-2-28 0,-26 26 32,26 3-64,-25-2 32,26 1 32,-29 24 0,4-24 0,-3-1-97,3-1 97,-4 1-160,2 1-96,1-2 96,-1-24 160,26 24 0,-25 1 0,-1-26-32,26 25 64,-25-24-64,-3 24 32,29 0-128,-1-24 128,-25 25 0,25-28-32,1 29 32,-1-28 0,-25 28 0,25-2 0,1-26 0,-1 28 0,2-26 0,-2 24 32,-26 0-32,26 2-32,2-2 64,-2-26-64,0 28 64,-1-2-32,2-25 0,2 26-32,-3-1 96,-1-25-96,1 26 64,1-26 0,26 26 0,-26-27-32,26 2 0,-26-3-32,26-25 32,0 27 0,0-27-192,-27 0-257,27 0-63,0 28 31,0-28 225,0 0 64,0 0-257,-27 0-1665,27 0-4772</inkml:trace>
  <inkml:trace contextRef="#ctx0" brushRef="#br0" timeOffset="2222.1265">12538 6603 8936,'0'0'128,"0"0"-833,0 0 1122,0 0 127,0 27-608,0-27 96,0 53 96,0-1 385,0-25 256,0 26-225,0 1-224,27-28-31,-1 28-97,0-29 0,0 2 64,1-27 33,28 0-65,-31 0-32,30 0-32,-27 0-128,0-27-448,-2 27-769,2-25-2114</inkml:trace>
  <inkml:trace contextRef="#ctx0" brushRef="#br0" timeOffset="8814.504">759 13441 6149,'-26'0'1506,"26"0"800,-27 0 0,27 0-448,-27 0-417,27 0-256,-25-28-96,25 28-480,0 0-481,0 0 96,25 0 129,2 0-161,0 0-96,26 0-32,-1 0 0,29-27-64,-2 27 32,0 0-64,1 0-192,-2-25-449,-24 25-512,-2 0-384,-26 0-609,1 0-2050,0-28-3780</inkml:trace>
  <inkml:trace contextRef="#ctx0" brushRef="#br0" timeOffset="9045.5168">1209 13386 8872,'-52'27'224,"25"1"64,27-3 1282,0 2-129,27 0-928,-1 26-321,0-26-96,0-2 0,1 2-64,-27 26 32,27-26 64,-27-2 64,0 28 161,0-26 159,-27 0-95,0-1-225,1 0-64,-26 2-96,-28-3 0,28-25-64,-3 28-833,4-28-1569,-3 25-3908</inkml:trace>
  <inkml:trace contextRef="#ctx0" brushRef="#br0" timeOffset="9398.537">1950 13361 2114,'-27'0'8904,"1"0"-9577,0 0 737,0 0 1025,26 25 353,-27-25-770,0 55 65,1-30 160,0 29-288,0 26-65,26-28-224,0 28-288,-27-28 32,27 1-64,0 26-32,27-51-192,-27 25-513,26-28-672,26 3-1025,-25-28-4773</inkml:trace>
  <inkml:trace contextRef="#ctx0" brushRef="#br0" timeOffset="9738.5548">2321 13652 13100,'26'-27'448,"-26"27"-608,-26 0 0,-1 0 608,2 27-159,-2-1-289,0 28 0,27-2 0,-26 1-64,26 0 96,26 1-32,28-29-32,-2 3 160,1-3 64,-1-25 385,28 0 159,-1-25-31,-25-28 64,-27-1-97,0 1 129,-27 26-321,-27-26-223,0 28-289,-1-29-64,-22 28-33,23 26 129,-1-27-128,1 27-64,-26 0-737,28 0-864,-2 0-353,0 0-1218,27 27-4771</inkml:trace>
  <inkml:trace contextRef="#ctx0" brushRef="#br0" timeOffset="9910.5649">2930 13810 16751,'27'0'-512,"-27"0"576,0 0 288,0 27 321,0-27-865,0 0-545,0 27-1217,25-27-1986</inkml:trace>
  <inkml:trace contextRef="#ctx0" brushRef="#br0" timeOffset="10328.59">3327 13520 10570,'52'-27'-353,"-25"0"385,0 27 417,-1-25 704,1-3-897,-27 28-256,25 0 96,-25 0 224,-25 0-288,25 0-480,-53 28 256,26-28 192,-25 25 0,25 2-64,1 26 64,-1-26 64,27 0 160,0-2 96,27 28 33,-1-26 127,26 0-96,2-2-95,-1 2-161,-1-1-32,1 28-96,-26-28 96,1 0-160,-4-26 64,-24 28 641,0-3 384,-52 3-417,25-28 65,-26 25-321,26-25-288,-25 0-96,26 28-512,-1-28-962,0 0-1793,2 0-4773</inkml:trace>
  <inkml:trace contextRef="#ctx0" brushRef="#br0" timeOffset="10653.609">3670 13228 2017,'53'-27'11051,"-53"27"-11371,28-27 864,-1 27 641,-27 27 289,24 0-674,4 26-319,25-1 31,-26 1 1,-2 27-257,2 0 0,0-26 65,-1 24-257,1-24 0,-27 24 160,0-24-128,-27 26 160,1-27-224,-1-28-32,-25 29-32,25-28-288,1 1-289,-1 0-640,-1-1-865,-23-26-2626</inkml:trace>
  <inkml:trace contextRef="#ctx0" brushRef="#br0" timeOffset="11187.639">4650 13757 13068,'0'0'1185,"0"0"-1858,0 27 1474,27-27 705,-27 0-514,52 0-543,-26 26-33,1-26-63,28 0-161,-5 27-96,-23-27-64,28 0-128,-3 0-609,-26 0-928,1 0-994,-27-27-3427</inkml:trace>
  <inkml:trace contextRef="#ctx0" brushRef="#br0" timeOffset="11360.649">4809 14076 13388,'78'26'641,"-23"-26"768,24 0 833,-26 0-352,0 0-1538,-1 0-480,-25 0-544,0 0-1506,-1 27-2563</inkml:trace>
  <inkml:trace contextRef="#ctx0" brushRef="#br0" timeOffset="12836.734">6213 13174 6470,'25'-26'1057,"-25"26"-2114,0 0 1153,0 0 929,0 0-577,0 0-224,0 26 833,0 1 225,0 0-193,0-1-257,0 28-351,0-29-97,0 28-224,0-26-96,0 26-32,0-26-64,0 0 32,0-1-64,27-26-288,-27 27-321,0-27-544,26 0-801,-26 0-2914</inkml:trace>
  <inkml:trace contextRef="#ctx0" brushRef="#br0" timeOffset="13132.751">5841 13705 10473,'0'0'673,"0"0"-865,0 0 1217,0 0 192,26 0-672,1 0-225,28 0 32,23 0 97,0 0-161,3 0-224,-2 0 64,26 0 0,27 0-32,-24 0 0,-3-27-32,1 27-64,-28-26-96,29 26-96,-55 0-320,3 0-673,-2 0-801,-29 0-1442,-24 0-3842</inkml:trace>
  <inkml:trace contextRef="#ctx0" brushRef="#br0" timeOffset="13608.778">6054 13969 9352,'0'28'481,"0"-28"-641,0 0 1857,27 0 193,-3 0-1025,4 0-641,25 0-128,-26 0 224,-2 0 1,2 0-321,-1 25-64,1-25 96,-27 28-32,0-2 32,0-26 64,0 26-32,-27 1 96,1 0-32,-1-1 0,2 1 129,-2-2-65,27-25-192,-27 27-32,27-27 0,27 27 192,0-27 128,-2 0-192,2 0-32,-1 0-32,28 0-128,-29 26-448,2-26-641,-1 0-737,1 0-1666,1 0-4804</inkml:trace>
  <inkml:trace contextRef="#ctx0" brushRef="#br0" timeOffset="14142.8078">6662 14102 10954,'0'27'-64,"0"0"128,0-1 737,0 1 384,0-2-929,0 2-160,0 0-32,0-1 192,0-26 1,0 27 63,0-27-128,0 0 257,0-27-129,0 27-288,0-26-128,0-28-64,27 29-257,-27-2 193,26-26 160,1 26 128,-2 27 64,2-26 289,0 26 191,-1 0-191,-26 26-129,27-26-64,-2 27-96,-25 26 160,27-26-320,-27-2-32,27-25 64,-27 27 0,0-27 0,26 0-96,-26 0 128,0 0-32,27 0-64,1-27 0,-28 2 64,24-2-64,31-26 32,-29 26 32,25 27 320,-23-26 577,-1 26-256,-1 0-353,-26 26 193,27 28 255,-27-28-383,0 26-193,0-25-32,0 26-256,0-26-129,0 0-543,0-2-1058,0 2-1121,25-27-2946</inkml:trace>
  <inkml:trace contextRef="#ctx0" brushRef="#br0" timeOffset="14892.8499">7906 13361 10537,'-27'0'1442,"27"0"-1378,27 0 897,-27 0 768,53 0-896,-27 0-352,27 0-161,0-28-192,-1 28-96,2 0-32,0 0-224,-30 0-577,4 0-480,-28 0-1153,0 28-1602,-28-28-3587</inkml:trace>
  <inkml:trace contextRef="#ctx0" brushRef="#br0" timeOffset="15202.8677">7933 13386 6021,'0'27'288,"26"1"802,-26-3 1344,26 2-673,-26 0-832,26 26-416,-26-1 159,0 28 65,0-1-256,0 1-225,0 25 0,0-24-96,0-29 289,0 2 31,0-1 1,0-1-1,27-25-224,-27-1 33,0-26-33,27 27 32,-1-27-128,-26 0 64,52 0-95,-25 0-97,28 0-64,-5 0 0,5 27-289,-2-27-800,-1 0-1153,2 25-1185,-28-25-7271</inkml:trace>
  <inkml:trace contextRef="#ctx0" brushRef="#br0" timeOffset="26576.52">6502 8695 6245,'0'0'1826,"0"-25"-1986,0 25 608,0 0 1538,0 0-1153,0 0-641,0 0 65,0 0 191,0 0-224,0 25 128,0 2-95,0 1-193,27 25-32,-27-2 0,0 4 0,26-2 64,-26-1-64,28 28 0,-28-27 32,0 26-64,27-26 64,-27-26-64,0-2 0,24 3 32,-24-1 32,0-27 0,0 0 0,0 0 64,0 0 33,0 0-97,0-27-96,0-1 0,-24 3-32,24-2-33,0-26 33,-27 0-192,27-26-32,0 26 160,0 1 96,-28-2 32,28 1 64,0 25 160,0 3 0,0 25-160,0-26 32,0 26-32,0 0-32,0 0-96,0 0-64,0 0-192,0 0 192,0 26 96,28-1-64,-28 30-193,0-2 161,0 26 128,0-26 0,0 26 0,0 1 32,0-27-32,-28 0 32,28-1-64,0-25 64,0 0 0,0-27 33,0 26-1,0-26 192,0-26-128,0-1-64,0-25-32,0-3-64,0 3 64,0-1-128,0-26-32,0-1-96,0 2 63,-26-2 65,26 0 128,0 26 129,0 29 223,-27-3 0,27 28 97,0 0-1,0 0-480,0 28-64,0-3-32,27 3 96,-27 23-32,0 4-128,26 25 32,-26-2 64,0 2-96,0-1-65,0 1 1,0 0 192,0-28 32,0 1 0,0-26 0,0-27 32,0 0-32,0 0 96,0 0 64,0-27-96,28 1-32,-28-1-32,0-25 0,27-3 32,-27-23-32,0 24-32,0-24 32,0-2-32,0 1 64,0-1-32,0 1-32,0-2 32,0 29 32,0-1 32,0 53 97,-27-27 319,27 27-256,0 27-384,0-1 160,0 26 32,0 28-32,0-1 32,0 29-64,0-29 32,0 27 32,0-27-32,0 1 0,0-27 0,0-26 0,0-2 0,0 2 0,0-27 96,0 0 96,-28 0-31,28 0-354,0-27-95,0 2 32,0-30 32,0 3-65,-26-1 1,26-26-160,0-27-193,0 27 1,0 26 640,-27-2 384,27 4 353,0 23 224,0 28-65,0 0-864,0 28-32,27-2 129,-27 27-33,0 27 32,0-1 0,0 1-64,0 25 64,0-25-64,-27 25-32,27 2-32,0-54 0,0 1 32,0-29-64,0 2-64,0-27-192,0 0-545,27 0-1281,-27-27-5093</inkml:trace>
  <inkml:trace contextRef="#ctx0" brushRef="#br0" timeOffset="28798.647">9679 6233 3555,'27'-27'0,"-27"27"929,0 0 1089,0 0-641,0 0-672,0 0 480,0 0-128,0 0-609,0 0-160,0 0 353,0 27-96,0 1-353,0-3-64,0 2-96,27 25 64,-27 2 0,0 24 160,25 2 33,-25 26-65,0 26-96,0 2-32,0-2-64,0-26 0,0 26 0,0-53 32,0 29-32,0-29 0,0-26 0,27 26-64,-27-26 0,0-1 0,26 1 64,-26 1-64,0-28 32,0 26-192,0 2-128,0-28 160,0 1 63,0-27-127,0 0 64,0 0-32,0 0-705,0-27-32,0 1-160,0-28-160,0 2 288,0-1 545,0 26 416,0-26 96,0 28-128,0-29 0,0 28 96,0-28-128,0 1-64,0 0 224,0 2-96,0-4 192,0 2 32,0-26 224,-26-1-351,26-26-1,-27 2-128,27 24 288,-25-27 288,-2 27 385,27 28 128,-27-1-512,27-1-353,0 2-160,0-2 128,-26 2 64,26 26-192,0-28-64,0 27-32,0 2 0,0-2-32,0 27 32,0 0 32,0 0 32,0 0 64,0 0-64,0 0-32,0 27 96,0-2 160,26 2-63,-26 27-129,0 24 0,27-24 0,-27 52-32,27-28 0,-27 29-64,0 0 32,0 25 32,0-26 32,0 26 96,0 0 224,-27-26-64,27 0-160,0 1-128,-27-28-32,27-26 32,0 26-64,0-26 64,0-26 32,0 26-32,0-28 32,0-25 0,0 28 0,0-28-96,0 26-160,0-26-96,0 0 96,0 0 128,0-26 128,-26 26-96,26-28-65,0-24 97,0-1 32,0 0 0,0-26 0,0-1 0,-27 1 32,27-26 257,0 24 127,27-25 0,-27 1-191,26-2 223,-26 1-128,27 2-159,-27 24-33,0-27-32,0 0-32,0 29-128,0-2-32,-27 0 32,27 28 32,-26 0 0,26 24 64,0 1 0,-27 27 0,27-25-32,0 25-96,0 0-257,0 25 33,0 2 288,27 27 0,-27 24 32,26 2 32,-26 0-32,27 25 32,0 28 0,-27 1 0,25-2 32,-25 0 0,0 0 160,0 0 161,-25 1-1,25-1-160,-27 1-160,27-54-64,0 1-64,0-1 32,0-26-64,0-26 0,27-1-32,-27-26 64,25 0-96,-25-26 224,0-1 0,0 2-256,0-29-257,0 1-63,0 0-65,0-1-320,-25 2-160,25-1 32,0 0-1121,0 1-2274</inkml:trace>
  <inkml:trace contextRef="#ctx0" brushRef="#br0" timeOffset="31510.8019">12670 3954 672,'0'0'2883,"0"0"-2371,0 0 641,0 0 193,0 27-738,0-27-223,0 26-97,28 0-64,-28 0 353,0 2-65,0-2 1,27 27-33,-27 0-63,0-1-353,0 28 32,0 0 64,0-1-288,0 28 128,-27-2-32,27 0 64,0 2 32,-28-2-64,28 29 0,0-28 96,-27 0-64,27 0-192,0 0 288,0 0-224,0-26 224,0 26 64,0-1 160,0 2 193,-26-29-385,26 29-128,0-28-32,-26 1 0,26 0-32,0-2 32,0-24 0,0-1 64,0-1-64,0 1 96,-26 1-32,26-2-64,-27 1 64,27 2 32,-27-3 33,1 0 127,26 2-160,0-28-64,0 0-32,0 1 32,0 0 0,0-27-128,0 0 32,0 0 64,0 0 64,0 0-64,0 0-64,0 0 64,26-27-32,-26 0-32,0 1 64,0 0 0,0-28-64,0 2 64,27-28 64,-27 0-192,0 1-1,0-28 97,0 2 32,0-28 65,0 1 31,0 0 192,0 0-64,0 25 289,27-26-225,-27 29-160,0-28 128,0 24 0,0 2-127,0 1-33,0-2-224,26 1 288,-26 0-128,0-26-192,0 26-65,0 0-63,0 0 192,0 26 96,0 1 32,0 26 0,0 26 32,0-26 0,0 27 32,0 26 32,0-28-32,0 28-96,0 0-96,0 0-128,0 28 160,0-2 32,0 0-32,0 54 64,26 0 0,-26-1-32,0 28 32,0 25-32,0 0 64,0 1 32,0 26 0,0-26 0,0 26-32,0 1-160,-26-28 128,26 26 0,-26 1 32,26 0 0,0-27 0,0-26 0,0 0-32,0-26 32,0-2 0,0 2-32,0-26 0,0-2 32,0-24 64,0-3-64,0 2 32,0-27-64,0 0 97,0 0-97,0 0 0,0-27-32,0-26-33,0 1 98,0-2 31,0-26-32,0 2 0,0-28 64,0 0 32,0-26-64,0-2-64,0-24 0,0-2 96,26 2-64,-26 0-32,0-2 32,0 1-160,0 0 224,0-1 160,26 55-160,-26-28-96,0 54 32,0-1 32,0 27 97,0-1-1,0 2-64,0-1 0,0 0-64,0 27-32,0-2 0,0 3 32,0-2-64,0 1 0,0 26-32,0-26 32,0 26-192,0 26 160,0 0 96,0 1 0,0 26-32,26 26 0,-26 1 64,0 27-160,27-2 64,-27 0 0,0 27 64,0 28-32,0 26-64,0-1 31,-27 2 66,1 25-66,26-27 66,-26 0 31,0-26 64,-1-26 0,27-1-64,0-26 96,0-1 192,0-25 1,0-1-129,0 1-160,0 0 32,0-28-96,27-24-32,-27 24 32,0-52-32,0 0-32,0 0 32,0 0 160,0 0-32,0-26-128,0 0 64,-27-28-64,27 1 32,0 0-64,0-27 0,0-26-160,0 26-65,27-25 1,-27 0 192,0-27 64,26 0 0,0-2 96,-26 1-64,26-26 64,1 1-64,-27-2 0,28 1 32,-1 0-192,-27 27 384,24-28-192,-24 28 0,0 26 32,0-26 32,0 52-160,0 1 64,0-1-32,0 27 0,0-1 32,0 29 0,26 25 0,-26-27-32,0 27-64,0 0 0,0 27 0,0-27-32,28 0 32,-28 25 96,0 3 0,0-2 32,0 0-32,0 28 32,0 24 0,0 4-32,0 23 0,0 27 0,0 27 96,0-1-96,0 2 0,0 26 0,-28-26-96,28 24 128,-26-24 288,26-2 225,-24-26 191,24 2-351,-27-2-353,27-52 192,0 25-32,0-25 0,0-1-63,0 1-129,0 0 64,0-28-96,0-24 128,0-3-160,0 2 96,27-1-128,-27-26-193,0 0-63,0 0 320,0 0 32,0 0 96,0 0-160,0 0-160,0 0-289,0 0-480,0 0-864,0 0-2339</inkml:trace>
  <inkml:trace contextRef="#ctx0" brushRef="#br0" timeOffset="34424.968">5973 8722 1121,'26'0'1249,"-26"0"-577,0 0 33,0 0-321,0 0 97,0 0 288,0 0 159,0 0 226,0 0 447,0 0-31,0 0-353,0-27-320,0 27-129,0 0-95,0 0-321,-26 0-448,26 0-128,-24 0-160,24 0-1,-27 0-31,-1 27 96,1-27 31,27 28 65,-26-3-256,-1 3-97,27-28 65,0 26 127,0-1-31,0 3-65,0-28 1,27 27 224,-1-27-1,-26 26 161,27-26 0,-27 27-192,0-27-545,0 27 257,0-2 640,0-25 192,0 27 128,-27-1 161,1-26 95,-1 27-95,2 0-481,-2-27-64,27 26-32,-27-26 0,27 26-192,0-26-641,0 0-384,27 0 1185,-27 0 96,27 0-32,-2 0 32,2 0-32,-27 0 640,0 26-31,0 1 320,0 26-417,0-26 33,-27 26 63,27 26-63,0-26 128,-25-26-193,25 26 129,0-27-161,0 2-288,0-3-128,25 2 224,2-1 33,-1-26-289,1 0-225,1 27-159,-28-27-545,27 0-1281,-27 0-3940</inkml:trace>
  <inkml:trace contextRef="#ctx0" brushRef="#br0" timeOffset="35702.042">7034 8458 6470,'0'0'1281,"0"0"-961,0 0 1762,0 0-32,0 0-1025,0 0-545,0 0 1,24 0-33,-24-27-191,55 1-97,-29 26-96,25-27 64,4 2 0,-2-2-64,-1 0 0,-25 1-64,26-1-32,-28 2 0,29 25 0,-54-28-224,26 28-257,-26 0-223,0 0-161,0 0-96,0 0-128,-26 0-513,26 28-480,-27-28-2722</inkml:trace>
  <inkml:trace contextRef="#ctx0" brushRef="#br0" timeOffset="36170.0678">7271 8087 6181,'0'0'993,"0"0"-929,0 0 481,0 0 128,-26 0-33,26 0-416,0 0-64,0 0 193,-27 27 95,27-2-320,0-25-96,-28 28-64,28-2-32,-24 2 0,-3-3-96,27 2-128,-26-1-193,-2 1 417,1 0 96,27-2 32,-24 2 225,24-1-1,0-26 0,0 0-128,24 0 193,-24 27 95,27-27-128,1 0 1,25 0-33,-29 0 64,4 0-159,-1 0-97,-1 27-96,26-1-64,-52-26-129,27 26-287,0-26-481,-27 0-352,26 0-1954</inkml:trace>
  <inkml:trace contextRef="#ctx0" brushRef="#br0" timeOffset="37259.1295">7746 7929 3555,'0'-27'1441,"0"27"289,0-27 512,0 1-608,0 26-513,0-27-128,0 27-97,0 0-95,0 0-256,0 0-353,0 0-480,0 0-1,0 27 289,0-1-32,0 28-96,28-28-192,-28 0 96,27 0 96,-27 1-97,26-27 65,0 27 64,0-27 64,1 0 96,-27 0 0,27-27 224,-27 27-63,0-27 95,0 1-128,0 0-128,0 0-32,0-1-64,0 0-64,0 1-160,0 26-96,0 0 127,0 0-383,0 26 223,0-26 385,26 54-32,-26-28 0,26 26 32,0-25-32,-26 0 64,27 26-32,0-28 96,-27 3 65,0-2 159,0 27 192,0-26 65,-27-27-1,27 26-63,-27 1-161,1-27-96,0 0-159,0 0-65,-1 0-161,0 0-351,-25 0-289,26 27-416,26-27-1377,-27 0-5222</inkml:trace>
  <inkml:trace contextRef="#ctx0" brushRef="#br0" timeOffset="37759.1589">8011 7398 5829,'0'-52'1698,"0"52"-1026,-26 0 1090,26-27-289,0 27-832,0 27-513,-26-27-96,26 25 256,0 2 33,0 26-33,0-26-160,0 26-64,0 1-32,26-29-64,0 3-32,1 24-256,0-52-449,-27 27-736,26-27-2243</inkml:trace>
  <inkml:trace contextRef="#ctx0" brushRef="#br0" timeOffset="37924.1675">8197 7451 10826,'28'55'-96,"-28"-55"160,0 25 96,26 1-192,-26 2-417,24-3-1088,4-25-833,-1 28-673</inkml:trace>
  <inkml:trace contextRef="#ctx0" brushRef="#br0" timeOffset="38284.1889">8143 7107 11146,'0'0'128,"27"0"-32,-27 0 577,27 26 224,1-26-641,-2 0-256,-2 0-224,4 0 64,-28 0 128,27 28-193,-27-28-447,27 0-449,-27 26-2082</inkml:trace>
  <inkml:trace contextRef="#ctx0" brushRef="#br0" timeOffset="38904.2225">8383 6974 8423,'26'-25'1410,"-26"25"-1474,26 0 1729,1 0 65,-27 0-513,27 0-448,-1 25-289,26 2-63,-25 26-97,26 0-128,-27 1-64,0 24-64,1-24 64,0-1-31,1 26-161,-28-26-193,0 0-287,0 1-802,0-1-1376,0-1-6727</inkml:trace>
  <inkml:trace contextRef="#ctx0" brushRef="#br0" timeOffset="39942.2838">6689 9677 10409,'-27'-27'-64,"27"2"128,-28-3 1570,4 28-1058,-3 0-287,-1 0-257,2 0 96,-25 0 160,23 28-64,28-3-192,-27 2-64,27-1 0,0 28 32,0-28-32,27 26 32,25-24 96,1-28-96,2 26 32,-3-26 0,1-26 65,-1-2 95,-25 2 160,26-26-128,-53 25 257,27-26 544,-54 26-289,1-26-223,-1 27-65,-25 0-191,-1-1-225,-2 27-32,-24 0 32,26 27-289,29-1 65,-4 0 96,28 27-64,0-26-128,0-1-97,52 1 193,1-27 96,2 0 64,-3 0 64,-25 0 32,26-27 64,-28 27 193,-25-26 127,0-1-96,0 2-31,-25 25-33,-28-28-32,26 2-96,-25 0-224,25 26 0,-27 0-32,27 0-128,3 26-32,24 0 95,0 2 1,0-3 64,24 2 32,3-1 96,27-26 32,-27 0 0,-3 0-32,4 0 64,-28 0-32,27 0 65,-27 0 63,0 0 0,-27 0-224,27 0-32,-28 0-192,28 0-257,-24 0 129,24 0 192,0 27 95,0-27-447,0 0-1026,0 27-383,24-27-1507,-24 0-5028</inkml:trace>
  <inkml:trace contextRef="#ctx0" brushRef="#br0" timeOffset="40478.315">7350 9835 11691,'-27'0'2017,"27"0"-1568,-25 0 352,25 0-449,25 0-32,-25 28 97,54-2-65,-28 0 32,53 1 1,-26-27-225,-1 25-128,30 3 32,-32-28-128,32 27-32,-30-27-256,-26 25-33,1-25-191,-27 0-257,27 0-352,-54 0-1474,0 0-8614</inkml:trace>
  <inkml:trace contextRef="#ctx0" brushRef="#br0" timeOffset="40816.334">7323 10154 11851,'0'0'1665,"0"0"-1665,0 0 385,0-27 608,-25 27 160,25-26-705,-27-28-160,27 29 129,-26-30-33,-1 30-320,-1-28-32,28-1-32,-24 28 0,24-26-32,-27 52-32,27-27-64,27 0-96,-3 1 64,4 26 32,25 0 63,-1 0-31,2 0 32,-1 0 32,-1 0 0,1 26-64,-1-26-256,2 0-513,-26 27-512,-2-27-1442,-2 0-6213</inkml:trace>
  <inkml:trace contextRef="#ctx0" brushRef="#br0" timeOffset="41378.366">8143 9730 11883,'0'-80'801,"-24"55"-994,24-3 418,0 28 447,0 0-352,0 0-832,24 28 512,3-3 96,0 28-32,1 27-32,22 0-96,-22-1-160,-28 1-64,27-28 224,-27 1 96,27-26 0,-27-2 192,0-25 192,0 0 673,0 0-96,0-25-801,0-2-256,0 1-256,26-28-160,-26 29-161,26-2 193,27-1 31,-26 28 257,-1 0 160,0 0 64,0 28 128,1-1 64,0-2-256,-1 2-64,0 0-192,0 26-641,-26-28-1857,27 3-3460</inkml:trace>
  <inkml:trace contextRef="#ctx0" brushRef="#br0" timeOffset="42164.411">9018 9942 9801,'-27'0'192,"27"0"481,0 0 1441,-26 0-1506,26 0-512,0 25 64,-28-25 321,28 28 159,-24-1 33,24 25-128,0-25-385,-27-1-128,27 1-32,27-2-32,-27 29-32,24-26-128,4-3-257,25-25-63,-26 27-33,25-27 65,1 0 191,-26 0 1,-1 0 64,26-27 128,-25 2 96,-27-3 128,28 2 64,-28-2 192,0-24 65,-28 26-65,1-28-63,-25 29-33,26-2 224,-28 27-191,1 0-225,1 0 64,25 27-96,-27-27-32,30 25-32,24 2-32,0-27 32,24 27 96,4-1 0,25-26-64,-26 27 32,25-27-160,1 0-224,-26 0-449,25 0-704,-26 0-1282,1 0-4804</inkml:trace>
  <inkml:trace contextRef="#ctx0" brushRef="#br0" timeOffset="42467.4278">9415 9386 11691,'0'-27'256,"0"-1"705,-28 28 800,28 0-992,0 28-769,0-1 32,-26 25 417,26 1 127,0 27-95,26-1-1,-26 1-192,28-1-96,-1-25-192,24-2 0,-23 0 0,25-24-448,-26-1-513,25-2-512,-26-25-673,1 0-3043</inkml:trace>
  <inkml:trace contextRef="#ctx0" brushRef="#br0" timeOffset="42712.442">9758 9730 9160,'0'0'545,"0"0"448,27 27 1377,-1-27-737,1 26-415,1 0-193,-4 0-545,3 2-384,27-2 0,-27 0-256,-3-26-609,31 27-384,-29-27-640,-26 0-1539,27 0-4996</inkml:trace>
  <inkml:trace contextRef="#ctx0" brushRef="#br0" timeOffset="42900.453">10022 9571 13933,'-24'54'-192,"-3"-29"544,27 2 1794,-28 26-929,2 0-1121,-1-1-32,3 2-128,24-28-224,-28 26-1025,28-24-1250,0-1-2626</inkml:trace>
  <inkml:trace contextRef="#ctx0" brushRef="#br0" timeOffset="43247.4729">10077 9147 7655,'0'-26'1217,"0"-1"-1185,0 27 2755,0 27-1666,0-27-737,0 52 513,0-26 352,-27 28-32,27-1-224,0 0-384,27-1-545,-27-25-32,26 26 32,1-26-352,-2 0-737,29-1-929,-28-26-1153,1 0-5573</inkml:trace>
  <inkml:trace contextRef="#ctx0" brushRef="#br0" timeOffset="43421.483">10394 9279 12587,'28'52'673,"-28"-24"-417,0-1 1058,24-2-706,-24 2-608,27 0-640,-27-1-1058,28 1-2562</inkml:trace>
  <inkml:trace contextRef="#ctx0" brushRef="#br0" timeOffset="43585.4915">10473 9121 3203,'-27'0'12780,"27"0"-13325,0 0 449,0 0 96,0 0-512,27 26-3492</inkml:trace>
  <inkml:trace contextRef="#ctx0" brushRef="#br0" timeOffset="43831.506">10578 9014 14541,'0'0'-576,"28"27"800,-28-27 833,27 26 96,-1 1-801,1 0-224,-2 25-63,-25-26-65,27 28-129,-27-28-287,27 26-161,-27-24-31,0-1-97,0-2-128,0 2-768,0-27-4645</inkml:trace>
  <inkml:trace contextRef="#ctx0" brushRef="#br0" timeOffset="44191.5255">10738 8829 11915,'0'0'2306,"27"0"-2562,-1 25 960,1 30 1122,25-29-32,-25 28-833,26 24-545,-28-24-128,29 24-127,-26 29-97,-2-27-64,-2 25-96,3-25-97,-27 26-159,0-26 0,0-2-225,-27-24-448,27-1-1217,-24 0-2530</inkml:trace>
  <inkml:trace contextRef="#ctx0" brushRef="#br0" timeOffset="46578.6635">8753 13546 7591,'0'-26'480,"0"26"1250,0 26-449,-27-26-512,27 27-257,-27 0 225,27-2 128,-26 28-129,26 1-223,0-29-97,0 28-95,0 1-193,0-2-96,0 1-32,26 0-64,1-25-225,0-2 1,1 0-256,-4 1-481,-24-27-833,26 0-2242</inkml:trace>
  <inkml:trace contextRef="#ctx0" brushRef="#br0" timeOffset="47062.6889">9177 13784 10121,'0'-27'513,"-27"27"-321,27 0 1505,0 0-992,-27 0-609,27 27-96,-26-1 64,26 1 0,0 0 64,0 25-96,26-24-32,1 25 96,0-28-96,-1 3 65,26-28 31,3 0 64,-4 0 32,-25 0 160,29-28 193,-28 3-97,-3-3 33,4 3-33,-28-3-160,-28-24-192,4 25-31,-3 0-65,-28 1 128,5 26-128,23 0-64,-28 0-193,55 0-736,-26 26-704,26-26-1122,26 27-2210</inkml:trace>
  <inkml:trace contextRef="#ctx0" brushRef="#br0" timeOffset="47257.7015">9785 13864 8872,'26'26'1826,"-26"-26"-1634,0 0 1858,0 0-673,0 0-1153,0 0-256,0 0-320,0 0-1666,27-26-5157</inkml:trace>
  <inkml:trace contextRef="#ctx0" brushRef="#br0" timeOffset="47682.7245">10077 13678 9192,'26'-26'-416,"-26"26"576,27-27 1217,-2 27-800,2-25-449,-27 25-96,27 0 64,-27 0 0,0 0-32,0 0-320,-27 0 128,0 0 128,-25 25 0,26 2-96,-1-1 32,-1 1 32,4 0 32,24-2-64,0 2 64,24-1 128,4 1 128,-1 0 64,26-1-128,-1 0-63,1 2-161,1-3 160,-29-25-64,2 28-64,-1-3 96,-26 3 576,0-2 289,-26-26-256,-26 26-289,25 1-223,-26-27-129,26 27-64,-25-27-417,25 0-608,1 26-1409,-1-26-3524</inkml:trace>
  <inkml:trace contextRef="#ctx0" brushRef="#br0" timeOffset="48138.7529">10659 13837 11787,'0'27'1057,"0"-27"-1442,27 0 834,-27 0 864,25 0-704,2 0-353,26 0-160,-26 0-128,25 0-256,-25 0-1218,-1 0-3619</inkml:trace>
  <inkml:trace contextRef="#ctx0" brushRef="#br0" timeOffset="48375.7648">11162 13625 8936,'27'0'3587,"-27"0"-3907,0 0 1089,0 27 1153,0 26-545,0-26-608,0 25-289,-27 1-288,27 0-96,0 1 0,0-29-448,27 3-417,-27-3-640,26 3-801,0-28-2274</inkml:trace>
  <inkml:trace contextRef="#ctx0" brushRef="#br0" timeOffset="48657.7818">11347 13493 13132,'27'0'-288,"-2"27"576,-25-27 1378,27 26-545,26 1-641,-25 25-192,-4 1 385,3 1-161,0-2-159,-27 28-97,28-28-192,-28 29-96,-28-28-160,28-1-321,-27-25-223,27 26-129,0-26-352,-27-27-641,27 25-2915</inkml:trace>
  <inkml:trace contextRef="#ctx0" brushRef="#br0" timeOffset="49010.8029">11639 13361 11755,'52'-28'-513,"-25"28"705,-27-25 1442,27 25-513,-1 25-609,0 3-95,0-3 95,1 2-31,-27 1-193,27-3-256,-27 29-64,0-28-32,-27 1 96,27-27 0,0 27 0,-27-27 32,27 0 64,27 25 449,0-25 31,-1 0-95,0 0-161,0 0-288,1 0 0,26 0-544,-27 27-1346,-26-27-1825,26 0-8329</inkml:trace>
  <inkml:trace contextRef="#ctx0" brushRef="#br0" timeOffset="49667.84">12459 13810 5637,'0'0'3011,"26"0"-2595,-26 0 2403,0 0-353,0 0-1281,0 0 64,26 0 33,1 0-674,26-26-63,-1 26-225,3 0-128,-4 0-192,30-27 96,-54 27-160,25 0-224,-26 0-481,1 0-480,0 0-641,-27 0-576,0 0-2243</inkml:trace>
  <inkml:trace contextRef="#ctx0" brushRef="#br0" timeOffset="49998.859">12698 13600 2146,'0'25'320,"0"-25"-32,27 0 2307,-27 0-642,0 0-671,0 0 223,0 27 97,0-27-257,0 26 0,0 1-480,0 25-385,0-25-95,24 26-225,-24 0-128,0-27-96,26 27-192,-26-25-385,28-3-416,-28 3-320,27-28-833,-27 26-3364</inkml:trace>
  <inkml:trace contextRef="#ctx0" brushRef="#br0" timeOffset="52487.002">6662 9703 1281,'27'0'1121,"-27"0"-545,0 0 866,0-26 223,0 26-223,0 0-321,0-27-256,0 27-33,0-25-63,0 25-160,0 0-129,0 0-32,-27 0-159,27-28-193,-28 28-128,28 28-32,-24-28-225,-3 0 97,27 0 0,-28 25 96,28-25 64,-26 27-64,26-1 32,0 1 32,-27 0-32,27-1-32,27 0 32,-27 0-32,26 2-65,2-2 1,-1-26 96,-3 0 64,4 0 64,-1 0 64,-1-26-32,1-2 97,-2 2 31,-25 0-32,0-27-160,0 26 64,0 1 0,-25-1-96,-28 2-64,26-3 64,-25 28 0,-3 0 0,29 0 0,-1 28-64,-25-28 32,52 25-64,-27 2 96,27-1-32,0 1 0,27 0 64,-27-1 0,28 0 64,23 0 0,-25-26 64,2 0-64,-1 28 97,-3-28 127,4-28 128,-1 28-95,-27-26 95,26 0-64,-26 0-95,0-1-65,-26 0-128,26 1-96,-27-1-64,-1 2 64,4-3 0,-3 2-96,-1 26 32,2 0-64,-1 0-129,3 26 97,-4 2 64,28-3 32,0 2-32,0 26 32,0-26 0,28-1 0,-4 0 64,3 0-32,27 2 32,-27-2 0,-3-26 32,4 0 32,-28 0 64,27 0 0,-27-26 0,26-2 32,-26 2-63,0 0-33,-26 0 0,26-1-32,-27 0-64,-1 1-32,4-1 64,-3 27-97,-1 0 1,28 0-192,0 27-1089,-26-27-1794,26 26-6630</inkml:trace>
  <inkml:trace contextRef="#ctx0" brushRef="#br1" timeOffset="54586.1199">6265 8326 1281,'0'0'1761,"0"0"-1280,0 0 1441,0 0 192,0 0-1217,0 0-481,0 0 64,0 0 1,0 0-65,0 0 129,0-27 95,0 27-95,0 0-65,0 0-31,0 0-97,0 0-224,0 0 64,0 0-160,0 0 32,0 0 33,0 0 95,0 0 64,0 0-96,0 0 0,0 27 193,26-27-129,-26 0-96,0 27 32,27-27-96,-27 25 0,27 2 32,-2-1 0,2-26 0,-1 27 129,1 0-129,1 25 64,-4-26-64,29 1-96,-25 0 64,-1-1-32,25 1-32,-25-2 32,-27 2-32,26 1 0,1-3 64,-2-25-64,2 28 0,-27-28 0,27 26 0,-27-26 0,0 0-192,26 25-224,-26-25-33,0 0-127,0 0-289,0 0-512,0 0-930,0 0-6725</inkml:trace>
  <inkml:trace contextRef="#ctx0" brushRef="#br1" timeOffset="55227.158">6318 8882 128,'-27'0'1025,"1"0"-129,26 0 450,0 0-97,0 0-96,-27 27-448,27-27 256,0 0 608,0 0-608,27 0-320,-27-27-1,0 27 33,0 0-225,0 0-320,26-28-96,-26 28 32,27 0 1,-27-25-33,27-1-32,-2-2 32,2 3-32,26-3 64,-1-24-64,1-1 0,2-1 0,-3 2 96,1-1 96,-1 26 0,2-26 96,-28 28-95,1-2-193,-2 27 0,-25 0-193,0 0-2081,-25 0-3075</inkml:trace>
  <inkml:trace contextRef="#ctx0" brushRef="#br0" timeOffset="59427.398">13729 13361 3363,'0'-28'5285,"0"28"-5157,0 0 576,-27 0 578,2 0-353,-2 28-545,0-3 32,1 30 193,-28-3 32,29 1 287,25 1-383,-27 24 31,27-24-63,0 24-97,27-24-223,-27 26-97,25-27-32,29-28-32,-28 3-96,28-2-417,-29 0-512,28 1-416,-26-27-769,-27 0-2915</inkml:trace>
  <inkml:trace contextRef="#ctx0" brushRef="#br0" timeOffset="59695.414">13942 13493 5829,'24'0'5701,"-24"-27"-5669,0 27 321,0 27 1120,0 0-544,0 26-192,28-1 96,-28 1-129,0 26-255,0 1-225,0-1-224,0-26-32,0 0-256,27-25-289,-1-2-224,-26 0-224,27-26-512,-2 0-1987,-25-26-5604</inkml:trace>
  <inkml:trace contextRef="#ctx0" brushRef="#br0" timeOffset="59876.4239">14206 13837 12427,'25'0'289,"2"0"768,-27 27 896,27-27-960,-1 0-833,26 0-160,-25 0 0,0-27-160,27 27-993,-30 0-2146,-24-27-7047</inkml:trace>
  <inkml:trace contextRef="#ctx0" brushRef="#br0" timeOffset="60156.44">14577 13573 128,'26'0'12652,"0"0"-12332,27 0 1217,-26 0 193,26 0-1121,-28 27-641,2-2 64,0-25-32,-1 53-161,2-26-95,-28 0 0,0 25 64,-28-26 192,2 28 32,-1-28 32,27 0 32,-27 2 32,27-28 0,0 25-64,0-25 0,27 0-32,0 0-224,27 0-1089,-30 0-1442,30 0-4580</inkml:trace>
  <inkml:trace contextRef="#ctx0" brushRef="#br0" timeOffset="60424.456">15001 13466 10217,'26'0'192,"-2"27"1154,4 0 575,-1-1-799,0 1-258,-1 25 257,0 1-192,0 1-288,1-2-225,-27 1-384,0 0 128,0 1-160,0-1-128,-27 0-288,27-1-417,-26-25-448,26-27-449,-26 27-1889,0-27-6887</inkml:trace>
  <inkml:trace contextRef="#ctx0" brushRef="#br0" timeOffset="60763.4749">15185 13254 9993,'26'-26'544,"1"26"97,0-27 2082,-1 27-898,0-27-1152,0 27-417,1 27-224,0 0 0,-27 26-64,0-26-96,0 26-128,0-28 160,0 30 96,0-30 0,0 2 0,26 0 64,-26-27-32,0 0 32,26 26 64,-26-26 0,53-26-64,-26 26-64,1 0-32,-4 0-352,2 0-1122,-26 0-1697,0 0-8358</inkml:trace>
  <inkml:trace contextRef="#ctx0" brushRef="#br0" timeOffset="63279.6189">9811 8378 1665,'0'0'769,"27"0"608,-27 0 577,0 0 128,0 0-352,0 0-225,0 0 64,0-25-287,0 25-129,-27 0-192,27 0-353,-26-27-384,26 27-127,-27 0-65,27 0-64,-25-27 0,-2 27-97,0 27 1,27-27-32,-26 27 0,-1-2 32,27 2 96,0 26-64,0-26-32,0-1 96,27 0 0,26 0 32,-26-26 32,25 0 96,-26 0 0,29 0 0,-31-26-64,3 26 96,-1-26 160,-26 0-63,0-1-1,0 0-128,0 1 96,-26-1-64,-1 2-448,3-29 608,-4 28-576,1-1 64,-26 27 160,28 0-512,-2 0-1,0 0 225,1 27 95,26 26 97,-27-26 64,27-2-32,27 2 32,-27-1-32,26 1 32,1 0 0,0-1 64,-2-26-32,2 0 160,-1 0 64,1 0 96,1-26 1,-28-1-97,24 0 0,-24 1 96,0-1-159,0 2-65,-24-2 32,-4 0-96,28 1-96,-27 26-97,-26 0-95,28 26 32,-2-26-64,0 27 159,27-27 33,0 27 0,0-2-32,0 2 160,0-27-96,27 26 96,0 1 0,-2-27-32,2 0 160,-1 0-64,1 0 128,-27 0 32,28-27 65,-28 27-1,0-26 64,0-1-127,-28 2-225,1 25-32,1-27 0,-1 27-1,2 0-63,-2 0 64,0 0-128,1 0-32,26 27-64,0-2 96,0 2-161,0-27 1,26 26 0,1-26-161,0 27 225,-2-27 64,2 0-32,-27 0-449,0 0-929,0 27-1216,0-27-4229</inkml:trace>
  <inkml:trace contextRef="#ctx0" brushRef="#br0" timeOffset="64752.7018">10155 6179 96,'0'0'5829,"0"0"-4772,0 0 2114,0 0-673,0 0-864,0 0-673,0 0-128,0 0-513,27 0-224,-27-26 64,27 26-96,26 0-64,-26 0-32,-2 0 64,28-26-64,-26 26-32,1 0-96,23-26-96,-23 26-32,-2 0-417,-26 0-288,0 0-288,27 0-1410,-27 0-3170</inkml:trace>
  <inkml:trace contextRef="#ctx0" brushRef="#br0" timeOffset="65126.7228">10394 5942 6438,'28'0'2594,"-28"0"-2850,0 0 672,0 25 801,-28-25-1056,1 0-194,27 27 33,-53 0-64,28-1-160,-2 1 128,-26-27 96,26 27-64,0-1-64,2 0-96,-2-26 128,27 26 0,0-26 31,0 27 1,0-27 225,27 0 63,-27 27 320,25 1 65,2-28-257,0 25-128,26-25 1,-26 27-33,-2-2-160,2-25-160,-1 27-1153,1-27-4037</inkml:trace>
  <inkml:trace contextRef="#ctx0" brushRef="#br0" timeOffset="66331.7919">15979 13810 6726,'0'0'2082,"0"0"-417,0 0 674,0 0-482,0 0-768,0 0-352,0 0-288,0 0-33,26 0-128,0 0 0,1 27-95,1-27-97,23 0 32,-25 0-96,29 0-32,-3 0-160,1 0-353,-26 0-480,0-27-576,-2 27-481,-25-26-2018</inkml:trace>
  <inkml:trace contextRef="#ctx0" brushRef="#br0" timeOffset="66518.804">16218 13546 10954,'0'54'352,"0"-29"769,0 2 961,0 26-801,-27-1-832,27 1-321,0 1-128,0 26-224,0-27-961,0 0-1154,0-27-5476</inkml:trace>
  <inkml:trace contextRef="#ctx0" brushRef="#br0" timeOffset="68869.9387">17011 13466 7174,'0'-25'1057,"0"25"545,-26-28 512,26 28-769,0-27-160,0 27-128,0 0-288,0 0 0,0 0-129,0 0-223,0 0-353,0 0 32,-27 27-32,27 1 64,-25 24 160,-2 1-192,27 1 193,-27-2 127,1 28-288,26-28-64,0 1 96,0 26-128,0-26 97,26 0-129,-26 1-33,27-28 33,0 28 0,-2-54-64,2 26-64,-1 1-288,-26-27-449,27 0-480,-27 0-577,0 0-769,0-27-4387</inkml:trace>
  <inkml:trace contextRef="#ctx0" brushRef="#br0" timeOffset="69136.9537">17249 13573 10698,'0'-27'1089,"-27"1"-769,27 26 1410,0 26-353,0 1-448,0 0 32,0 25-129,-24 1-287,24-1-225,0 1-224,0 1-32,0-2-160,0 1 64,24 0-320,-24-25-128,0-2-353,0 0-513,27 1-768,-27-27-2274</inkml:trace>
  <inkml:trace contextRef="#ctx0" brushRef="#br0" timeOffset="69281.9607">17462 13916 13708,'0'0'769,"0"28"-961,0-28 288,0 0-128,0 25-929,0 3-2274</inkml:trace>
  <inkml:trace contextRef="#ctx0" brushRef="#br0" timeOffset="69692.985">17751 13678 13580,'0'0'449,"0"0"-513,0-26 768,0 26 65,27 0-769,0-27-32,1 27-128,-2 0 64,-2-25-192,3 25-193,-27 0-288,0 0 65,-27 25 608,3-25 128,-30 27 192,27-1 160,0 28-128,3-29-159,24 2-33,0 26-96,0-26 32,24-1-129,30 0-63,-26 27-128,22-25 96,5-3 160,-28 3 64,-1-28 32,1 26 32,-27 0 640,-27-26 129,1 27 64,-29-27-128,4 0-385,25 27-320,-29-27-128,28 0-288,3 0-1346,24 0-1601,0 0-6983</inkml:trace>
  <inkml:trace contextRef="#ctx0" brushRef="#br0" timeOffset="69908.9965">18175 13944 13164,'0'0'1121,"27"0"-1025,-27 0 1954,0 0-641,27 0-864,-1-28-417,26 28-96,-25 0-96,28-26-961,-29 26-1537,-2 0-2467</inkml:trace>
  <inkml:trace contextRef="#ctx0" brushRef="#br0" timeOffset="70313.021">18494 13652 11370,'0'0'897,"0"0"-96,0 0 1729,27-27-1441,-1 27-736,0 0-289,27 0 0,-26 0 0,-1 0-128,0 27-32,0-1 64,-26-26-32,0 27-33,0 0 33,-26-2 32,26 28 32,0-26-64,-26 0-64,26-1-64,26 0 96,-26-26 32,26 28 0,1-3 64,0 3-64,-1-3 32,-26-25-96,26 28-1,-26-2 97,0-26 97,0 26 31,-26-26 32,-27 27 32,26 0-96,-25-1 32,26-26-160,-28 27-288,28-27-385,0 25-1313,26-25-4196</inkml:trace>
  <inkml:trace contextRef="#ctx0" brushRef="#br0" timeOffset="70861.0519">18863 13466 10634,'0'0'1217,"0"0"-833,27 0 1762,-27 0-993,28 0-608,-1 0-129,-3 27 193,2 0 95,29 26-127,-28-26-129,-27 25 65,26 1-417,-26 26 0,26-26 0,-26 0 0,-26 26-160,26-26 64,0-25-224,0 24-128,-26-25-257,26 0-416,-27-1-384,0 1-289,27-27-640,0 0-4356</inkml:trace>
  <inkml:trace contextRef="#ctx0" brushRef="#br0" timeOffset="71188.071">19050 13281 10505,'27'-27'1122,"-27"1"-1090,26 26 1633,-26 0-320,26 26-704,0 1-321,1 0 1,-27-2-1,0 3-224,27-3-32,-27 2-32,0 1 0,0-3 0,26-25 32,-26 27-32,0-27 32,0 0 0,26 0-64,0 0-480,-26 0-609,27 0-833,0 0-1601,-27 0-3940</inkml:trace>
  <inkml:trace contextRef="#ctx0" brushRef="#br0" timeOffset="71741.103">19393 13148 11242,'-26'-26'-160,"26"26"672,0 0 1763,26-26-1507,0 26-255,1 0-1,1 0 33,-1 0-97,-3 0-320,2 0-128,2 0 129,-1 0-97,-27 0-97,27 26 65,-27-26 33,0 26-1,0-26 0,0 26-32,0 1 0,0 26 0,0-26 0,25 25 0,-25 1-32,0 2 64,0-3-32,0 28 0,27-28 0,-27 28-32,0-1-97,26-26 33,-26 26 64,0 2-96,27-28 32,-27-1 96,0 2 32,27-1-32,-27-28 96,0 29-32,0-28 193,0 1-65,0 0 0,0-2-32,0 2-64,0-1-96,0 1 32,-27 0 0,27-27 64,-27 0 128,1 0-191,26 0-1,-27 0-321,2 0 33,-29 0-449,26 0-480,-22 0-416,-32 0-1058,30 26-6533</inkml:trace>
  <inkml:trace contextRef="#ctx0" brushRef="#br0" timeOffset="73574.2077">1341 15480 11146,'0'0'448,"0"0"257,0 0 1185,0 0-705,0 0-448,0 26 31,26-26-95,1 0-353,0 0-223,1 0-194,-2 0-319,-2 27-993,3-27-705,1 0-1666</inkml:trace>
  <inkml:trace contextRef="#ctx0" brushRef="#br0" timeOffset="73732.2159">1421 15717 12171,'0'55'224,"0"-55"737,28 0 448,-2 0-832,-2 0-577,31-28-705,-28 1-1793,-1 27-3299</inkml:trace>
  <inkml:trace contextRef="#ctx0" brushRef="#br0" timeOffset="74331.251">3195 14817 5797,'-28'-27'2402,"28"27"-1857,-26 0-33,26 27 1,-27-27 384,3 27-257,24 26-63,-28-1-1,28 1 33,0-26-289,0 26-128,0-27-128,0 0-32,0 28-96,0-1-288,28-28-737,-28 3-1377,24-1-5510</inkml:trace>
  <inkml:trace contextRef="#ctx0" brushRef="#br0" timeOffset="74648.269">2453 15453 13356,'-52'27'513,"25"-27"-1378,27 26 673,-27-26 512,27 27 224,27-27-31,0 0-193,25 0 129,1 0-97,26 0-96,2 0-64,24 0 1,27 0-161,27 0 64,-26-27 0,26 27-96,-27-26-128,0 26-481,1 0-192,-27-27-192,-1 27 33,-52 0 31,26 0-481,-52 0-1056,-1 0-481</inkml:trace>
  <inkml:trace contextRef="#ctx0" brushRef="#br0" timeOffset="75196.301">2401 15984 12203,'-27'25'513,"27"-25"-738,0 0 450,27 0 191,-2 0 160,2 0-159,26 0-289,-25 0-96,23 27-32,3-27 0,-27 26 64,0 1 0,-3 0 96,4 26 129,-28-1-65,0-25 64,-28 26-64,4-1-96,-30 3 289,26-30-1,2 2-160,2-1 129,-3 0-65,-1 2-256,28-2-288,0-26 96,0 0 320,0 0-96,28 26-32,-1-26 32,-3 0-128,2 0 0,2 28-256,-1-28-609,0 0-416,-3 25-513,4-25-1986,-2 0-5604</inkml:trace>
  <inkml:trace contextRef="#ctx0" brushRef="#br0" timeOffset="75529.32">3114 16116 1665,'0'26'11403,"0"-26"-11820,0 0 289,0 0 897,0 0 288,0 0-448,27 0-257,-1 27 64,29-27-95,-31 25-225,4 2-32,25 0-64,-26-27 0,-2 26-224,29 1-257,-28 0-448,1-2-416,-27-25-1121,25 27-3044</inkml:trace>
  <inkml:trace contextRef="#ctx0" brushRef="#br0" timeOffset="75753.3319">3486 16062 13516,'0'0'-608,"0"0"287,0 0 770,-27 27 480,1 0-577,-1-1-224,-25 26 192,25 2-159,1 26-225,-1-28-993,27 1-1346,-28-26-4611</inkml:trace>
  <inkml:trace contextRef="#ctx0" brushRef="#br0" timeOffset="76228.36">3618 15876 13516,'0'0'-192,"28"-26"96,-28 26 1313,0 0-736,0 0-481,0 0 32,24-26-32,3 26 0,-1 0-32,29-26-96,-31 26-193,4 26-191,-1-26 159,-1 52 193,1-24 160,-27 25 32,0-1-32,0 1 0,0 1 32,-27-1-96,27-28 96,27 2-32,-2 26-96,2-26 96,0 0 64,-1-2-64,1 2-64,-2 1 64,2-3 320,-27-25 97,0 27-33,-27-1 65,2 28-289,-28-28-128,-1 0-384,2 2-1346,-1-3-4836</inkml:trace>
  <inkml:trace contextRef="#ctx0" brushRef="#br1" timeOffset="78666.4987">6662 14605 4804,'-28'0'2370,"28"0"-2178,0 25 1314,0-25 640,0 0-865,0 0-800,0 0-129,0 0 353,28 0-97,-28-25-31,27 25-65,-1 0-224,26 25 1,2-25 95,-1 28-128,-1-28-31,28 27-65,-1-27 32,2 0-96,-29 0 0,28 0-64,-1 0 0,-26 0-64,-28 0-32,2-27-641,0 27-928,-27 0-1442,0 27-6566</inkml:trace>
  <inkml:trace contextRef="#ctx0" brushRef="#br1" timeOffset="79696.558">3646 17148 9577,'0'0'224,"0"0"545,0 0 1377,-28 0-1025,28 0-673,0 0-160,0 0 225,0 0-33,28 0-127,-28 0-161,24 0 32,29 0 96,-25-26-224,23 26-96,4 0 64,23 0 33,-24 0-65,-1 0-97,-1 0-383,1 0-641,-26 0-1153,25 0-5317</inkml:trace>
  <inkml:trace contextRef="#ctx0" brushRef="#br0" timeOffset="83702.7867">5153 15162 7238,'0'-28'1057,"0"28"-929,0 0 609,0 0-320,-26 0-33,26 28-32,-26-2-31,26 0 127,-27 26 161,27 3-1,0 25 1,0 25-257,0-26 0,0 28-95,0-1-161,27 0-32,-1-26-128,-26-2-385,52 2-864,-25-28-1313,0 2-2980</inkml:trace>
  <inkml:trace contextRef="#ctx0" brushRef="#br0" timeOffset="84352.824">5735 15426 12619,'-26'0'865,"-1"0"-737,27 0 641,-25 0 384,25-25-961,0 25-320,25 0 32,2 0-64,-1 0 32,28 0 32,-29 0-353,2 0-255,-1 0 415,1 0-191,1 0 192,-28 25 320,0 2-32,0 0 96,0 26 64,-28-28-192,28 29 64,0-1-96,0-26 96,0 25 0,28-24-32,-1-2 0,-3 0 32,2 0 0,-26 28-64,28-28 160,-28 1 353,0-27 127,-28 27 1,2-2-129,2 2-352,-31-27-32,28 26-384,-26-26-1409,28 0-1122,-29 0-7463</inkml:trace>
  <inkml:trace contextRef="#ctx0" brushRef="#br0" timeOffset="84553.8359">6345 15798 14253,'25'0'480,"2"26"-480,-27-26 801,0 0 192,0 26-865,0-26-224,0 0-512,0 0-578,0 26-1600,0-26-6919</inkml:trace>
  <inkml:trace contextRef="#ctx0" brushRef="#br0" timeOffset="84994.861">6767 15453 12203,'27'0'384,"0"0"-320,-1-27 769,1 27 192,-2-25-480,2 25-449,0 0-96,-1-28 32,-26 28 32,27 0-128,-27 0-128,-27 0 64,1 0 64,-28 28 31,29-3-31,-28 29 32,26-28-96,0 26 32,2-25 64,25 0-64,0-1 64,25 28 0,29-29-32,-1 2-32,-1 1-128,28-2 63,-28 0 33,-25 0-64,1 0 64,-2 2 224,-26-2 256,-26 1 129,-29 0 63,3-2-223,-1 2-289,-26-1-64,26 1-545,-1-27-1313,2 27-3939</inkml:trace>
  <inkml:trace contextRef="#ctx0" brushRef="#br0" timeOffset="85354.881">7245 15348 8872,'-27'-54'3876,"-1"26"-4101,28 28 610,0 0 1569,0-25-897,0 25-385,28 0-159,-1 0-1,-1 25 1,26-25-257,-25 55 32,26-28-96,-1 51-96,2-24 1,-28 51-33,26-25 96,-25 27-224,-27-3-545,27 4 321,-27-3-289,0-25-384,-27-1 321,0 1 127,2-28-1248,-28 1-2788</inkml:trace>
  <inkml:trace contextRef="#ctx0" brushRef="#br0" timeOffset="86884.9687">8541 15850 3299,'-52'54'5733,"52"-54"-5605,-27 0 1282,27 26 1024,0-26-673,0 0-1056,0 0 352,0 0 128,27 0-512,-1 0-417,26 0-224,-25-26-64,26 26 32,-27 0-256,27 0-673,2 26-672,-31-26-385,2 0-2242</inkml:trace>
  <inkml:trace contextRef="#ctx0" brushRef="#br0" timeOffset="87034.978">8621 16089 14445,'0'53'-192,"0"-26"352,26-27 673,0 0-353,0 0-384,1 0-1409,28 0-1794,-5 0-6149</inkml:trace>
  <inkml:trace contextRef="#ctx0" brushRef="#br0" timeOffset="87748.0177">9811 14870 13196,'-53'27'32,"28"-27"-160,25 0 320,0 0 353,0 0-353,25 0 0,2 0-64,26 0-128,-25 0 0,23 0-128,3 0-160,-27 27 31,-3-2 33,4 2-32,-1-1 96,-27 1 128,0 26 0,0-27 64,0 0-32,0 2-32,0-2-96,26 0-32,-26 1-65,27-2-31,-27 3 128,25 26 32,29-29 64,-54 3 32,26-3 160,-26-25 384,0 27 417,0 0 96,-26-1-192,-28 1-641,2-27-256,26 25-288,-29-25-641,31 0-672,-3 0-2659</inkml:trace>
  <inkml:trace contextRef="#ctx0" brushRef="#br0" timeOffset="87965.031">10606 15241 14189,'0'25'1345,"0"-25"-1409,0 0 288,0 0-288,0 0-1377,0 0-705,27 0-1474</inkml:trace>
  <inkml:trace contextRef="#ctx0" brushRef="#br0" timeOffset="88354.0529">10897 14976 3971,'26'0'7880,"1"-27"-7784,-27 27 192,25-25 513,2 25-545,0-27-192,1 0 64,-2 27-64,-2-26 64,-24 26-128,0 0-32,-24 0-320,-2 26 32,-2 1 256,-26 25-225,2-25-287,26 26 160,-1 0 223,0-27 129,27 0-192,0 2 32,0-2 160,27 0 64,0 1 64,26-2 0,-1 3-64,3-1 0,-29-27 0,25 27 224,-23-2 32,-28-25 353,0 28 64,-28-28-417,28 25-224,-51-25-32,25 27-96,-2 0-1282,-26-27-2529</inkml:trace>
  <inkml:trace contextRef="#ctx0" brushRef="#br0" timeOffset="88686.072">9917 15850 13452,'-79'26'-160,"52"2"-192,27-28 768,27 0 609,1-28-641,23 28-319,30 0-33,-2-26 64,26 26 352,27 0-96,0-26-288,0 26 33,1 0-65,-26-26-32,25 26-129,-53-26-543,-1 26-513,-23 0-417,-28 0-1409,-1 0-3715</inkml:trace>
  <inkml:trace contextRef="#ctx0" brushRef="#br0" timeOffset="89118.0967">10501 16116 11114,'-28'26'416,"1"1"-1376,27-2 639,-24 2 545,-4 26 33,28 26 63,-27-24-352,27 23 160,27 2 224,1-26 97,-4-2-193,3 1-96,27-26 289,-3-1 447,4-26-31,-2 0 32,-28 0-224,2-26-33,0-1-159,-27 0-97,0 1-128,-54-1-95,29 2-322,-28-3-287,-26 2-225,26 0-480,-2 26-640,3 0-2307</inkml:trace>
  <inkml:trace contextRef="#ctx0" brushRef="#br0" timeOffset="89709.131">11823 15744 13933,'27'0'384,"-27"28"-448,0-28 737,0 0 31,0 0-608,0-28 129,0 28 287,27 0-96,-1-27-223,0 2 63,-26-2-160,53-26-64,-26 26-64,-27-25-128,26 25-128,0 1-1,-26-1-159,26 27 192,-26 27 192,0-1 0,0 26 31,27 2 33,-27-1-64,0-26 32,27 25 32,1-24 64,-28-28 193,24 26 223,2-26 1,2-26-1,-1-2 129,0 1-129,-3 2-128,-24-2-320,28 0-128,-28-26-544,26 26-802,-26 2-576,0 25-1185,0 0-3779</inkml:trace>
  <inkml:trace contextRef="#ctx0" brushRef="#br0" timeOffset="90084.152">12114 16116 14413,'-79'78'417,"26"-78"-706,53 27 513,-27-27 97,27 0-193,0-27-256,27 2-257,0-2 353,-1-26 32,26 26 96,2 1-63,-2 26 31,-26 0 32,2 0-64,-1 26 32,0 1-64,-27 0 0,24-1 0,-24 26 32,0-25 32,28 26 384,-28-26 257,0-27 288,26 0-224,-26 0-225,27 0 1,0-27-33,-27-26-352,26 26-192,0-25-64,0 26-576,-26-1-994,27-26-672,-27 53-897,0-27-5157</inkml:trace>
  <inkml:trace contextRef="#ctx0" brushRef="#br0" timeOffset="91462.2309">13518 15665 8359,'0'27'545,"-27"-27"-1890,1 0 1217,-1 25 928,-1 2-447,-23 27-353,23-2 256,2 2 769,-1 26-64,27-28-193,0 28-319,0-27-257,27-1 224,-1-25 449,29-1 96,-3-26-32,28 0-160,-28-26-161,1-1-63,1-25 160,-2-1-65,-26-1-159,-26 1-129,0 1-128,-26-1-160,-26 25-128,25 2 32,-26 0-96,-1 26-128,2 0-289,-1 0-800,1 26-1089,25-26-1794</inkml:trace>
  <inkml:trace contextRef="#ctx0" brushRef="#br0" timeOffset="91643.2407">14126 15984 14445,'27'78'1057,"-1"-78"-993,-26 27 577,0-27 320,27 27-929,-27-27-641,0 0-1473,0 0-1121,0 0-5669</inkml:trace>
  <inkml:trace contextRef="#ctx0" brushRef="#br0" timeOffset="92183.2719">14603 15744 7559,'26'-52'224,"-26"25"-192,26 0 512,-26 1 1186,0 26-289,0-27-320,0 27-288,0 0-288,0 27-33,0-27-320,-26 26-192,26 28 0,-26-2 32,26 28 1,-26 0-1,26 0-64,0-2-1,0-24 33,0-1-320,52 26 160,-26-53-32,28 28-32,-1-29 224,-1-25 64,-25 0 96,27 0 128,-30-25 193,-24-2 191,0 27 97,0-27-289,-24 1-191,-4-1-289,-25-25-385,1 25-640,-1 27-384,-1-26-481,28 26-2050</inkml:trace>
  <inkml:trace contextRef="#ctx0" brushRef="#br0" timeOffset="92688.301">15317 15772 10634,'0'-80'-32,"-26"53"832,0 0 1250,-1 1-929,-26-1-576,27 27-321,-27 0-192,26 27-64,-1-1-64,28 1 64,0 0 0,0 25-64,28-24-64,26-2-33,-2 26-31,1-26 64,26 28-96,-26 0 96,0-2 0,-27-26-33,0 28-127,1-1 256,-27-1 128,-27-25 192,1 26 513,-26-26 288,-2-2 96,2 2-192,-1 1-96,0-28-513,1 0 33,25-28-225,0 1-224,27-25-161,0-1 1,54-26-224,-28 26-257,26-27-64,28 1 161,-28 26 288,28-1 223,-28 2 129,-25-2 0,0 2 65,-27 25 95,0 0-192,-27 27 64,-26 0-96,1 0-577,-2 0-2081,-24 27-7784</inkml:trace>
  <inkml:trace contextRef="#ctx0" brushRef="#br1" timeOffset="99488.69">13410 16857 10249,'-51'27'513,"51"-27"-33,-28 0 641,28 0-32,0 0-512,28 0 63,-1 0-63,25 0-193,1-27-224,26 27-31,28 0 95,-2 0-32,28 0-96,-27 0 64,52 0-64,-26 27-64,28-27 0,-2 26-32,0-26 32,1 27 64,-26 0-63,-27-27-33,26 25-97,-52-25-31,-2 27-256,-24-27-353,-2 0-640,-26 0-2307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2:02:05.776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11155 14739 3427,'0'0'1217,"0"0"160,-26 0 929,26 0-384,0 0-609,0 0-352,-26 0-256,26 0-160,0 0-225,0 0-160,0 0-32,-27-27-64,27 27-32,0 0 128,0 0-32,0 27 193,0-27 127,27-27-160,-27 27-127,26-53-161,26 25 64,2 2-64,-1-26 32,-1 26 0,1-29-32,26 30 0,2-29-32,-29 1 0,2 26-32,-28 27-97,-26 0 1,0 27 32,-26 0 96,-28 53 32,2 0 0,-29 24 32,2-23 128,-1 24 193,2-25 191,24 26-159,2-53-161,26-1-160,26-25 128,0-27-96,52-27-128,28-25 64,-2-1-192,30-26 128,24-28 32,-26 2 0,-28 24 0,2 3-96,-1 24 64,-52 27-128,-1 27 160,-26 27 0,0 1 0,-26 24 96,-28 0 64,28 29 96,-26-2 257,-2 1-289,2-27-224,26-1 32,-1 1-32,0-26 32,54-27 64,0-27-96,25 1 32,1-28-96,26 2 0,1-28 64,-28 27-96,1-26 64,2 25-96,-31 28-65,2 0 290,-26 26-1,-26 52 64,2 2 32,-4 0-32,1 24-96,0-24 0,1-1-96,26-1 0,0-25 32,0-1 64,0-26-704,0 27-1,0-27-1057,0 0-960,0 0-1858</inkml:trace>
  <inkml:trace contextRef="#ctx0" brushRef="#br0" timeOffset="586.033">12663 14553 11979,'-51'0'705,"23"0"-193,28 0 609,-27 0 0,27 0-160,0 0-577,27-26-95,1 26-193,-1 0-96,-3 0 0,2 0-32,2 0-192,-1 0-577,25 0-256,-52 0-160,27 0-97,-27 0-31,0 0-449,0 26-384,-27-26-1217,2 0-288</inkml:trace>
  <inkml:trace contextRef="#ctx0" brushRef="#br0" timeOffset="901.0499">12689 14579 1345,'-77'0'2082,"49"26"224,1-26 417,1 0-994,0 26-704,26-26-224,-26 28-161,26-2-63,0 1-32,0-27-33,0 27-32,-27-27-63,27 25 31,0 2-95,0-1-97,27 1-96,-27 26-128,52-26 32,-26-2-64,29 2-64,-4 0 0,3-1-32,0 1 32,-29 0 0,28-2 64,-53 2 64,27 1 32,-27-28 0,-27 25 0,-26 2 96,28-1 65,-29-26-1,0 26-96,3-26-160,-4 0-64,3 0-449,26 0-448,26 0-608,0-26-577,26 26-2659</inkml:trace>
  <inkml:trace contextRef="#ctx0" brushRef="#br0" timeOffset="1406.0799">13192 14659 6149,'-24'-54'2339,"-4"28"-1955,1 26 545,1 0 224,-1 0-256,-25 0-609,25 26-288,27 0 0,-26-26 256,26 28 97,26-2 63,1 1-64,0 0-95,25-2 63,1 2-192,-1-1-32,1 28-32,2-28 0,-31 26-32,4-25 192,-28 26 193,0-26 223,-28 25 1,4-25-161,-3 1-95,-27-3-193,3 2-160,-4-27 0,29 0 32,-1 0-96,27-27-64,0 2-192,27-30 32,-1 3 31,29-28-63,-4 28 96,3-28 96,-3 0 96,4 28 96,-29-1 0,-26-1 0,-26 28-64,-1 0 32,-1 0-160,-23 26-384,-3 0-1698,-25 0-1986</inkml:trace>
  <inkml:trace contextRef="#ctx0" brushRef="#br1" timeOffset="4524.2576">20392 7717 960,'-25'0'609,"25"0"1569,0 0 96,0 0-448,-27 0-705,27 0-288,0 0 0,0 0-97,0 0-127,0 0 96,0 0-97,0 0 65,0 0-1,0 0-255,0 0 95,-27 0-95,27 0-65,0 0 96,0 0 1,0 0-65,0 0-128,0 0-192,0 0 449,0 0-385,0 0 64,0 0 65,0 0-65,27 0 32,-27 0-64,0 26 32,27-26-64,-2 0 33,2 26-65,-1-26 96,1 26-64,1-26-96,-4 27-32,31 0 160,-29-1-96,1-26-64,25 27 160,-25-2-224,-1 2 160,1 0-96,-2-1 96,29 1-288,-28-27 577,1 27-449,-2-2 480,2-25-320,0 28-32,-1-1 0,2-27 0,-4 0-32,3 25 0,-27-25 0,0 0 64,27 0-96,-27 0 32,0 0 0,0 0 0,0 0 33,0 0 31,0 0-224,0 0 63,0 0-319,0 0-321,0 0-416,0-25-897,0 25-288,0-27-1922</inkml:trace>
  <inkml:trace contextRef="#ctx0" brushRef="#br1" timeOffset="5729.327">20445 8219 1345,'0'0'128,"-26"0"352,26 0 2083,0 0-1410,26 0-577,-26 0 545,0 0 385,0 0-65,0 0-384,0 0-352,0 0 32,0 0 63,0 0-255,0 0-161,0 0 33,0 0-33,0 0 32,0-26-31,27 26 63,-27 0-63,0-27-33,28 27-160,-4-25 0,-24-2 32,27 27-191,1-28 31,25 3 0,-29-2 64,4-26 0,25 26 0,-1 0 64,-25 2 32,26-2 1,-26 1 31,25-1-64,1 0-32,-25 1-32,23 0 64,-24 26-95,1-26-65,-2 26 64,1-27-160,-27 27 128,0 0 0,0 0-128,0 0-321,0 0-736,0 0-1057,0 0-1153,0 27-5029</inkml:trace>
  <inkml:trace contextRef="#ctx0" brushRef="#br1" timeOffset="13093.748">18513 13678 4804,'0'0'2338,"27"-26"-736,-27-1 576,0 0-416,0 1-257,27-1-128,-27 2-192,0-2-416,0 27-32,-27-27-97,27 27-415,-27-26 159,1 26-736,0 0 448,0 26-128,-28 1-289,26 25 97,-22 1 32,22 1 192,1 24 0,27-24-64,0 25 64,0 1 0,0-27-32,27 0 0,1 1 32,-2-29 0,26-25 32,2 28 0,24-3 32,2-25 32,-1 0-32,26-25-32,-23-28-32,-4-1 64,-24-52-32,-28 52 32,-26-25-128,-26-1 32,-1 2-96,-28 24-32,-22 1 96,-4 28-192,-25-2 96,28 27 288,-2 0 0,1 52-224,0-25 32,53 26 32,-2 0-65,28-27 130,28 27-66,-2-26 130,26-1-1,28 1-96,-28-1 256,28-26-96,-28 26-96,2-26-96,-2 0 64,1 0-320,2 0-897,-29 0-993,-2 0-737,4 0-2851</inkml:trace>
  <inkml:trace contextRef="#ctx0" brushRef="#br1" timeOffset="13361.764">19415 13969 12908,'0'0'576,"0"27"-608,0-2 1762,0 3-97,0-1-896,0 0-256,24-2-129,-24 3-224,0-3-32,0 29-128,26-28-224,-26 26-545,0-25-832,0 0-1058,28-1-3395</inkml:trace>
  <inkml:trace contextRef="#ctx0" brushRef="#br1" timeOffset="13714.784">19889 13757 11787,'-26'0'2882,"26"0"-2305,0 0 1121,0 0-1,26-27-928,1 27-289,25 0-223,3 0-129,-2 27-160,-1-27-32,1 27-577,1-27-864,-2 0-1346,1 0-2306</inkml:trace>
  <inkml:trace contextRef="#ctx0" brushRef="#br1" timeOffset="13879.793">20076 13917 10473,'0'26'481,"0"0"1313,0-26 672,27 0-576,25 27-1090,1-27-319,-26 0-289,25 0-192,1 0-480,-26 0-1795,-27 0-3074</inkml:trace>
  <inkml:trace contextRef="#ctx0" brushRef="#br1" timeOffset="14543.831">21267 13625 4612,'0'-53'5733,"0"53"-4708,0-27 993,-27 27-416,0 0-545,2 0-641,-2 0-352,1 27-96,-2-1-32,1 1 32,0 26-64,27-1 96,0 2 0,27-1 0,-27-1 0,55 2 32,-29-28 0,1 26 0,25-52 96,-25 28 289,-1-28 351,26 0-31,28-28-128,-28-24-257,2 0-64,-28 24-96,-26-24-64,-26-1-96,-28-1-32,2 28-64,26 0 64,-28 0-128,2 26-672,26 0-834,-1 0-1057,0 26-1729</inkml:trace>
  <inkml:trace contextRef="#ctx0" brushRef="#br1" timeOffset="14954.8538">21901 13306 13965,'-26'28'736,"26"-56"97,26 3 1249,1 25-929,0-27-768,25 27-289,-26-26-64,28 26 0,-28 26-160,26 1 64,-52-2 32,27 29 0,-27-29 32,-27 3 128,27 25-160,-26-26 128,0 25 320,0-25-96,-1-1-31,27 1-65,0 0-64,0-27-32,27 26-64,-1 0-64,26-26-160,3 26-705,-28 1-1313,23 0-2530</inkml:trace>
  <inkml:trace contextRef="#ctx0" brushRef="#br1" timeOffset="15085.8618">22325 14076 14765,'0'27'289,"27"-2"383,-27-25 578,0 0-1090,27 28-929,-27-28-3395</inkml:trace>
  <inkml:trace contextRef="#ctx0" brushRef="#br1" timeOffset="15878.9078">18248 15135 11082,'-79'-27'577,"53"2"-161,-1 25 513,0-27 640,2 27-416,25 0-704,0 0-193,0 0 0,25 0-192,2 0-64,26 0 64,-1 0 0,2 0-64,0 0 0,-2 0-96,2-27-288,-28 27-128,-26 0-545,0 0-545,-26 0 481,-1 0 448,0 27 385,-1 0 192,4-2 64,-2 30 64,-2-3 160,28 0 0,0 2 1,28 25-129,-2-26-64,-2 1 64,4-1 256,-1-28 192,-27 2 225,27 0 384,-27-1 32,0-26-256,-27 27-513,0 0-319,-25-2-65,-2-25-161,27 27-415,-24-27-417,23 0-577,2 0-704,-1 0-1537</inkml:trace>
  <inkml:trace contextRef="#ctx0" brushRef="#br1" timeOffset="16173.9249">19096 15215 7815,'27'-52'1537,"-1"24"65,-26 1 31,-26 27-864,26 0-417,-27 27-31,0 1 95,1 24 161,0 0-225,26 28 0,-26 0 1,26-27-225,-27 0-32,27-1-64,27 2-32,-27-28-64,26 28-481,0-29-704,0 2-737,1-27-2146</inkml:trace>
  <inkml:trace contextRef="#ctx0" brushRef="#br1" timeOffset="16649.952">19757 15295 11370,'27'-28'705,"-27"2"-641,0 26 897,0-26-128,-27 26-321,1 0-512,-1 26 0,2-26 64,-2 54 64,0-28 0,1 28-31,-1-29 95,27 28-64,-25 27-96,25-28 96,0-25-96,25 26-32,2-26-32,-1 0 0,28-2 32,-2 2 32,1-27 64,-1 0 0,1 0 0,2 0 96,-4-27 97,3 2 159,-27-29 65,0 28 31,-27-28-224,0 2-127,0-1 191,-27 0 193,-26 1-289,-2 24-224,3 2-256,-1 26 0,1 0-1218,-2 0-928,1 26-1025,28 2-7303</inkml:trace>
  <inkml:trace contextRef="#ctx0" brushRef="#br1" timeOffset="17219.984">20367 14976 10089,'-27'-52'833,"0"52"-353,27 0 1122,0-27-417,0 27-897,0 0 417,27 0-32,0 27-1,-2-2-95,28 29-161,2-1-192,-4-1 33,3 28-33,-27-27-96,-3 27 64,4-1-96,-28-26 32,0 27-64,0-28-32,-28 2-32,4-1-64,-3-1-352,1-25-289,-29 26-832,31-53-1410,-4 27-4164</inkml:trace>
  <inkml:trace contextRef="#ctx0" brushRef="#br1" timeOffset="17539.003">21080 15347 11370,'-27'-26'1378,"3"26"-161,24 0 865,-28 0-96,28 0-1122,0 0-223,28 0 0,23 0-449,-24 0-96,27 0 0,-2 0-192,2 0-96,-1 0-737,-1 0-1089,-25 0-1345,-1 0-5093</inkml:trace>
  <inkml:trace contextRef="#ctx0" brushRef="#br1" timeOffset="17682.0108">21188 15347 11979,'-81'53'833,"81"-26"-289,0-1 1442,0-26-160,54 27-961,-27-27-769,25 0-128,1 0-545,-1 0-1185,-25-27-2434</inkml:trace>
  <inkml:trace contextRef="#ctx0" brushRef="#br1" timeOffset="18064.0328">21636 14897 9833,'-27'-53'224,"27"53"673,0-27 1825,54 27-1152,0 0-705,-2 27-545,2-27-160,24 27-160,-24-1 0,-2 1 0,-26-2-64,-26 2 64,0 26 96,0-26 64,-26 0 33,0-2 191,0 2 0,-28 1 97,28-3-289,26 2 0,0-27 128,0 26-63,0-26-97,26 26-128,28-26 0,-28 28-64,0-28-288,0 0-481,1 26-1057,0-26-1345,-1 26-3844</inkml:trace>
  <inkml:trace contextRef="#ctx0" brushRef="#br1" timeOffset="18303.046">22033 15665 14061,'-26'54'704,"26"-29"1122,0 2 288,26-27-1569,1 0-449,-27 28-769,27-28-1665,-27 0-5285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ADAD46-4A3C-417E-936D-3BECB31DED1F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A6827-7A76-40FF-B990-8DD503F9A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49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26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28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77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62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59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BCD14-5A93-4938-87CE-709050061C51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34</a:t>
            </a:fld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699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F41B15-6F5C-47EB-9972-9BA42C6AE2E6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35</a:t>
            </a:fld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298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F41B15-6F5C-47EB-9972-9BA42C6AE2E6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36</a:t>
            </a:fld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78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02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EC38E-79FE-4A4C-BE49-430AC8528ACA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799C8-025B-4285-8AB5-6CE74B17C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08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EC38E-79FE-4A4C-BE49-430AC8528ACA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799C8-025B-4285-8AB5-6CE74B17C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31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EC38E-79FE-4A4C-BE49-430AC8528ACA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799C8-025B-4285-8AB5-6CE74B17C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91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EC38E-79FE-4A4C-BE49-430AC8528ACA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799C8-025B-4285-8AB5-6CE74B17C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49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EC38E-79FE-4A4C-BE49-430AC8528ACA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799C8-025B-4285-8AB5-6CE74B17C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10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EC38E-79FE-4A4C-BE49-430AC8528ACA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799C8-025B-4285-8AB5-6CE74B17C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5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EC38E-79FE-4A4C-BE49-430AC8528ACA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799C8-025B-4285-8AB5-6CE74B17C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98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EC38E-79FE-4A4C-BE49-430AC8528ACA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799C8-025B-4285-8AB5-6CE74B17C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01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EC38E-79FE-4A4C-BE49-430AC8528ACA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799C8-025B-4285-8AB5-6CE74B17C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97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EC38E-79FE-4A4C-BE49-430AC8528ACA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799C8-025B-4285-8AB5-6CE74B17C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52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EC38E-79FE-4A4C-BE49-430AC8528ACA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799C8-025B-4285-8AB5-6CE74B17C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3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EC38E-79FE-4A4C-BE49-430AC8528ACA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799C8-025B-4285-8AB5-6CE74B17C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4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.png"/><Relationship Id="rId3" Type="http://schemas.openxmlformats.org/officeDocument/2006/relationships/tags" Target="../tags/tag6.xml"/><Relationship Id="rId7" Type="http://schemas.openxmlformats.org/officeDocument/2006/relationships/chart" Target="../charts/chart1.xml"/><Relationship Id="rId12" Type="http://schemas.openxmlformats.org/officeDocument/2006/relationships/chart" Target="../charts/chart3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13.png"/><Relationship Id="rId11" Type="http://schemas.openxmlformats.org/officeDocument/2006/relationships/chart" Target="../charts/chart2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7.png"/><Relationship Id="rId4" Type="http://schemas.openxmlformats.org/officeDocument/2006/relationships/tags" Target="../tags/tag7.xml"/><Relationship Id="rId9" Type="http://schemas.openxmlformats.org/officeDocument/2006/relationships/image" Target="../media/image16.png"/><Relationship Id="rId1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image" Target="../media/image22.png"/><Relationship Id="rId18" Type="http://schemas.openxmlformats.org/officeDocument/2006/relationships/image" Target="../media/image2.png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tags" Target="../tags/tag9.xml"/><Relationship Id="rId16" Type="http://schemas.openxmlformats.org/officeDocument/2006/relationships/image" Target="../media/image25.png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image" Target="../media/image20.png"/><Relationship Id="rId5" Type="http://schemas.openxmlformats.org/officeDocument/2006/relationships/tags" Target="../tags/tag12.xml"/><Relationship Id="rId15" Type="http://schemas.openxmlformats.org/officeDocument/2006/relationships/image" Target="../media/image24.png"/><Relationship Id="rId10" Type="http://schemas.openxmlformats.org/officeDocument/2006/relationships/image" Target="../media/image13.png"/><Relationship Id="rId4" Type="http://schemas.openxmlformats.org/officeDocument/2006/relationships/tags" Target="../tags/tag11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image" Target="../media/image28.png"/><Relationship Id="rId18" Type="http://schemas.openxmlformats.org/officeDocument/2006/relationships/image" Target="../media/image32.png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image" Target="../media/image27.png"/><Relationship Id="rId17" Type="http://schemas.openxmlformats.org/officeDocument/2006/relationships/chart" Target="../charts/chart5.xml"/><Relationship Id="rId2" Type="http://schemas.openxmlformats.org/officeDocument/2006/relationships/tags" Target="../tags/tag17.xml"/><Relationship Id="rId16" Type="http://schemas.openxmlformats.org/officeDocument/2006/relationships/image" Target="../media/image31.png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chart" Target="../charts/chart4.xml"/><Relationship Id="rId5" Type="http://schemas.openxmlformats.org/officeDocument/2006/relationships/tags" Target="../tags/tag20.xml"/><Relationship Id="rId15" Type="http://schemas.openxmlformats.org/officeDocument/2006/relationships/image" Target="../media/image30.png"/><Relationship Id="rId10" Type="http://schemas.openxmlformats.org/officeDocument/2006/relationships/notesSlide" Target="../notesSlides/notesSlide3.xml"/><Relationship Id="rId19" Type="http://schemas.openxmlformats.org/officeDocument/2006/relationships/image" Target="../media/image2.png"/><Relationship Id="rId4" Type="http://schemas.openxmlformats.org/officeDocument/2006/relationships/tags" Target="../tags/tag19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image" Target="../media/image30.png"/><Relationship Id="rId18" Type="http://schemas.openxmlformats.org/officeDocument/2006/relationships/customXml" Target="../ink/ink1.xml"/><Relationship Id="rId3" Type="http://schemas.openxmlformats.org/officeDocument/2006/relationships/tags" Target="../tags/tag26.xml"/><Relationship Id="rId21" Type="http://schemas.openxmlformats.org/officeDocument/2006/relationships/image" Target="../media/image39.emf"/><Relationship Id="rId7" Type="http://schemas.openxmlformats.org/officeDocument/2006/relationships/tags" Target="../tags/tag30.xml"/><Relationship Id="rId12" Type="http://schemas.openxmlformats.org/officeDocument/2006/relationships/image" Target="../media/image33.png"/><Relationship Id="rId17" Type="http://schemas.openxmlformats.org/officeDocument/2006/relationships/image" Target="../media/image32.png"/><Relationship Id="rId2" Type="http://schemas.openxmlformats.org/officeDocument/2006/relationships/tags" Target="../tags/tag25.xml"/><Relationship Id="rId16" Type="http://schemas.openxmlformats.org/officeDocument/2006/relationships/chart" Target="../charts/chart7.xml"/><Relationship Id="rId20" Type="http://schemas.openxmlformats.org/officeDocument/2006/relationships/customXml" Target="../ink/ink2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image" Target="../media/image27.png"/><Relationship Id="rId24" Type="http://schemas.openxmlformats.org/officeDocument/2006/relationships/image" Target="../media/image2.png"/><Relationship Id="rId5" Type="http://schemas.openxmlformats.org/officeDocument/2006/relationships/tags" Target="../tags/tag28.xml"/><Relationship Id="rId15" Type="http://schemas.openxmlformats.org/officeDocument/2006/relationships/image" Target="../media/image28.png"/><Relationship Id="rId23" Type="http://schemas.openxmlformats.org/officeDocument/2006/relationships/image" Target="../media/image40.emf"/><Relationship Id="rId10" Type="http://schemas.openxmlformats.org/officeDocument/2006/relationships/chart" Target="../charts/chart6.xml"/><Relationship Id="rId19" Type="http://schemas.openxmlformats.org/officeDocument/2006/relationships/image" Target="../media/image38.emf"/><Relationship Id="rId4" Type="http://schemas.openxmlformats.org/officeDocument/2006/relationships/tags" Target="../tags/tag27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31.png"/><Relationship Id="rId22" Type="http://schemas.openxmlformats.org/officeDocument/2006/relationships/customXml" Target="../ink/ink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tags" Target="../tags/tag34.xml"/><Relationship Id="rId7" Type="http://schemas.openxmlformats.org/officeDocument/2006/relationships/image" Target="../media/image20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13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.png"/><Relationship Id="rId4" Type="http://schemas.openxmlformats.org/officeDocument/2006/relationships/tags" Target="../tags/tag35.xml"/><Relationship Id="rId9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40.png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12" Type="http://schemas.openxmlformats.org/officeDocument/2006/relationships/image" Target="../media/image39.png"/><Relationship Id="rId17" Type="http://schemas.openxmlformats.org/officeDocument/2006/relationships/image" Target="../media/image2.png"/><Relationship Id="rId2" Type="http://schemas.openxmlformats.org/officeDocument/2006/relationships/tags" Target="../tags/tag37.xml"/><Relationship Id="rId16" Type="http://schemas.openxmlformats.org/officeDocument/2006/relationships/chart" Target="../charts/chart8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image" Target="../media/image38.png"/><Relationship Id="rId5" Type="http://schemas.openxmlformats.org/officeDocument/2006/relationships/tags" Target="../tags/tag40.xml"/><Relationship Id="rId15" Type="http://schemas.openxmlformats.org/officeDocument/2006/relationships/image" Target="../media/image30.png"/><Relationship Id="rId10" Type="http://schemas.openxmlformats.org/officeDocument/2006/relationships/image" Target="../media/image37.png"/><Relationship Id="rId4" Type="http://schemas.openxmlformats.org/officeDocument/2006/relationships/tags" Target="../tags/tag39.xml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30.png"/><Relationship Id="rId5" Type="http://schemas.openxmlformats.org/officeDocument/2006/relationships/image" Target="../media/image32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tags" Target="../tags/tag47.xml"/><Relationship Id="rId7" Type="http://schemas.openxmlformats.org/officeDocument/2006/relationships/image" Target="../media/image39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49.xml"/><Relationship Id="rId10" Type="http://schemas.openxmlformats.org/officeDocument/2006/relationships/image" Target="../media/image2.png"/><Relationship Id="rId4" Type="http://schemas.openxmlformats.org/officeDocument/2006/relationships/tags" Target="../tags/tag48.xml"/><Relationship Id="rId9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tags" Target="../tags/tag52.xml"/><Relationship Id="rId7" Type="http://schemas.openxmlformats.org/officeDocument/2006/relationships/image" Target="../media/image46.png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image" Target="../media/image45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.png"/><Relationship Id="rId4" Type="http://schemas.openxmlformats.org/officeDocument/2006/relationships/tags" Target="../tags/tag53.xml"/><Relationship Id="rId9" Type="http://schemas.openxmlformats.org/officeDocument/2006/relationships/image" Target="../media/image4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image" Target="../media/image2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7" Type="http://schemas.openxmlformats.org/officeDocument/2006/relationships/image" Target="../media/image2.png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image" Target="../media/image57.png"/><Relationship Id="rId5" Type="http://schemas.openxmlformats.org/officeDocument/2006/relationships/image" Target="../media/image30.png"/><Relationship Id="rId4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.png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1.xml"/><Relationship Id="rId6" Type="http://schemas.openxmlformats.org/officeDocument/2006/relationships/image" Target="../media/image2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tags" Target="../tags/tag64.xml"/><Relationship Id="rId7" Type="http://schemas.openxmlformats.org/officeDocument/2006/relationships/image" Target="../media/image60.png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image" Target="../media/image30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.png"/><Relationship Id="rId4" Type="http://schemas.openxmlformats.org/officeDocument/2006/relationships/tags" Target="../tags/tag65.xml"/><Relationship Id="rId9" Type="http://schemas.openxmlformats.org/officeDocument/2006/relationships/image" Target="../media/image6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68.xml"/><Relationship Id="rId7" Type="http://schemas.openxmlformats.org/officeDocument/2006/relationships/image" Target="../media/image32.png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image" Target="../media/image30.png"/><Relationship Id="rId5" Type="http://schemas.openxmlformats.org/officeDocument/2006/relationships/image" Target="../media/image61.png"/><Relationship Id="rId4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tmp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tmp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hyperlink" Target="https://www.ncl.ac.uk/webtemplate/ask-assets/external/maths-resources/statistics/regression-and-correlation/coefficient-of-determination-r-squared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Lecture 13 – Linear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Dr. </a:t>
            </a:r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Momen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71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3570"/>
            <a:ext cx="12192000" cy="60708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FE88595-C39E-4F8A-9DAB-6D5C8904A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75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3570"/>
            <a:ext cx="12192000" cy="60708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99555"/>
            <a:ext cx="2844800" cy="1346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600" y="4657561"/>
            <a:ext cx="2844800" cy="1346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400" y="4582616"/>
            <a:ext cx="2844800" cy="1346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" y="4954469"/>
            <a:ext cx="2844800" cy="1346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223" y="4951652"/>
            <a:ext cx="2844800" cy="1346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200" y="4951652"/>
            <a:ext cx="2844800" cy="1346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1011" y="4214647"/>
            <a:ext cx="54510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(x, y)= One Training Example</a:t>
            </a:r>
          </a:p>
          <a:p>
            <a:r>
              <a:rPr lang="en-US" sz="3200" dirty="0"/>
              <a:t>x </a:t>
            </a:r>
            <a:r>
              <a:rPr lang="en-US" sz="2667" dirty="0"/>
              <a:t>(</a:t>
            </a:r>
            <a:r>
              <a:rPr lang="en-US" sz="2667" dirty="0" err="1"/>
              <a:t>i</a:t>
            </a:r>
            <a:r>
              <a:rPr lang="en-US" sz="2667" dirty="0"/>
              <a:t>)</a:t>
            </a:r>
            <a:r>
              <a:rPr lang="en-US" sz="3200" dirty="0"/>
              <a:t>, y </a:t>
            </a:r>
            <a:r>
              <a:rPr lang="en-US" sz="2667" dirty="0"/>
              <a:t>(</a:t>
            </a:r>
            <a:r>
              <a:rPr lang="en-US" sz="2667" dirty="0" err="1"/>
              <a:t>i</a:t>
            </a:r>
            <a:r>
              <a:rPr lang="en-US" sz="2667" dirty="0"/>
              <a:t>)</a:t>
            </a:r>
            <a:r>
              <a:rPr lang="en-US" sz="3200" dirty="0"/>
              <a:t>= </a:t>
            </a:r>
            <a:r>
              <a:rPr lang="en-US" sz="3200" dirty="0" err="1"/>
              <a:t>ith</a:t>
            </a:r>
            <a:r>
              <a:rPr lang="en-US" sz="3200" dirty="0"/>
              <a:t> Training example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36189" y="4241801"/>
            <a:ext cx="5451012" cy="1816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 </a:t>
            </a:r>
            <a:r>
              <a:rPr lang="en-US" sz="2667" dirty="0"/>
              <a:t>(1) = 2104</a:t>
            </a:r>
          </a:p>
          <a:p>
            <a:r>
              <a:rPr lang="en-US" sz="2667" dirty="0"/>
              <a:t>x (2) = 1416</a:t>
            </a:r>
          </a:p>
          <a:p>
            <a:r>
              <a:rPr lang="en-US" sz="2667" dirty="0"/>
              <a:t>y (1) = 460</a:t>
            </a:r>
          </a:p>
          <a:p>
            <a:r>
              <a:rPr lang="en-US" sz="2667"/>
              <a:t>Y (2) </a:t>
            </a:r>
            <a:r>
              <a:rPr lang="en-US" sz="2667" dirty="0"/>
              <a:t>= 232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B6528D7-7CCF-41B4-AAA0-67F1037D0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92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6400800" y="584200"/>
            <a:ext cx="0" cy="54864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1397717" y="532648"/>
            <a:ext cx="3377483" cy="812800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Training Set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91317" y="2158248"/>
            <a:ext cx="4190283" cy="782075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Learning Algorithm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578459" y="3783848"/>
            <a:ext cx="1016000" cy="782075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743405"/>
            <a:ext cx="152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Size of house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70400" y="3743404"/>
            <a:ext cx="1930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Estimated price</a:t>
            </a:r>
          </a:p>
        </p:txBody>
      </p: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>
            <a:off x="3086459" y="1345448"/>
            <a:ext cx="0" cy="81280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7" idx="0"/>
          </p:cNvCxnSpPr>
          <p:nvPr/>
        </p:nvCxnSpPr>
        <p:spPr>
          <a:xfrm>
            <a:off x="3086459" y="2940323"/>
            <a:ext cx="0" cy="843525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1"/>
          </p:cNvCxnSpPr>
          <p:nvPr/>
        </p:nvCxnSpPr>
        <p:spPr>
          <a:xfrm>
            <a:off x="1524000" y="4174885"/>
            <a:ext cx="1054459" cy="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</p:cNvCxnSpPr>
          <p:nvPr/>
        </p:nvCxnSpPr>
        <p:spPr>
          <a:xfrm>
            <a:off x="3594459" y="4174885"/>
            <a:ext cx="977541" cy="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10400" y="584201"/>
            <a:ext cx="44380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How do we represent </a:t>
            </a:r>
            <a:r>
              <a:rPr lang="en-US" sz="3200" b="1" i="1" dirty="0"/>
              <a:t>h</a:t>
            </a:r>
            <a:r>
              <a:rPr lang="en-US" sz="3200" b="1" dirty="0"/>
              <a:t> 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594863" y="5156201"/>
            <a:ext cx="5115952" cy="913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Linear regression with one variable.</a:t>
            </a:r>
          </a:p>
          <a:p>
            <a:r>
              <a:rPr lang="en-US" sz="2667" dirty="0"/>
              <a:t>Univariate linear regression.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3861" y="1289472"/>
            <a:ext cx="3646188" cy="8138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BA739B8-0CCF-4DE2-AED7-01F3AB319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92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36" grpId="0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5633153" y="2867371"/>
            <a:ext cx="5730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588000" y="2921001"/>
            <a:ext cx="5994400" cy="2167452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Cost function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914400" y="482600"/>
            <a:ext cx="4267200" cy="48768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117600" y="5156200"/>
            <a:ext cx="3860800" cy="11176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defTabSz="1219170">
              <a:spcBef>
                <a:spcPct val="0"/>
              </a:spcBef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Machine Learning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588000" y="889000"/>
            <a:ext cx="6604000" cy="1905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86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one variable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0871200" y="6273800"/>
            <a:ext cx="1320800" cy="58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29758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2413000"/>
            <a:ext cx="10769600" cy="1733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33" dirty="0"/>
              <a:t>A cost function lets us figure out how to fit the best straight line to our data.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0AC86B9-E07F-497C-BDD7-F1161F4C7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19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422400" y="5595700"/>
            <a:ext cx="4831002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dirty="0"/>
              <a:t>How to choose     ‘s 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8886" y="332026"/>
            <a:ext cx="30945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Training Set</a:t>
            </a: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826" y="4038600"/>
            <a:ext cx="4502775" cy="6265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721" y="4821685"/>
            <a:ext cx="420820" cy="5377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9600" y="3924155"/>
            <a:ext cx="2792752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dirty="0"/>
              <a:t>Hypothesis: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07261" y="4775183"/>
            <a:ext cx="3938066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dirty="0"/>
              <a:t>‘s:      Parameters</a:t>
            </a: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521" y="5736085"/>
            <a:ext cx="420820" cy="537715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4368800" y="279400"/>
          <a:ext cx="7112000" cy="3098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1881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23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Size in</a:t>
                      </a:r>
                      <a:r>
                        <a:rPr lang="en-US" sz="3200" b="1" u="none" strike="noStrike" baseline="0" dirty="0">
                          <a:effectLst/>
                        </a:rPr>
                        <a:t> </a:t>
                      </a:r>
                      <a:r>
                        <a:rPr lang="en-US" sz="3200" b="1" u="none" strike="noStrike" dirty="0">
                          <a:effectLst/>
                        </a:rPr>
                        <a:t>feet</a:t>
                      </a:r>
                      <a:r>
                        <a:rPr lang="en-US" sz="3200" b="1" u="none" strike="noStrike" baseline="30000" dirty="0">
                          <a:effectLst/>
                        </a:rPr>
                        <a:t>2</a:t>
                      </a:r>
                      <a:r>
                        <a:rPr lang="en-US" sz="3200" b="1" u="none" strike="noStrike" dirty="0">
                          <a:effectLst/>
                        </a:rPr>
                        <a:t> (</a:t>
                      </a:r>
                      <a:r>
                        <a:rPr lang="en-US" sz="3200" b="0" u="none" strike="noStrike" dirty="0">
                          <a:effectLst/>
                        </a:rPr>
                        <a:t>x</a:t>
                      </a:r>
                      <a:r>
                        <a:rPr lang="en-US" sz="3200" b="1" u="none" strike="noStrike" dirty="0">
                          <a:effectLst/>
                        </a:rPr>
                        <a:t>)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160" marR="10160" marT="1016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Price ($) in 1000's (</a:t>
                      </a:r>
                      <a:r>
                        <a:rPr lang="en-US" sz="3200" b="0" u="none" strike="noStrike" dirty="0">
                          <a:effectLst/>
                        </a:rPr>
                        <a:t>y</a:t>
                      </a:r>
                      <a:r>
                        <a:rPr lang="en-US" sz="3200" b="1" u="none" strike="noStrike" dirty="0">
                          <a:effectLst/>
                        </a:rPr>
                        <a:t>)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160" marR="10160" marT="10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2104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160" marR="10160" marT="1016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460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1416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160" marR="10160" marT="1016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232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1534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160" marR="10160" marT="1016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315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852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160" marR="10160" marT="1016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178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…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160" marR="10160" marT="1016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…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F474CEF8-9B18-400E-8193-D65D4AD707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187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683768"/>
            <a:ext cx="2935224" cy="408432"/>
          </a:xfrm>
          <a:prstGeom prst="rect">
            <a:avLst/>
          </a:prstGeom>
        </p:spPr>
      </p:pic>
      <p:graphicFrame>
        <p:nvGraphicFramePr>
          <p:cNvPr id="7" name="Chart 6"/>
          <p:cNvGraphicFramePr>
            <a:graphicFrameLocks/>
          </p:cNvGraphicFramePr>
          <p:nvPr>
            <p:extLst/>
          </p:nvPr>
        </p:nvGraphicFramePr>
        <p:xfrm>
          <a:off x="287075" y="1408684"/>
          <a:ext cx="3776925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4727448"/>
            <a:ext cx="1392936" cy="83515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00" y="4727448"/>
            <a:ext cx="1392936" cy="8351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400" y="4727448"/>
            <a:ext cx="1392936" cy="835152"/>
          </a:xfrm>
          <a:prstGeom prst="rect">
            <a:avLst/>
          </a:prstGeom>
        </p:spPr>
      </p:pic>
      <p:graphicFrame>
        <p:nvGraphicFramePr>
          <p:cNvPr id="10" name="Chart 9"/>
          <p:cNvGraphicFramePr>
            <a:graphicFrameLocks/>
          </p:cNvGraphicFramePr>
          <p:nvPr>
            <p:extLst/>
          </p:nvPr>
        </p:nvGraphicFramePr>
        <p:xfrm>
          <a:off x="4322740" y="1408684"/>
          <a:ext cx="3776925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/>
          </p:nvPr>
        </p:nvGraphicFramePr>
        <p:xfrm>
          <a:off x="8358406" y="1408684"/>
          <a:ext cx="3776925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ABC00E2-2C4A-40EC-9064-A2ADE134B63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FD05959-69A7-4142-AFA0-F9C70301AF3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0949" y="1352555"/>
            <a:ext cx="11617851" cy="309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1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101602" y="889001"/>
            <a:ext cx="11175999" cy="3826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990575" lvl="1" indent="-380990" algn="just">
              <a:buFont typeface="Wingdings" panose="05000000000000000000" pitchFamily="2" charset="2"/>
              <a:buChar char="ü"/>
            </a:pPr>
            <a:r>
              <a:rPr lang="en-US" sz="3733" dirty="0"/>
              <a:t>Minimizing θ</a:t>
            </a:r>
            <a:r>
              <a:rPr lang="en-US" sz="3733" baseline="-25000" dirty="0"/>
              <a:t>0</a:t>
            </a:r>
            <a:r>
              <a:rPr lang="en-US" sz="3733" dirty="0"/>
              <a:t>/θ</a:t>
            </a:r>
            <a:r>
              <a:rPr lang="en-US" sz="3733" baseline="-25000" dirty="0"/>
              <a:t>1</a:t>
            </a:r>
            <a:r>
              <a:rPr lang="en-US" sz="3733" dirty="0"/>
              <a:t> means we get the values of θ</a:t>
            </a:r>
            <a:r>
              <a:rPr lang="en-US" sz="3733" baseline="-25000" dirty="0"/>
              <a:t>0</a:t>
            </a:r>
            <a:r>
              <a:rPr lang="en-US" sz="3733" dirty="0"/>
              <a:t> and θ</a:t>
            </a:r>
            <a:r>
              <a:rPr lang="en-US" sz="3733" baseline="-25000" dirty="0"/>
              <a:t>1</a:t>
            </a:r>
            <a:r>
              <a:rPr lang="en-US" sz="3733" dirty="0"/>
              <a:t> which find on average the minimal deviation of x from y when we use those parameters in our hypothesis function</a:t>
            </a:r>
          </a:p>
          <a:p>
            <a:pPr marL="990575" lvl="1" indent="-380990" algn="just">
              <a:buFont typeface="Wingdings" panose="05000000000000000000" pitchFamily="2" charset="2"/>
              <a:buChar char="ü"/>
            </a:pPr>
            <a:r>
              <a:rPr lang="en-US" sz="3733" dirty="0"/>
              <a:t>More cleanly, this is a cost function</a:t>
            </a:r>
          </a:p>
          <a:p>
            <a:pPr lvl="1"/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371FC1C-6A5E-4068-BF30-7484846F8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200" y="4343401"/>
            <a:ext cx="5842000" cy="13618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521DE4B-AD38-4531-BE2C-6BD1F161E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66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406402" y="279400"/>
            <a:ext cx="111759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/>
              <a:t>So to recap</a:t>
            </a:r>
          </a:p>
          <a:p>
            <a:pPr algn="just"/>
            <a:r>
              <a:rPr lang="en-US" sz="3200" b="1" dirty="0"/>
              <a:t>Hypothesis</a:t>
            </a:r>
            <a:r>
              <a:rPr lang="en-US" sz="3200" dirty="0"/>
              <a:t> - is like your prediction machine, throw in an </a:t>
            </a:r>
            <a:r>
              <a:rPr lang="en-US" sz="3200" i="1" dirty="0"/>
              <a:t>x</a:t>
            </a:r>
            <a:r>
              <a:rPr lang="en-US" sz="3200" dirty="0"/>
              <a:t> value, get a putative </a:t>
            </a:r>
            <a:r>
              <a:rPr lang="en-US" sz="3200" i="1" dirty="0"/>
              <a:t>y</a:t>
            </a:r>
            <a:r>
              <a:rPr lang="en-US" sz="3200" dirty="0"/>
              <a:t> value.</a:t>
            </a:r>
          </a:p>
          <a:p>
            <a:pPr algn="just"/>
            <a:r>
              <a:rPr lang="en-US" sz="3200" b="1" dirty="0"/>
              <a:t>Cost</a:t>
            </a:r>
            <a:r>
              <a:rPr lang="en-US" sz="3200" dirty="0"/>
              <a:t> - is a way to, using your training data, determine values for your θ values which make the hypothesis as accurate as possible</a:t>
            </a:r>
          </a:p>
          <a:p>
            <a:pPr lvl="1"/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8A22469-3ADA-43E0-8422-105D3F8DF242}"/>
              </a:ext>
            </a:extLst>
          </p:cNvPr>
          <p:cNvSpPr txBox="1"/>
          <p:nvPr/>
        </p:nvSpPr>
        <p:spPr>
          <a:xfrm>
            <a:off x="-203198" y="3196035"/>
            <a:ext cx="117855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/>
              <a:t>This cost function is also called the </a:t>
            </a:r>
            <a:r>
              <a:rPr lang="en-US" sz="3200" b="1" dirty="0">
                <a:solidFill>
                  <a:srgbClr val="7030A0"/>
                </a:solidFill>
              </a:rPr>
              <a:t>squared error cost function.</a:t>
            </a:r>
          </a:p>
          <a:p>
            <a:pPr lvl="1"/>
            <a:r>
              <a:rPr lang="en-US" sz="3200" dirty="0"/>
              <a:t>This cost function is reasonable choice for </a:t>
            </a:r>
            <a:r>
              <a:rPr lang="en-US" sz="3200" b="1" dirty="0">
                <a:solidFill>
                  <a:srgbClr val="7030A0"/>
                </a:solidFill>
              </a:rPr>
              <a:t>most regression functions.</a:t>
            </a:r>
          </a:p>
          <a:p>
            <a:pPr lvl="1"/>
            <a:r>
              <a:rPr lang="en-US" sz="3200" dirty="0"/>
              <a:t>Probably </a:t>
            </a:r>
            <a:r>
              <a:rPr lang="en-US" sz="3200" b="1" dirty="0">
                <a:solidFill>
                  <a:srgbClr val="7030A0"/>
                </a:solidFill>
              </a:rPr>
              <a:t>most commonly used </a:t>
            </a:r>
            <a:r>
              <a:rPr lang="en-US" sz="3200" dirty="0"/>
              <a:t>function.</a:t>
            </a:r>
          </a:p>
          <a:p>
            <a:pPr lvl="1"/>
            <a:r>
              <a:rPr lang="en-US" sz="3200" dirty="0"/>
              <a:t>In case J(θ</a:t>
            </a:r>
            <a:r>
              <a:rPr lang="en-US" sz="3200" baseline="-25000" dirty="0"/>
              <a:t>0</a:t>
            </a:r>
            <a:r>
              <a:rPr lang="en-US" sz="3200" dirty="0"/>
              <a:t>,θ</a:t>
            </a:r>
            <a:r>
              <a:rPr lang="en-US" sz="3200" baseline="-25000" dirty="0"/>
              <a:t>1</a:t>
            </a:r>
            <a:r>
              <a:rPr lang="en-US" sz="3200" dirty="0"/>
              <a:t>) is a bit abstract, going into what it does, why it works and how we use it.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C8074A4-2BF7-4531-8FEB-A17E11F49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1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5633153" y="2867371"/>
            <a:ext cx="5730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588000" y="2921001"/>
            <a:ext cx="5994400" cy="2167452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Cost function</a:t>
            </a:r>
            <a:b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intuition I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914400" y="482600"/>
            <a:ext cx="4267200" cy="48768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117600" y="5156200"/>
            <a:ext cx="3860800" cy="11176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defTabSz="1219170">
              <a:spcBef>
                <a:spcPct val="0"/>
              </a:spcBef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Machine Learning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588000" y="889000"/>
            <a:ext cx="6604000" cy="1905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86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one variable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0871200" y="6273800"/>
            <a:ext cx="1320800" cy="58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74567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Linear Regression with one variable (i.e. </a:t>
            </a:r>
            <a:r>
              <a:rPr lang="en-US" dirty="0" err="1" smtClean="0"/>
              <a:t>univariate</a:t>
            </a:r>
            <a:r>
              <a:rPr lang="en-US" dirty="0" smtClean="0"/>
              <a:t> linear regression)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380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" y="1193800"/>
            <a:ext cx="3015311" cy="4195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6400" y="482601"/>
            <a:ext cx="2143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Hypothesis:</a:t>
            </a:r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613" y="2646861"/>
            <a:ext cx="882988" cy="3757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06400" y="1970750"/>
            <a:ext cx="2189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Parameters:</a:t>
            </a: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054856"/>
            <a:ext cx="5080000" cy="71390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06400" y="3458899"/>
            <a:ext cx="2578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Cost Function: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424" y="5225512"/>
            <a:ext cx="3247017" cy="64188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06400" y="5102719"/>
            <a:ext cx="10631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Goal: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6807200" y="755733"/>
            <a:ext cx="0" cy="52832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951" y="1092200"/>
            <a:ext cx="2399216" cy="47418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0" y="2514600"/>
            <a:ext cx="357405" cy="4034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1" y="3942985"/>
            <a:ext cx="4988559" cy="7697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5202728"/>
            <a:ext cx="2844800" cy="66467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8331201" y="76201"/>
            <a:ext cx="18421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/>
              <a:t>Simplified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547161DF-A3F2-4B80-9E5A-21EFEB2990D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38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06400" y="482601"/>
            <a:ext cx="11379200" cy="2965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Lets consider some intuition about the cost function and why we want to use it</a:t>
            </a:r>
          </a:p>
          <a:p>
            <a:pPr marL="990575" lvl="1" indent="-380990">
              <a:buFont typeface="Wingdings" panose="05000000000000000000" pitchFamily="2" charset="2"/>
              <a:buChar char="ü"/>
            </a:pPr>
            <a:r>
              <a:rPr lang="en-US" sz="2667" dirty="0"/>
              <a:t>The cost function determines parameters</a:t>
            </a:r>
          </a:p>
          <a:p>
            <a:pPr marL="990575" lvl="1" indent="-380990">
              <a:buFont typeface="Wingdings" panose="05000000000000000000" pitchFamily="2" charset="2"/>
              <a:buChar char="ü"/>
            </a:pPr>
            <a:r>
              <a:rPr lang="en-US" sz="2667" dirty="0"/>
              <a:t>The value associated with the parameters determines how your hypothesis behaves, with different values generate different </a:t>
            </a:r>
          </a:p>
          <a:p>
            <a:pPr marL="990575" lvl="1" indent="-380990">
              <a:buFont typeface="Wingdings" panose="05000000000000000000" pitchFamily="2" charset="2"/>
              <a:buChar char="ü"/>
            </a:pPr>
            <a:r>
              <a:rPr lang="en-US" sz="2667" dirty="0"/>
              <a:t>Simplified hypothesis </a:t>
            </a:r>
          </a:p>
          <a:p>
            <a:pPr lvl="1"/>
            <a:endParaRPr lang="en-US" sz="2667" dirty="0"/>
          </a:p>
          <a:p>
            <a:pPr lvl="1"/>
            <a:r>
              <a:rPr lang="en-US" sz="2667" dirty="0"/>
              <a:t>Assumes θ</a:t>
            </a:r>
            <a:r>
              <a:rPr lang="en-US" sz="2667" baseline="-25000" dirty="0"/>
              <a:t>0</a:t>
            </a:r>
            <a:r>
              <a:rPr lang="en-US" sz="2667" dirty="0"/>
              <a:t> = 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0F0115A-9B66-4DB9-BE75-82990A3E9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11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/>
          </p:nvPr>
        </p:nvGraphicFramePr>
        <p:xfrm>
          <a:off x="711200" y="1558967"/>
          <a:ext cx="422656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104" y="279400"/>
            <a:ext cx="905256" cy="40843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04800" y="2803567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43200" y="4728014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975360" y="1524000"/>
            <a:ext cx="4084320" cy="313944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0" y="1679856"/>
            <a:ext cx="724205" cy="32674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108368"/>
            <a:ext cx="853440" cy="27797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36971" y="771568"/>
            <a:ext cx="4466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(for fixed     , this is a function of x)</a:t>
            </a:r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461" y="889001"/>
            <a:ext cx="246279" cy="277977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6197600" y="755733"/>
            <a:ext cx="0" cy="52832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379" y="279400"/>
            <a:ext cx="883920" cy="40843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861246" y="771568"/>
            <a:ext cx="402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(function of the parameter      )</a:t>
            </a:r>
          </a:p>
        </p:txBody>
      </p:sp>
      <p:pic>
        <p:nvPicPr>
          <p:cNvPr id="37" name="Picture 3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722" y="889001"/>
            <a:ext cx="246279" cy="277977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6608064" y="1473200"/>
            <a:ext cx="5177536" cy="3886200"/>
            <a:chOff x="4956048" y="1104900"/>
            <a:chExt cx="3883152" cy="2914650"/>
          </a:xfrm>
        </p:grpSpPr>
        <p:graphicFrame>
          <p:nvGraphicFramePr>
            <p:cNvPr id="40" name="Chart 39"/>
            <p:cNvGraphicFramePr>
              <a:graphicFrameLocks/>
            </p:cNvGraphicFramePr>
            <p:nvPr>
              <p:extLst/>
            </p:nvPr>
          </p:nvGraphicFramePr>
          <p:xfrm>
            <a:off x="5334000" y="1104900"/>
            <a:ext cx="3505200" cy="26860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7"/>
            </a:graphicData>
          </a:graphic>
        </p:graphicFrame>
        <p:pic>
          <p:nvPicPr>
            <p:cNvPr id="48" name="Picture 47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6048" y="2132859"/>
              <a:ext cx="530352" cy="245059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2276" y="3811067"/>
              <a:ext cx="184709" cy="208483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3D408DCF-8292-4371-8C2F-519F978548FE}"/>
              </a:ext>
            </a:extLst>
          </p:cNvPr>
          <p:cNvSpPr txBox="1"/>
          <p:nvPr/>
        </p:nvSpPr>
        <p:spPr>
          <a:xfrm rot="10800000" flipV="1">
            <a:off x="277461" y="5374790"/>
            <a:ext cx="3684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 for example</a:t>
            </a:r>
          </a:p>
          <a:p>
            <a:r>
              <a:rPr lang="en-US" sz="2400" dirty="0"/>
              <a:t>θ</a:t>
            </a:r>
            <a:r>
              <a:rPr lang="en-US" sz="2400" baseline="-25000" dirty="0"/>
              <a:t>1</a:t>
            </a:r>
            <a:r>
              <a:rPr lang="en-US" sz="2400" dirty="0"/>
              <a:t> = 1</a:t>
            </a:r>
          </a:p>
          <a:p>
            <a:r>
              <a:rPr lang="en-US" sz="2400" dirty="0"/>
              <a:t>J(θ</a:t>
            </a:r>
            <a:r>
              <a:rPr lang="en-US" sz="2400" baseline="-25000" dirty="0"/>
              <a:t>1</a:t>
            </a:r>
            <a:r>
              <a:rPr lang="en-US" sz="2400" dirty="0"/>
              <a:t>) = 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B0E886C-17C0-44E0-8375-1ED8C107F25A}"/>
              </a:ext>
            </a:extLst>
          </p:cNvPr>
          <p:cNvSpPr txBox="1"/>
          <p:nvPr/>
        </p:nvSpPr>
        <p:spPr>
          <a:xfrm rot="10800000" flipV="1">
            <a:off x="2411061" y="5679589"/>
            <a:ext cx="3684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l-GR" sz="2400" baseline="-25000" dirty="0"/>
              <a:t>1</a:t>
            </a:r>
            <a:r>
              <a:rPr lang="el-GR" sz="2400" dirty="0"/>
              <a:t> = 0.5</a:t>
            </a:r>
          </a:p>
          <a:p>
            <a:r>
              <a:rPr lang="el-GR" sz="2400" dirty="0"/>
              <a:t>J(θ</a:t>
            </a:r>
            <a:r>
              <a:rPr lang="el-GR" sz="2400" baseline="-25000" dirty="0"/>
              <a:t>1</a:t>
            </a:r>
            <a:r>
              <a:rPr lang="el-GR" sz="2400" dirty="0"/>
              <a:t>) = ~0.58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DB1A5A9-AAF3-4C4A-B889-B2E278DCE7E5}"/>
              </a:ext>
            </a:extLst>
          </p:cNvPr>
          <p:cNvSpPr txBox="1"/>
          <p:nvPr/>
        </p:nvSpPr>
        <p:spPr>
          <a:xfrm rot="10800000" flipV="1">
            <a:off x="4443061" y="5679589"/>
            <a:ext cx="3684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l-GR" sz="2400" baseline="-25000" dirty="0"/>
              <a:t>1</a:t>
            </a:r>
            <a:r>
              <a:rPr lang="el-GR" sz="2400" dirty="0"/>
              <a:t> = 0</a:t>
            </a:r>
          </a:p>
          <a:p>
            <a:r>
              <a:rPr lang="el-GR" sz="2400" dirty="0"/>
              <a:t>J(θ</a:t>
            </a:r>
            <a:r>
              <a:rPr lang="el-GR" sz="2400" baseline="-25000" dirty="0"/>
              <a:t>1</a:t>
            </a:r>
            <a:r>
              <a:rPr lang="el-GR" sz="2400" dirty="0"/>
              <a:t>) = ~2.3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4E39304B-DB52-440E-8990-BC61A9EF216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96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16" grpId="0"/>
      <p:bldP spid="17" grpId="0"/>
      <p:bldP spid="30" grpId="0"/>
      <p:bldP spid="36" grpId="0"/>
      <p:bldP spid="21" grpId="0"/>
      <p:bldP spid="22" grpId="0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Chart 43"/>
          <p:cNvGraphicFramePr>
            <a:graphicFrameLocks/>
          </p:cNvGraphicFramePr>
          <p:nvPr>
            <p:extLst/>
          </p:nvPr>
        </p:nvGraphicFramePr>
        <p:xfrm>
          <a:off x="711200" y="1558967"/>
          <a:ext cx="422656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104" y="279400"/>
            <a:ext cx="905256" cy="40843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04800" y="2803567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43200" y="4728014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111003" y="3108369"/>
            <a:ext cx="3460997" cy="1372588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520" y="3108369"/>
            <a:ext cx="1114349" cy="27797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36971" y="771568"/>
            <a:ext cx="4466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(for fixed     , this is a function of x)</a:t>
            </a:r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461" y="889001"/>
            <a:ext cx="246279" cy="277977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6197600" y="755733"/>
            <a:ext cx="0" cy="52832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6861246" y="279400"/>
            <a:ext cx="4027000" cy="953832"/>
            <a:chOff x="5145934" y="209550"/>
            <a:chExt cx="3020250" cy="715374"/>
          </a:xfrm>
        </p:grpSpPr>
        <p:pic>
          <p:nvPicPr>
            <p:cNvPr id="38" name="Picture 37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0784" y="209550"/>
              <a:ext cx="662940" cy="306324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5145934" y="578675"/>
              <a:ext cx="3020250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(function of the parameter      )</a:t>
              </a:r>
            </a:p>
          </p:txBody>
        </p:sp>
        <p:pic>
          <p:nvPicPr>
            <p:cNvPr id="37" name="Picture 36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6291" y="666750"/>
              <a:ext cx="184709" cy="208483"/>
            </a:xfrm>
            <a:prstGeom prst="rect">
              <a:avLst/>
            </a:prstGeom>
          </p:spPr>
        </p:pic>
      </p:grpSp>
      <p:pic>
        <p:nvPicPr>
          <p:cNvPr id="45" name="Picture 4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0" y="1679856"/>
            <a:ext cx="724205" cy="326745"/>
          </a:xfrm>
          <a:prstGeom prst="rect">
            <a:avLst/>
          </a:prstGeom>
        </p:spPr>
      </p:pic>
      <p:grpSp>
        <p:nvGrpSpPr>
          <p:cNvPr id="46" name="Group 45"/>
          <p:cNvGrpSpPr/>
          <p:nvPr/>
        </p:nvGrpSpPr>
        <p:grpSpPr>
          <a:xfrm>
            <a:off x="6608064" y="1473200"/>
            <a:ext cx="5177536" cy="3886200"/>
            <a:chOff x="4956048" y="1104900"/>
            <a:chExt cx="3883152" cy="2914650"/>
          </a:xfrm>
        </p:grpSpPr>
        <p:graphicFrame>
          <p:nvGraphicFramePr>
            <p:cNvPr id="50" name="Chart 49"/>
            <p:cNvGraphicFramePr>
              <a:graphicFrameLocks/>
            </p:cNvGraphicFramePr>
            <p:nvPr>
              <p:extLst/>
            </p:nvPr>
          </p:nvGraphicFramePr>
          <p:xfrm>
            <a:off x="5334000" y="1104900"/>
            <a:ext cx="3505200" cy="26860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6"/>
            </a:graphicData>
          </a:graphic>
        </p:graphicFrame>
        <p:pic>
          <p:nvPicPr>
            <p:cNvPr id="51" name="Picture 50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6048" y="2132859"/>
              <a:ext cx="530352" cy="245059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2276" y="3811067"/>
              <a:ext cx="184709" cy="208483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/>
              <p14:cNvContentPartPr/>
              <p14:nvPr/>
            </p14:nvContentPartPr>
            <p14:xfrm>
              <a:off x="9328320" y="4196640"/>
              <a:ext cx="352800" cy="25776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316800" y="4185840"/>
                <a:ext cx="37332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" name="Ink 1"/>
              <p14:cNvContentPartPr/>
              <p14:nvPr/>
            </p14:nvContentPartPr>
            <p14:xfrm>
              <a:off x="313920" y="1897920"/>
              <a:ext cx="6880320" cy="47500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3480" y="1892520"/>
                <a:ext cx="6900840" cy="476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" name="Ink 5"/>
              <p14:cNvContentPartPr/>
              <p14:nvPr/>
            </p14:nvContentPartPr>
            <p14:xfrm>
              <a:off x="5316480" y="3691200"/>
              <a:ext cx="4069440" cy="29380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307480" y="3680041"/>
                <a:ext cx="4087800" cy="2954279"/>
              </a:xfrm>
              <a:prstGeom prst="rect">
                <a:avLst/>
              </a:prstGeom>
            </p:spPr>
          </p:pic>
        </mc:Fallback>
      </mc:AlternateContent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09959E11-A920-49D7-B24A-085810B98843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39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AD3CE8D-F4F7-4020-B90B-87087BEA2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73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BF7CD6B-A5C3-4E10-B82F-2EA0EE735064}"/>
              </a:ext>
            </a:extLst>
          </p:cNvPr>
          <p:cNvSpPr txBox="1"/>
          <p:nvPr/>
        </p:nvSpPr>
        <p:spPr>
          <a:xfrm>
            <a:off x="406400" y="177800"/>
            <a:ext cx="11379200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If we compute a range of values plot</a:t>
            </a:r>
          </a:p>
          <a:p>
            <a:pPr marL="1066773" lvl="1" indent="-457189">
              <a:buFont typeface="Wingdings" panose="05000000000000000000" pitchFamily="2" charset="2"/>
              <a:buChar char="Ø"/>
            </a:pPr>
            <a:r>
              <a:rPr lang="en-US" sz="2667" dirty="0"/>
              <a:t>J(θ</a:t>
            </a:r>
            <a:r>
              <a:rPr lang="en-US" sz="2667" baseline="-25000" dirty="0"/>
              <a:t>1</a:t>
            </a:r>
            <a:r>
              <a:rPr lang="en-US" sz="2667" dirty="0"/>
              <a:t>) vs θ</a:t>
            </a:r>
            <a:r>
              <a:rPr lang="en-US" sz="2667" baseline="-25000" dirty="0"/>
              <a:t>1</a:t>
            </a:r>
            <a:r>
              <a:rPr lang="en-US" sz="2667" dirty="0"/>
              <a:t> we get a polynomial (looks like a quadratic)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FDB78D6-AC93-4943-9277-AA3244A1F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1121649"/>
            <a:ext cx="4267200" cy="326315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B9810D63-A5DE-4854-8776-21C38D2C3426}"/>
              </a:ext>
            </a:extLst>
          </p:cNvPr>
          <p:cNvSpPr txBox="1"/>
          <p:nvPr/>
        </p:nvSpPr>
        <p:spPr>
          <a:xfrm>
            <a:off x="863600" y="4851401"/>
            <a:ext cx="1046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optimization objective for the learning algorithm is find the value of θ</a:t>
            </a:r>
            <a:r>
              <a:rPr lang="en-US" sz="2400" baseline="-25000" dirty="0"/>
              <a:t>1</a:t>
            </a:r>
            <a:r>
              <a:rPr lang="en-US" sz="2400" dirty="0"/>
              <a:t> which minimizes J(θ</a:t>
            </a:r>
            <a:r>
              <a:rPr lang="en-US" sz="2400" baseline="-25000" dirty="0"/>
              <a:t>1</a:t>
            </a:r>
            <a:r>
              <a:rPr lang="en-US" sz="2400" dirty="0"/>
              <a:t>)</a:t>
            </a:r>
          </a:p>
          <a:p>
            <a:pPr marL="990575" lvl="1" indent="-380990">
              <a:buFont typeface="Wingdings" panose="05000000000000000000" pitchFamily="2" charset="2"/>
              <a:buChar char="Ø"/>
            </a:pPr>
            <a:r>
              <a:rPr lang="en-US" sz="2400" dirty="0"/>
              <a:t>So, here θ</a:t>
            </a:r>
            <a:r>
              <a:rPr lang="en-US" sz="2400" baseline="-25000" dirty="0"/>
              <a:t>1</a:t>
            </a:r>
            <a:r>
              <a:rPr lang="en-US" sz="2400" dirty="0"/>
              <a:t> = 1 is the best value for θ</a:t>
            </a:r>
            <a:r>
              <a:rPr lang="en-US" sz="2400" baseline="-25000" dirty="0"/>
              <a:t>1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E93F49B-971F-4B33-A46E-3F2D24A39B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88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291" y="1193801"/>
            <a:ext cx="3440709" cy="47876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29678" y="1049180"/>
            <a:ext cx="2792752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dirty="0"/>
              <a:t>Hypothesis:</a:t>
            </a:r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040" y="2503887"/>
            <a:ext cx="1007560" cy="42874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29677" y="2293187"/>
            <a:ext cx="2858988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dirty="0"/>
              <a:t>Parameters: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040" y="3429001"/>
            <a:ext cx="7147560" cy="100446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29677" y="3487580"/>
            <a:ext cx="3365280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dirty="0"/>
              <a:t>Cost Function: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041" y="4935221"/>
            <a:ext cx="3687572" cy="72898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29677" y="4782900"/>
            <a:ext cx="1351652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dirty="0"/>
              <a:t>Goal: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B1FBE92-B771-478E-BC9E-9EBF9852AE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75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733" y="279400"/>
            <a:ext cx="905256" cy="4084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024" y="5867400"/>
            <a:ext cx="3313176" cy="408432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117601" y="771568"/>
            <a:ext cx="48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(for fixed           , this is a function of x)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092" y="889001"/>
            <a:ext cx="692521" cy="297145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6807200" y="755733"/>
            <a:ext cx="0" cy="52832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379" y="279400"/>
            <a:ext cx="1435608" cy="40843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7104416" y="771568"/>
            <a:ext cx="4555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(function of the parameters            )</a:t>
            </a:r>
          </a:p>
        </p:txBody>
      </p:sp>
      <p:pic>
        <p:nvPicPr>
          <p:cNvPr id="66" name="Picture 6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76" y="889000"/>
            <a:ext cx="687629" cy="292608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464" y="1516482"/>
            <a:ext cx="707136" cy="326745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071" y="4714850"/>
            <a:ext cx="246279" cy="277977"/>
          </a:xfrm>
          <a:prstGeom prst="rect">
            <a:avLst/>
          </a:prstGeom>
        </p:spPr>
      </p:pic>
      <p:graphicFrame>
        <p:nvGraphicFramePr>
          <p:cNvPr id="54" name="Chart 53"/>
          <p:cNvGraphicFramePr>
            <a:graphicFrameLocks/>
          </p:cNvGraphicFramePr>
          <p:nvPr>
            <p:extLst/>
          </p:nvPr>
        </p:nvGraphicFramePr>
        <p:xfrm>
          <a:off x="1273728" y="1600201"/>
          <a:ext cx="5486400" cy="3878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32638" y="2668826"/>
            <a:ext cx="1286378" cy="83099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US" sz="2400" dirty="0"/>
              <a:t>Price ($) </a:t>
            </a:r>
          </a:p>
          <a:p>
            <a:pPr algn="ctr"/>
            <a:r>
              <a:rPr lang="en-US" sz="2400" dirty="0"/>
              <a:t>in 1000’s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107921" y="5257801"/>
            <a:ext cx="2023054" cy="46166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US" sz="2400" dirty="0"/>
              <a:t>Size in feet</a:t>
            </a:r>
            <a:r>
              <a:rPr lang="en-US" sz="2400" baseline="30000" dirty="0"/>
              <a:t>2</a:t>
            </a:r>
            <a:r>
              <a:rPr lang="en-US" sz="2400" dirty="0"/>
              <a:t> (x)</a:t>
            </a:r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1351653" y="3380018"/>
            <a:ext cx="5150748" cy="1396287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7522464" y="1361732"/>
            <a:ext cx="0" cy="3506621"/>
          </a:xfrm>
          <a:prstGeom prst="line">
            <a:avLst/>
          </a:prstGeom>
          <a:ln w="1587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217664" y="4511331"/>
            <a:ext cx="3962400" cy="0"/>
          </a:xfrm>
          <a:prstGeom prst="line">
            <a:avLst/>
          </a:prstGeom>
          <a:ln w="1587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7395464" y="1944827"/>
            <a:ext cx="3276600" cy="2347447"/>
          </a:xfrm>
          <a:custGeom>
            <a:avLst/>
            <a:gdLst>
              <a:gd name="connsiteX0" fmla="*/ 0 w 2457450"/>
              <a:gd name="connsiteY0" fmla="*/ 0 h 1760585"/>
              <a:gd name="connsiteX1" fmla="*/ 354330 w 2457450"/>
              <a:gd name="connsiteY1" fmla="*/ 1245870 h 1760585"/>
              <a:gd name="connsiteX2" fmla="*/ 1200150 w 2457450"/>
              <a:gd name="connsiteY2" fmla="*/ 1760220 h 1760585"/>
              <a:gd name="connsiteX3" fmla="*/ 2000250 w 2457450"/>
              <a:gd name="connsiteY3" fmla="*/ 1303020 h 1760585"/>
              <a:gd name="connsiteX4" fmla="*/ 2457450 w 2457450"/>
              <a:gd name="connsiteY4" fmla="*/ 22860 h 1760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7450" h="1760585">
                <a:moveTo>
                  <a:pt x="0" y="0"/>
                </a:moveTo>
                <a:cubicBezTo>
                  <a:pt x="77152" y="476250"/>
                  <a:pt x="154305" y="952500"/>
                  <a:pt x="354330" y="1245870"/>
                </a:cubicBezTo>
                <a:cubicBezTo>
                  <a:pt x="554355" y="1539240"/>
                  <a:pt x="925830" y="1750695"/>
                  <a:pt x="1200150" y="1760220"/>
                </a:cubicBezTo>
                <a:cubicBezTo>
                  <a:pt x="1474470" y="1769745"/>
                  <a:pt x="1790700" y="1592580"/>
                  <a:pt x="2000250" y="1303020"/>
                </a:cubicBezTo>
                <a:cubicBezTo>
                  <a:pt x="2209800" y="1013460"/>
                  <a:pt x="2333625" y="518160"/>
                  <a:pt x="2457450" y="22860"/>
                </a:cubicBezTo>
              </a:path>
            </a:pathLst>
          </a:custGeom>
          <a:ln w="15748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AB7A368A-E9AD-44E7-9DAC-8A54F8C81F5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75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82DEE7E-070A-49FD-951B-7A993B447DC8}"/>
              </a:ext>
            </a:extLst>
          </p:cNvPr>
          <p:cNvSpPr txBox="1"/>
          <p:nvPr/>
        </p:nvSpPr>
        <p:spPr>
          <a:xfrm>
            <a:off x="304800" y="177801"/>
            <a:ext cx="11379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Previously we plotted our cost function by plotting</a:t>
            </a:r>
          </a:p>
          <a:p>
            <a:pPr lvl="1"/>
            <a:r>
              <a:rPr lang="en-US" sz="3200" dirty="0"/>
              <a:t>θ</a:t>
            </a:r>
            <a:r>
              <a:rPr lang="en-US" sz="3200" baseline="-25000" dirty="0"/>
              <a:t>1</a:t>
            </a:r>
            <a:r>
              <a:rPr lang="en-US" sz="3200" dirty="0"/>
              <a:t> vs J(θ</a:t>
            </a:r>
            <a:r>
              <a:rPr lang="en-US" sz="3200" baseline="-25000" dirty="0"/>
              <a:t>1</a:t>
            </a:r>
            <a:r>
              <a:rPr lang="en-US" sz="3200" dirty="0"/>
              <a:t>)</a:t>
            </a:r>
          </a:p>
          <a:p>
            <a:r>
              <a:rPr lang="en-US" sz="3200" dirty="0"/>
              <a:t>Now we have two parameters</a:t>
            </a:r>
          </a:p>
          <a:p>
            <a:pPr lvl="1"/>
            <a:r>
              <a:rPr lang="en-US" sz="3200" dirty="0"/>
              <a:t>Plot becomes a bit more complicated</a:t>
            </a:r>
          </a:p>
          <a:p>
            <a:pPr lvl="1"/>
            <a:r>
              <a:rPr lang="en-US" sz="3200" dirty="0"/>
              <a:t>Generates a 3D surface plot where axis are</a:t>
            </a:r>
          </a:p>
          <a:p>
            <a:pPr lvl="2"/>
            <a:r>
              <a:rPr lang="en-US" sz="3200" dirty="0"/>
              <a:t>X = θ</a:t>
            </a:r>
            <a:r>
              <a:rPr lang="en-US" sz="3200" baseline="-25000" dirty="0"/>
              <a:t>1</a:t>
            </a:r>
            <a:endParaRPr lang="en-US" sz="3200" dirty="0"/>
          </a:p>
          <a:p>
            <a:pPr lvl="2"/>
            <a:r>
              <a:rPr lang="en-US" sz="3200" dirty="0"/>
              <a:t>Z = θ</a:t>
            </a:r>
            <a:r>
              <a:rPr lang="en-US" sz="3200" baseline="-25000" dirty="0"/>
              <a:t>0</a:t>
            </a:r>
            <a:endParaRPr lang="en-US" sz="3200" dirty="0"/>
          </a:p>
          <a:p>
            <a:pPr lvl="2"/>
            <a:r>
              <a:rPr lang="en-US" sz="3200" dirty="0"/>
              <a:t>Y = J(θ</a:t>
            </a:r>
            <a:r>
              <a:rPr lang="en-US" sz="3200" baseline="-25000" dirty="0"/>
              <a:t>0</a:t>
            </a:r>
            <a:r>
              <a:rPr lang="en-US" sz="3200" dirty="0"/>
              <a:t>,θ</a:t>
            </a:r>
            <a:r>
              <a:rPr lang="en-US" sz="3200" baseline="-25000" dirty="0"/>
              <a:t>1</a:t>
            </a:r>
            <a:r>
              <a:rPr lang="en-US" sz="3200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B9C37B5-EA4B-4994-B6B4-4676E1536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2000" y="6464301"/>
            <a:ext cx="1270000" cy="419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3101150"/>
            <a:ext cx="707136" cy="3267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007" y="6299518"/>
            <a:ext cx="246279" cy="277977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5486400" y="2946400"/>
            <a:ext cx="0" cy="3506621"/>
          </a:xfrm>
          <a:prstGeom prst="line">
            <a:avLst/>
          </a:prstGeom>
          <a:ln w="1587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181600" y="6095999"/>
            <a:ext cx="3962400" cy="0"/>
          </a:xfrm>
          <a:prstGeom prst="line">
            <a:avLst/>
          </a:prstGeom>
          <a:ln w="1587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5359400" y="3529495"/>
            <a:ext cx="3276600" cy="2347447"/>
          </a:xfrm>
          <a:custGeom>
            <a:avLst/>
            <a:gdLst>
              <a:gd name="connsiteX0" fmla="*/ 0 w 2457450"/>
              <a:gd name="connsiteY0" fmla="*/ 0 h 1760585"/>
              <a:gd name="connsiteX1" fmla="*/ 354330 w 2457450"/>
              <a:gd name="connsiteY1" fmla="*/ 1245870 h 1760585"/>
              <a:gd name="connsiteX2" fmla="*/ 1200150 w 2457450"/>
              <a:gd name="connsiteY2" fmla="*/ 1760220 h 1760585"/>
              <a:gd name="connsiteX3" fmla="*/ 2000250 w 2457450"/>
              <a:gd name="connsiteY3" fmla="*/ 1303020 h 1760585"/>
              <a:gd name="connsiteX4" fmla="*/ 2457450 w 2457450"/>
              <a:gd name="connsiteY4" fmla="*/ 22860 h 1760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7450" h="1760585">
                <a:moveTo>
                  <a:pt x="0" y="0"/>
                </a:moveTo>
                <a:cubicBezTo>
                  <a:pt x="77152" y="476250"/>
                  <a:pt x="154305" y="952500"/>
                  <a:pt x="354330" y="1245870"/>
                </a:cubicBezTo>
                <a:cubicBezTo>
                  <a:pt x="554355" y="1539240"/>
                  <a:pt x="925830" y="1750695"/>
                  <a:pt x="1200150" y="1760220"/>
                </a:cubicBezTo>
                <a:cubicBezTo>
                  <a:pt x="1474470" y="1769745"/>
                  <a:pt x="1790700" y="1592580"/>
                  <a:pt x="2000250" y="1303020"/>
                </a:cubicBezTo>
                <a:cubicBezTo>
                  <a:pt x="2209800" y="1013460"/>
                  <a:pt x="2333625" y="518160"/>
                  <a:pt x="2457450" y="22860"/>
                </a:cubicBezTo>
              </a:path>
            </a:pathLst>
          </a:custGeom>
          <a:ln w="15748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8982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ublic\Documents\ml-class\lectures-slides\assets\2.bow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0"/>
            <a:ext cx="5892800" cy="462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82DEE7E-070A-49FD-951B-7A993B447DC8}"/>
              </a:ext>
            </a:extLst>
          </p:cNvPr>
          <p:cNvSpPr txBox="1"/>
          <p:nvPr/>
        </p:nvSpPr>
        <p:spPr>
          <a:xfrm>
            <a:off x="508000" y="5054600"/>
            <a:ext cx="11379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We can see that the height (y) indicates the value of the cost function, so find where y is at a minimum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E76A003-1894-4F12-AAF1-5D6766C11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1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1649"/>
            <a:ext cx="12192000" cy="49147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AA956F4-5D79-4ED7-B195-DFDC05143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99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5633153" y="2867371"/>
            <a:ext cx="5730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588000" y="2921001"/>
            <a:ext cx="5994400" cy="2167452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8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Gradient descent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914400" y="482600"/>
            <a:ext cx="4267200" cy="48768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117600" y="5156200"/>
            <a:ext cx="3860800" cy="11176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defTabSz="1219170">
              <a:spcBef>
                <a:spcPct val="0"/>
              </a:spcBef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Machine Learning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588000" y="889000"/>
            <a:ext cx="6604000" cy="1905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86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one variable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0871200" y="6273800"/>
            <a:ext cx="1320800" cy="58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A1611BB-64C8-45FF-962A-E71AEDBAE5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83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914400" y="787400"/>
            <a:ext cx="10464800" cy="3915966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Georgia" panose="02040502050405020303" pitchFamily="18" charset="0"/>
              </a:rPr>
              <a:t>Minimize cost function J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Georgia" panose="02040502050405020303" pitchFamily="18" charset="0"/>
              </a:rPr>
              <a:t>Gradient descent</a:t>
            </a:r>
          </a:p>
          <a:p>
            <a:pPr marL="990575" lvl="1" indent="-38099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Georgia" panose="02040502050405020303" pitchFamily="18" charset="0"/>
              </a:rPr>
              <a:t>Used all over machine learning for minimization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Georgia" panose="02040502050405020303" pitchFamily="18" charset="0"/>
              </a:rPr>
              <a:t>Start by looking at a general J() function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Georgia" panose="02040502050405020303" pitchFamily="18" charset="0"/>
              </a:rPr>
              <a:t>Problem</a:t>
            </a:r>
          </a:p>
          <a:p>
            <a:pPr marL="990575" lvl="1" indent="-38099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Georgia" panose="02040502050405020303" pitchFamily="18" charset="0"/>
              </a:rPr>
              <a:t>We have J(θ</a:t>
            </a:r>
            <a:r>
              <a:rPr lang="en-US" sz="3200" baseline="-25000" dirty="0">
                <a:solidFill>
                  <a:srgbClr val="000000"/>
                </a:solidFill>
                <a:latin typeface="Georgia" panose="02040502050405020303" pitchFamily="18" charset="0"/>
              </a:rPr>
              <a:t>0</a:t>
            </a:r>
            <a:r>
              <a:rPr lang="en-US" sz="3200" dirty="0">
                <a:solidFill>
                  <a:srgbClr val="000000"/>
                </a:solidFill>
                <a:latin typeface="Georgia" panose="02040502050405020303" pitchFamily="18" charset="0"/>
              </a:rPr>
              <a:t>, θ</a:t>
            </a:r>
            <a:r>
              <a:rPr lang="en-US" sz="3200" baseline="-25000" dirty="0">
                <a:solidFill>
                  <a:srgbClr val="000000"/>
                </a:solidFill>
                <a:latin typeface="Georgia" panose="02040502050405020303" pitchFamily="18" charset="0"/>
              </a:rPr>
              <a:t>1</a:t>
            </a:r>
            <a:r>
              <a:rPr lang="en-US" sz="3200" dirty="0">
                <a:solidFill>
                  <a:srgbClr val="000000"/>
                </a:solidFill>
                <a:latin typeface="Georgia" panose="02040502050405020303" pitchFamily="18" charset="0"/>
              </a:rPr>
              <a:t>)</a:t>
            </a:r>
          </a:p>
          <a:p>
            <a:pPr marL="990575" lvl="1" indent="-38099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Georgia" panose="02040502050405020303" pitchFamily="18" charset="0"/>
              </a:rPr>
              <a:t>We want to get </a:t>
            </a:r>
            <a:r>
              <a:rPr lang="en-US" sz="3200" b="1" dirty="0">
                <a:solidFill>
                  <a:srgbClr val="000000"/>
                </a:solidFill>
                <a:latin typeface="Georgia" panose="02040502050405020303" pitchFamily="18" charset="0"/>
              </a:rPr>
              <a:t>min J(θ</a:t>
            </a:r>
            <a:r>
              <a:rPr lang="en-US" sz="3200" b="1" baseline="-25000" dirty="0">
                <a:solidFill>
                  <a:srgbClr val="000000"/>
                </a:solidFill>
                <a:latin typeface="Georgia" panose="02040502050405020303" pitchFamily="18" charset="0"/>
              </a:rPr>
              <a:t>0</a:t>
            </a:r>
            <a:r>
              <a:rPr lang="en-US" sz="3200" b="1" dirty="0">
                <a:solidFill>
                  <a:srgbClr val="000000"/>
                </a:solidFill>
                <a:latin typeface="Georgia" panose="02040502050405020303" pitchFamily="18" charset="0"/>
              </a:rPr>
              <a:t>, θ</a:t>
            </a:r>
            <a:r>
              <a:rPr lang="en-US" sz="3200" b="1" baseline="-25000" dirty="0">
                <a:solidFill>
                  <a:srgbClr val="000000"/>
                </a:solidFill>
                <a:latin typeface="Georgia" panose="02040502050405020303" pitchFamily="18" charset="0"/>
              </a:rPr>
              <a:t>1</a:t>
            </a:r>
            <a:r>
              <a:rPr lang="en-US" sz="3200" b="1" dirty="0">
                <a:solidFill>
                  <a:srgbClr val="000000"/>
                </a:solidFill>
                <a:latin typeface="Georgia" panose="02040502050405020303" pitchFamily="18" charset="0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0957A52-3EAE-4E66-8864-A03261A9F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58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119791" y="584200"/>
            <a:ext cx="4059316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33" dirty="0"/>
              <a:t>Have some function</a:t>
            </a:r>
          </a:p>
        </p:txBody>
      </p:sp>
      <p:pic>
        <p:nvPicPr>
          <p:cNvPr id="43" name="Picture 4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464" y="701040"/>
            <a:ext cx="1740656" cy="495219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119792" y="1410573"/>
            <a:ext cx="1340239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33" dirty="0"/>
              <a:t>Want 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361" y="1529080"/>
            <a:ext cx="2768049" cy="75761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14400" y="2383291"/>
            <a:ext cx="10160000" cy="3915682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733" b="1" dirty="0"/>
              <a:t>Outline:</a:t>
            </a:r>
          </a:p>
          <a:p>
            <a:pPr marL="1066773" lvl="1" indent="-457189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733" dirty="0"/>
              <a:t>Start with some</a:t>
            </a:r>
          </a:p>
          <a:p>
            <a:pPr marL="1066773" lvl="1" indent="-457189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733" dirty="0"/>
              <a:t>Keep changing              to reduce                     until we hopefully end up at a minimum</a:t>
            </a:r>
          </a:p>
        </p:txBody>
      </p:sp>
      <p:pic>
        <p:nvPicPr>
          <p:cNvPr id="48" name="Picture 4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120" y="3759200"/>
            <a:ext cx="1062483" cy="452120"/>
          </a:xfrm>
          <a:prstGeom prst="rect">
            <a:avLst/>
          </a:prstGeom>
          <a:ln>
            <a:noFill/>
          </a:ln>
        </p:spPr>
      </p:pic>
      <p:pic>
        <p:nvPicPr>
          <p:cNvPr id="49" name="Picture 4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480" y="4600747"/>
            <a:ext cx="1774573" cy="504868"/>
          </a:xfrm>
          <a:prstGeom prst="rect">
            <a:avLst/>
          </a:prstGeom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200" y="4607560"/>
            <a:ext cx="1062483" cy="4521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213600" y="882332"/>
            <a:ext cx="4775200" cy="1554752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133" dirty="0"/>
              <a:t>Gradient descent applies to more general functions</a:t>
            </a:r>
          </a:p>
          <a:p>
            <a:pPr marL="380990" indent="-380990">
              <a:buFont typeface="Wingdings" panose="05000000000000000000" pitchFamily="2" charset="2"/>
              <a:buChar char="ü"/>
            </a:pPr>
            <a:r>
              <a:rPr lang="en-US" sz="2133" dirty="0"/>
              <a:t>J(θ</a:t>
            </a:r>
            <a:r>
              <a:rPr lang="en-US" sz="2133" baseline="-25000" dirty="0"/>
              <a:t>0</a:t>
            </a:r>
            <a:r>
              <a:rPr lang="en-US" sz="2133" dirty="0"/>
              <a:t>, θ</a:t>
            </a:r>
            <a:r>
              <a:rPr lang="en-US" sz="2133" baseline="-25000" dirty="0"/>
              <a:t>1</a:t>
            </a:r>
            <a:r>
              <a:rPr lang="en-US" sz="2133" dirty="0"/>
              <a:t>, θ</a:t>
            </a:r>
            <a:r>
              <a:rPr lang="en-US" sz="2133" baseline="-25000" dirty="0"/>
              <a:t>2</a:t>
            </a:r>
            <a:r>
              <a:rPr lang="en-US" sz="2133" dirty="0"/>
              <a:t> .... </a:t>
            </a:r>
            <a:r>
              <a:rPr lang="en-US" sz="2133" dirty="0" err="1"/>
              <a:t>θ</a:t>
            </a:r>
            <a:r>
              <a:rPr lang="en-US" sz="2133" baseline="-25000" dirty="0" err="1"/>
              <a:t>n</a:t>
            </a:r>
            <a:r>
              <a:rPr lang="en-US" sz="2133" dirty="0"/>
              <a:t>)</a:t>
            </a:r>
          </a:p>
          <a:p>
            <a:pPr marL="380990" indent="-380990">
              <a:buFont typeface="Wingdings" panose="05000000000000000000" pitchFamily="2" charset="2"/>
              <a:buChar char="ü"/>
            </a:pPr>
            <a:r>
              <a:rPr lang="en-US" sz="2133" dirty="0"/>
              <a:t>min J(θ</a:t>
            </a:r>
            <a:r>
              <a:rPr lang="en-US" sz="2133" baseline="-25000" dirty="0"/>
              <a:t>0</a:t>
            </a:r>
            <a:r>
              <a:rPr lang="en-US" sz="2133" dirty="0"/>
              <a:t>, θ</a:t>
            </a:r>
            <a:r>
              <a:rPr lang="en-US" sz="2133" baseline="-25000" dirty="0"/>
              <a:t>1</a:t>
            </a:r>
            <a:r>
              <a:rPr lang="en-US" sz="2133" dirty="0"/>
              <a:t>, θ</a:t>
            </a:r>
            <a:r>
              <a:rPr lang="en-US" sz="2133" baseline="-25000" dirty="0"/>
              <a:t>2</a:t>
            </a:r>
            <a:r>
              <a:rPr lang="en-US" sz="2133" dirty="0"/>
              <a:t> .... </a:t>
            </a:r>
            <a:r>
              <a:rPr lang="en-US" sz="2133" dirty="0" err="1"/>
              <a:t>θ</a:t>
            </a:r>
            <a:r>
              <a:rPr lang="en-US" sz="2133" baseline="-25000" dirty="0" err="1"/>
              <a:t>n</a:t>
            </a:r>
            <a:r>
              <a:rPr lang="en-US" sz="2133" dirty="0"/>
              <a:t>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BBCBEC0-5A6A-45ED-8D9F-7391C066528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48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914400" y="76201"/>
            <a:ext cx="10160000" cy="6459499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80990" indent="-380990">
              <a:buFont typeface="Wingdings" panose="05000000000000000000" pitchFamily="2" charset="2"/>
              <a:buChar char="§"/>
            </a:pPr>
            <a:r>
              <a:rPr lang="en-US" sz="2667" dirty="0"/>
              <a:t>Start with initial guesses</a:t>
            </a:r>
          </a:p>
          <a:p>
            <a:pPr marL="990575" lvl="1" indent="-380990">
              <a:buFont typeface="Wingdings" panose="05000000000000000000" pitchFamily="2" charset="2"/>
              <a:buChar char="Ø"/>
            </a:pPr>
            <a:r>
              <a:rPr lang="en-US" sz="2667" dirty="0"/>
              <a:t>Start at 0,0 (or any other value)</a:t>
            </a:r>
          </a:p>
          <a:p>
            <a:pPr marL="990575" lvl="1" indent="-380990">
              <a:buFont typeface="Wingdings" panose="05000000000000000000" pitchFamily="2" charset="2"/>
              <a:buChar char="Ø"/>
            </a:pPr>
            <a:r>
              <a:rPr lang="en-US" sz="2667" dirty="0"/>
              <a:t>Keeping changing θ</a:t>
            </a:r>
            <a:r>
              <a:rPr lang="en-US" sz="2667" baseline="-25000" dirty="0"/>
              <a:t>0</a:t>
            </a:r>
            <a:r>
              <a:rPr lang="en-US" sz="2667" dirty="0"/>
              <a:t> and θ</a:t>
            </a:r>
            <a:r>
              <a:rPr lang="en-US" sz="2667" baseline="-25000" dirty="0"/>
              <a:t>1</a:t>
            </a:r>
            <a:r>
              <a:rPr lang="en-US" sz="2667" dirty="0"/>
              <a:t> a little bit to try and reduce J(θ</a:t>
            </a:r>
            <a:r>
              <a:rPr lang="en-US" sz="2667" baseline="-25000" dirty="0"/>
              <a:t>0</a:t>
            </a:r>
            <a:r>
              <a:rPr lang="en-US" sz="2667" dirty="0"/>
              <a:t>,θ</a:t>
            </a:r>
            <a:r>
              <a:rPr lang="en-US" sz="2667" baseline="-25000" dirty="0"/>
              <a:t>1</a:t>
            </a:r>
            <a:r>
              <a:rPr lang="en-US" sz="2667" dirty="0"/>
              <a:t>)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US" sz="2667" dirty="0"/>
              <a:t>Each time you change the parameters, you select the gradient which reduces J(θ</a:t>
            </a:r>
            <a:r>
              <a:rPr lang="en-US" sz="2667" baseline="-25000" dirty="0"/>
              <a:t>0</a:t>
            </a:r>
            <a:r>
              <a:rPr lang="en-US" sz="2667" dirty="0"/>
              <a:t>,θ</a:t>
            </a:r>
            <a:r>
              <a:rPr lang="en-US" sz="2667" baseline="-25000" dirty="0"/>
              <a:t>1</a:t>
            </a:r>
            <a:r>
              <a:rPr lang="en-US" sz="2667" dirty="0"/>
              <a:t>) the most possible 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US" sz="2667" dirty="0"/>
              <a:t>Repeat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US" sz="2667" dirty="0"/>
              <a:t>Do so until you converge to a local minimum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US" sz="2667" dirty="0"/>
              <a:t>Has an interesting property</a:t>
            </a:r>
          </a:p>
          <a:p>
            <a:pPr marL="990575" lvl="1" indent="-380990">
              <a:buFont typeface="Wingdings" panose="05000000000000000000" pitchFamily="2" charset="2"/>
              <a:buChar char="Ø"/>
            </a:pPr>
            <a:r>
              <a:rPr lang="en-US" sz="2667" dirty="0"/>
              <a:t>Where you start can determine which minimum you end up</a:t>
            </a:r>
          </a:p>
          <a:p>
            <a:pPr marL="990575" lvl="1" indent="-380990">
              <a:buFont typeface="Wingdings" panose="05000000000000000000" pitchFamily="2" charset="2"/>
              <a:buChar char="Ø"/>
            </a:pPr>
            <a:r>
              <a:rPr lang="en-US" sz="2667" dirty="0"/>
              <a:t>Here we can see one initialization point led to one local minimum</a:t>
            </a:r>
          </a:p>
          <a:p>
            <a:pPr marL="990575" lvl="1" indent="-380990">
              <a:buFont typeface="Wingdings" panose="05000000000000000000" pitchFamily="2" charset="2"/>
              <a:buChar char="Ø"/>
            </a:pPr>
            <a:r>
              <a:rPr lang="en-US" sz="2667" dirty="0"/>
              <a:t>The other led to a different one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BCE6BA1-19E0-4700-B0CF-CF79BABC9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54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2800" y="681038"/>
            <a:ext cx="10236200" cy="537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7191" name="AutoShape 7"/>
          <p:cNvSpPr>
            <a:spLocks noChangeArrowheads="1"/>
          </p:cNvSpPr>
          <p:nvPr/>
        </p:nvSpPr>
        <p:spPr bwMode="auto">
          <a:xfrm>
            <a:off x="5054600" y="2698749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7192" name="AutoShape 8"/>
          <p:cNvSpPr>
            <a:spLocks noChangeArrowheads="1"/>
          </p:cNvSpPr>
          <p:nvPr/>
        </p:nvSpPr>
        <p:spPr bwMode="auto">
          <a:xfrm>
            <a:off x="5105400" y="2989261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7193" name="AutoShape 9"/>
          <p:cNvSpPr>
            <a:spLocks noChangeArrowheads="1"/>
          </p:cNvSpPr>
          <p:nvPr/>
        </p:nvSpPr>
        <p:spPr bwMode="auto">
          <a:xfrm>
            <a:off x="5080000" y="3284536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7194" name="AutoShape 10"/>
          <p:cNvSpPr>
            <a:spLocks noChangeArrowheads="1"/>
          </p:cNvSpPr>
          <p:nvPr/>
        </p:nvSpPr>
        <p:spPr bwMode="auto">
          <a:xfrm>
            <a:off x="4775200" y="3589336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7195" name="AutoShape 11"/>
          <p:cNvSpPr>
            <a:spLocks noChangeArrowheads="1"/>
          </p:cNvSpPr>
          <p:nvPr/>
        </p:nvSpPr>
        <p:spPr bwMode="auto">
          <a:xfrm>
            <a:off x="4876800" y="3894136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7196" name="AutoShape 12"/>
          <p:cNvSpPr>
            <a:spLocks noChangeArrowheads="1"/>
          </p:cNvSpPr>
          <p:nvPr/>
        </p:nvSpPr>
        <p:spPr bwMode="auto">
          <a:xfrm>
            <a:off x="5283200" y="3970336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7197" name="AutoShape 13"/>
          <p:cNvSpPr>
            <a:spLocks noChangeArrowheads="1"/>
          </p:cNvSpPr>
          <p:nvPr/>
        </p:nvSpPr>
        <p:spPr bwMode="auto">
          <a:xfrm>
            <a:off x="5486400" y="4198936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7198" name="AutoShape 14"/>
          <p:cNvSpPr>
            <a:spLocks noChangeArrowheads="1"/>
          </p:cNvSpPr>
          <p:nvPr/>
        </p:nvSpPr>
        <p:spPr bwMode="auto">
          <a:xfrm>
            <a:off x="5384800" y="4503736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cxnSp>
        <p:nvCxnSpPr>
          <p:cNvPr id="477199" name="AutoShape 15"/>
          <p:cNvCxnSpPr>
            <a:cxnSpLocks noChangeShapeType="1"/>
          </p:cNvCxnSpPr>
          <p:nvPr/>
        </p:nvCxnSpPr>
        <p:spPr bwMode="auto">
          <a:xfrm>
            <a:off x="4923367" y="3703636"/>
            <a:ext cx="101600" cy="304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0" name="AutoShape 16"/>
          <p:cNvCxnSpPr>
            <a:cxnSpLocks noChangeShapeType="1"/>
          </p:cNvCxnSpPr>
          <p:nvPr/>
        </p:nvCxnSpPr>
        <p:spPr bwMode="auto">
          <a:xfrm flipH="1">
            <a:off x="4923367" y="3398836"/>
            <a:ext cx="304800" cy="304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1" name="AutoShape 17"/>
          <p:cNvCxnSpPr>
            <a:cxnSpLocks noChangeShapeType="1"/>
          </p:cNvCxnSpPr>
          <p:nvPr/>
        </p:nvCxnSpPr>
        <p:spPr bwMode="auto">
          <a:xfrm>
            <a:off x="5033433" y="4008436"/>
            <a:ext cx="406400" cy="76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2" name="AutoShape 18"/>
          <p:cNvCxnSpPr>
            <a:cxnSpLocks noChangeShapeType="1"/>
          </p:cNvCxnSpPr>
          <p:nvPr/>
        </p:nvCxnSpPr>
        <p:spPr bwMode="auto">
          <a:xfrm>
            <a:off x="5425017" y="4084636"/>
            <a:ext cx="2032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3" name="AutoShape 19"/>
          <p:cNvCxnSpPr>
            <a:cxnSpLocks noChangeShapeType="1"/>
          </p:cNvCxnSpPr>
          <p:nvPr/>
        </p:nvCxnSpPr>
        <p:spPr bwMode="auto">
          <a:xfrm flipH="1">
            <a:off x="5526617" y="4313236"/>
            <a:ext cx="101600" cy="304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477204" name="Line 20"/>
          <p:cNvSpPr>
            <a:spLocks noChangeShapeType="1"/>
          </p:cNvSpPr>
          <p:nvPr/>
        </p:nvSpPr>
        <p:spPr bwMode="auto">
          <a:xfrm>
            <a:off x="5207002" y="2813049"/>
            <a:ext cx="57151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7205" name="Line 21"/>
          <p:cNvSpPr>
            <a:spLocks noChangeShapeType="1"/>
          </p:cNvSpPr>
          <p:nvPr/>
        </p:nvSpPr>
        <p:spPr bwMode="auto">
          <a:xfrm flipH="1">
            <a:off x="5232402" y="3113087"/>
            <a:ext cx="31751" cy="280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50196" name="Text Box 22"/>
          <p:cNvSpPr txBox="1">
            <a:spLocks noChangeArrowheads="1"/>
          </p:cNvSpPr>
          <p:nvPr/>
        </p:nvSpPr>
        <p:spPr bwMode="auto">
          <a:xfrm>
            <a:off x="9029701" y="4953000"/>
            <a:ext cx="4475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sz="2400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1</a:t>
            </a:r>
            <a:endParaRPr lang="en-US" sz="2400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50197" name="Text Box 23"/>
          <p:cNvSpPr txBox="1">
            <a:spLocks noChangeArrowheads="1"/>
          </p:cNvSpPr>
          <p:nvPr/>
        </p:nvSpPr>
        <p:spPr bwMode="auto">
          <a:xfrm>
            <a:off x="3668184" y="5332413"/>
            <a:ext cx="4475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sz="2400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0</a:t>
            </a:r>
            <a:endParaRPr lang="en-US" sz="2400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795048" y="3173094"/>
            <a:ext cx="10711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J(</a:t>
            </a:r>
            <a:r>
              <a:rPr lang="en-US" sz="2400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sz="2400" baseline="-25000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0</a:t>
            </a:r>
            <a:r>
              <a:rPr lang="en-US" sz="2400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,</a:t>
            </a:r>
            <a:r>
              <a:rPr lang="en-US" sz="2400" baseline="-25000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1</a:t>
            </a:r>
            <a:r>
              <a:rPr lang="en-US" sz="2400" dirty="0">
                <a:solidFill>
                  <a:prstClr val="black"/>
                </a:solidFill>
              </a:rPr>
              <a:t>)</a:t>
            </a:r>
            <a:endParaRPr lang="en-US" sz="2400" baseline="-25000" dirty="0">
              <a:solidFill>
                <a:prstClr val="black"/>
              </a:solidFill>
              <a:latin typeface="Symbol" pitchFamily="18" charset="2"/>
              <a:sym typeface="Symbol" pitchFamily="18" charset="2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549E052D-55AC-47A7-91B2-195F6F946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71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91" grpId="0" animBg="1"/>
      <p:bldP spid="477192" grpId="0" animBg="1"/>
      <p:bldP spid="477193" grpId="0" animBg="1"/>
      <p:bldP spid="477194" grpId="0" animBg="1"/>
      <p:bldP spid="477195" grpId="0" animBg="1"/>
      <p:bldP spid="477196" grpId="0" animBg="1"/>
      <p:bldP spid="477197" grpId="0" animBg="1"/>
      <p:bldP spid="477198" grpId="0" animBg="1"/>
      <p:bldP spid="477204" grpId="0" animBg="1"/>
      <p:bldP spid="47720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2800" y="681038"/>
            <a:ext cx="10236200" cy="537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3668184" y="5324476"/>
            <a:ext cx="4475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sz="2400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0</a:t>
            </a:r>
            <a:endParaRPr lang="en-US" sz="2400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9029701" y="4945062"/>
            <a:ext cx="4475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sz="2400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1</a:t>
            </a:r>
            <a:endParaRPr lang="en-US" sz="2400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479239" name="AutoShape 7"/>
          <p:cNvSpPr>
            <a:spLocks noChangeArrowheads="1"/>
          </p:cNvSpPr>
          <p:nvPr/>
        </p:nvSpPr>
        <p:spPr bwMode="auto">
          <a:xfrm>
            <a:off x="5314951" y="2566987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9240" name="AutoShape 8"/>
          <p:cNvSpPr>
            <a:spLocks noChangeArrowheads="1"/>
          </p:cNvSpPr>
          <p:nvPr/>
        </p:nvSpPr>
        <p:spPr bwMode="auto">
          <a:xfrm>
            <a:off x="5657851" y="2876549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9241" name="AutoShape 9"/>
          <p:cNvSpPr>
            <a:spLocks noChangeArrowheads="1"/>
          </p:cNvSpPr>
          <p:nvPr/>
        </p:nvSpPr>
        <p:spPr bwMode="auto">
          <a:xfrm>
            <a:off x="6038851" y="3000373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9242" name="AutoShape 10"/>
          <p:cNvSpPr>
            <a:spLocks noChangeArrowheads="1"/>
          </p:cNvSpPr>
          <p:nvPr/>
        </p:nvSpPr>
        <p:spPr bwMode="auto">
          <a:xfrm>
            <a:off x="6502400" y="3276599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9243" name="AutoShape 11"/>
          <p:cNvSpPr>
            <a:spLocks noChangeArrowheads="1"/>
          </p:cNvSpPr>
          <p:nvPr/>
        </p:nvSpPr>
        <p:spPr bwMode="auto">
          <a:xfrm>
            <a:off x="7010400" y="3505199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9244" name="AutoShape 12"/>
          <p:cNvSpPr>
            <a:spLocks noChangeArrowheads="1"/>
          </p:cNvSpPr>
          <p:nvPr/>
        </p:nvSpPr>
        <p:spPr bwMode="auto">
          <a:xfrm>
            <a:off x="7518400" y="3657599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9245" name="AutoShape 13"/>
          <p:cNvSpPr>
            <a:spLocks noChangeArrowheads="1"/>
          </p:cNvSpPr>
          <p:nvPr/>
        </p:nvSpPr>
        <p:spPr bwMode="auto">
          <a:xfrm>
            <a:off x="8026400" y="3809999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cxnSp>
        <p:nvCxnSpPr>
          <p:cNvPr id="479246" name="AutoShape 14"/>
          <p:cNvCxnSpPr>
            <a:cxnSpLocks noChangeShapeType="1"/>
          </p:cNvCxnSpPr>
          <p:nvPr/>
        </p:nvCxnSpPr>
        <p:spPr bwMode="auto">
          <a:xfrm>
            <a:off x="6635751" y="3390899"/>
            <a:ext cx="5080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9247" name="AutoShape 15"/>
          <p:cNvCxnSpPr>
            <a:cxnSpLocks noChangeShapeType="1"/>
          </p:cNvCxnSpPr>
          <p:nvPr/>
        </p:nvCxnSpPr>
        <p:spPr bwMode="auto">
          <a:xfrm>
            <a:off x="7158567" y="3619499"/>
            <a:ext cx="508000" cy="152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9248" name="AutoShape 16"/>
          <p:cNvCxnSpPr>
            <a:cxnSpLocks noChangeShapeType="1"/>
          </p:cNvCxnSpPr>
          <p:nvPr/>
        </p:nvCxnSpPr>
        <p:spPr bwMode="auto">
          <a:xfrm>
            <a:off x="7666567" y="3771899"/>
            <a:ext cx="508000" cy="152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479249" name="Line 17"/>
          <p:cNvSpPr>
            <a:spLocks noChangeShapeType="1"/>
          </p:cNvSpPr>
          <p:nvPr/>
        </p:nvSpPr>
        <p:spPr bwMode="auto">
          <a:xfrm>
            <a:off x="5467351" y="2686049"/>
            <a:ext cx="330200" cy="30003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9250" name="Line 18"/>
          <p:cNvSpPr>
            <a:spLocks noChangeShapeType="1"/>
          </p:cNvSpPr>
          <p:nvPr/>
        </p:nvSpPr>
        <p:spPr bwMode="auto">
          <a:xfrm>
            <a:off x="5797551" y="2990849"/>
            <a:ext cx="387349" cy="13335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9251" name="AutoShape 19"/>
          <p:cNvSpPr>
            <a:spLocks noChangeArrowheads="1"/>
          </p:cNvSpPr>
          <p:nvPr/>
        </p:nvSpPr>
        <p:spPr bwMode="auto">
          <a:xfrm>
            <a:off x="5054600" y="2690812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9252" name="Line 20"/>
          <p:cNvSpPr>
            <a:spLocks noChangeShapeType="1"/>
          </p:cNvSpPr>
          <p:nvPr/>
        </p:nvSpPr>
        <p:spPr bwMode="auto">
          <a:xfrm>
            <a:off x="6191253" y="3128964"/>
            <a:ext cx="444500" cy="2619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795048" y="3177857"/>
            <a:ext cx="10711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J(</a:t>
            </a:r>
            <a:r>
              <a:rPr lang="en-US" sz="2400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sz="2400" baseline="-25000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0</a:t>
            </a:r>
            <a:r>
              <a:rPr lang="en-US" sz="2400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,</a:t>
            </a:r>
            <a:r>
              <a:rPr lang="en-US" sz="2400" baseline="-25000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1</a:t>
            </a:r>
            <a:r>
              <a:rPr lang="en-US" sz="2400" dirty="0">
                <a:solidFill>
                  <a:prstClr val="black"/>
                </a:solidFill>
              </a:rPr>
              <a:t>)</a:t>
            </a:r>
            <a:endParaRPr lang="en-US" sz="2400" baseline="-25000" dirty="0">
              <a:solidFill>
                <a:prstClr val="black"/>
              </a:solidFill>
              <a:latin typeface="Symbol" pitchFamily="18" charset="2"/>
              <a:sym typeface="Symbol" pitchFamily="18" charset="2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156F1D66-0C6A-4939-BDC4-20DC0789F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6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39" grpId="0" animBg="1"/>
      <p:bldP spid="479240" grpId="0" animBg="1"/>
      <p:bldP spid="479241" grpId="0" animBg="1"/>
      <p:bldP spid="479242" grpId="0" animBg="1"/>
      <p:bldP spid="479243" grpId="0" animBg="1"/>
      <p:bldP spid="479244" grpId="0" animBg="1"/>
      <p:bldP spid="479245" grpId="0" animBg="1"/>
      <p:bldP spid="479249" grpId="0" animBg="1"/>
      <p:bldP spid="479250" grpId="0" animBg="1"/>
      <p:bldP spid="479251" grpId="0" animBg="1"/>
      <p:bldP spid="47925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1" y="685800"/>
            <a:ext cx="10641391" cy="5384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B55B870-C749-438F-9AC4-AC49A173A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24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2800" y="381000"/>
            <a:ext cx="5615640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33" b="1" dirty="0"/>
              <a:t>Gradient descent algorithm</a:t>
            </a: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78" y="1530533"/>
            <a:ext cx="4306823" cy="16952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00" y="2190425"/>
            <a:ext cx="3642360" cy="408432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>
            <a:off x="812800" y="3733800"/>
            <a:ext cx="10261600" cy="0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84620" y="3835401"/>
            <a:ext cx="51578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Correct: Simultaneous update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49" y="4582363"/>
            <a:ext cx="3952647" cy="1589837"/>
          </a:xfrm>
          <a:prstGeom prst="rect">
            <a:avLst/>
          </a:prstGeom>
        </p:spPr>
      </p:pic>
      <p:cxnSp>
        <p:nvCxnSpPr>
          <p:cNvPr id="39" name="Straight Connector 38"/>
          <p:cNvCxnSpPr/>
          <p:nvPr/>
        </p:nvCxnSpPr>
        <p:spPr>
          <a:xfrm>
            <a:off x="5943600" y="3835400"/>
            <a:ext cx="0" cy="2540000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272621" y="3835401"/>
            <a:ext cx="1796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Incorrect: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147" y="4582363"/>
            <a:ext cx="3952647" cy="15191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1F79BC4-BC96-4CA1-B700-05910E0A8C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51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812800" y="482601"/>
            <a:ext cx="870744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Notation:=</a:t>
            </a:r>
          </a:p>
          <a:p>
            <a:pPr lvl="1"/>
            <a:r>
              <a:rPr lang="en-US" sz="3200" dirty="0"/>
              <a:t>Denotes assignment</a:t>
            </a:r>
          </a:p>
          <a:p>
            <a:pPr lvl="1"/>
            <a:r>
              <a:rPr lang="en-US" sz="3200" dirty="0"/>
              <a:t>NB a = b is a </a:t>
            </a:r>
            <a:r>
              <a:rPr lang="en-US" sz="3200" i="1" dirty="0"/>
              <a:t>truth assertion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α (alpha)</a:t>
            </a:r>
          </a:p>
          <a:p>
            <a:pPr lvl="1"/>
            <a:r>
              <a:rPr lang="en-US" sz="3200" dirty="0"/>
              <a:t>Is a number called the learning rate</a:t>
            </a:r>
          </a:p>
          <a:p>
            <a:pPr lvl="1"/>
            <a:r>
              <a:rPr lang="en-US" sz="3200" dirty="0"/>
              <a:t>Controls how big a step you take</a:t>
            </a:r>
          </a:p>
          <a:p>
            <a:pPr lvl="2"/>
            <a:r>
              <a:rPr lang="en-US" sz="3200" dirty="0"/>
              <a:t>If α is big have an aggressive gradient descent</a:t>
            </a:r>
          </a:p>
          <a:p>
            <a:pPr lvl="2"/>
            <a:r>
              <a:rPr lang="en-US" sz="3200" dirty="0"/>
              <a:t>If α is small take tiny steps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1F79BC4-BC96-4CA1-B700-05910E0A8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88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5633153" y="2867371"/>
            <a:ext cx="5730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588000" y="2921001"/>
            <a:ext cx="5994400" cy="2167452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6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Gradient descent</a:t>
            </a:r>
            <a:br>
              <a:rPr lang="en-US" sz="6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6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intuition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914400" y="482600"/>
            <a:ext cx="4267200" cy="48768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117600" y="5156200"/>
            <a:ext cx="3860800" cy="11176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defTabSz="1219170">
              <a:spcBef>
                <a:spcPct val="0"/>
              </a:spcBef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Machine Learning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588000" y="889000"/>
            <a:ext cx="6604000" cy="1905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86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one variable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0871200" y="6273800"/>
            <a:ext cx="1320800" cy="58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99745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89000"/>
            <a:ext cx="12123505" cy="50972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F0B3C94-F97F-4ED6-9328-F385328F8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95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2800" y="761920"/>
            <a:ext cx="6396046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b="1" dirty="0"/>
              <a:t>Gradient descent algorithm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176" y="1969008"/>
            <a:ext cx="4684776" cy="18440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074" y="2634489"/>
            <a:ext cx="3721127" cy="8164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2800" y="4084015"/>
            <a:ext cx="10972800" cy="2281476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To understand gradient descent, we'll return to a simpler function where we minimize one parameter to help explain the algorithm in more detail.</a:t>
            </a:r>
          </a:p>
          <a:p>
            <a:pPr marL="457189" indent="-457189" algn="just">
              <a:buFont typeface="Wingdings" panose="05000000000000000000" pitchFamily="2" charset="2"/>
              <a:buChar char="Ø"/>
            </a:pPr>
            <a:r>
              <a:rPr lang="en-US" sz="3200" dirty="0"/>
              <a:t>min θ</a:t>
            </a:r>
            <a:r>
              <a:rPr lang="en-US" sz="3200" baseline="-25000" dirty="0"/>
              <a:t>1</a:t>
            </a:r>
            <a:r>
              <a:rPr lang="en-US" sz="3200" dirty="0"/>
              <a:t> J(θ</a:t>
            </a:r>
            <a:r>
              <a:rPr lang="en-US" sz="3200" baseline="-25000" dirty="0"/>
              <a:t>1</a:t>
            </a:r>
            <a:r>
              <a:rPr lang="en-US" sz="3200" dirty="0"/>
              <a:t>) where θ</a:t>
            </a:r>
            <a:r>
              <a:rPr lang="en-US" sz="3200" baseline="-25000" dirty="0"/>
              <a:t>1</a:t>
            </a:r>
            <a:r>
              <a:rPr lang="en-US" sz="3200" dirty="0"/>
              <a:t> is a real number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F0BF717-CF73-4374-8E4E-19826CEC71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02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12800" y="990600"/>
            <a:ext cx="10972800" cy="3371136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Notation nuances</a:t>
            </a:r>
          </a:p>
          <a:p>
            <a:pPr marL="380990" indent="-380990" algn="just">
              <a:buFont typeface="Wingdings" panose="05000000000000000000" pitchFamily="2" charset="2"/>
              <a:buChar char="Ø"/>
            </a:pPr>
            <a:r>
              <a:rPr lang="en-US" sz="3200" dirty="0"/>
              <a:t>Partial derivative vs. derivative</a:t>
            </a:r>
          </a:p>
          <a:p>
            <a:pPr marL="990575" lvl="1" indent="-380990" algn="just">
              <a:buFont typeface="Wingdings" panose="05000000000000000000" pitchFamily="2" charset="2"/>
              <a:buChar char="v"/>
            </a:pPr>
            <a:r>
              <a:rPr lang="en-US" sz="3200" dirty="0"/>
              <a:t>Use partial derivative when we have multiple variables but only derive with respect to one</a:t>
            </a:r>
          </a:p>
          <a:p>
            <a:pPr marL="990575" lvl="1" indent="-380990" algn="just">
              <a:buFont typeface="Wingdings" panose="05000000000000000000" pitchFamily="2" charset="2"/>
              <a:buChar char="v"/>
            </a:pPr>
            <a:r>
              <a:rPr lang="en-US" sz="3200" dirty="0"/>
              <a:t>Use derivative when we are deriving with respect to all the variables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FE850E7-88E9-4892-86D1-6076B5229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96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BD38CEE-1B8B-42D7-9F74-FE72E7B58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875" y="555418"/>
            <a:ext cx="9366251" cy="57471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9D4BE12-60EC-4452-A628-A833AEF0F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90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D458FB8F-CE45-48AA-83A8-46C6FAF51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1397000"/>
            <a:ext cx="11010900" cy="4064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9B53FAB-5F73-4C8C-B7F5-E6A65E151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27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B708A24-753F-4DEB-9E3E-5AAFB83F5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50" y="1454150"/>
            <a:ext cx="11518900" cy="3949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EB41363-F8EE-4E2C-8DC4-287751D48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1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B708A24-753F-4DEB-9E3E-5AAFB83F5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50" y="1454150"/>
            <a:ext cx="11518900" cy="39497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9FA9E0E-2995-42F4-BBA3-8683F7216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098" y="3937000"/>
            <a:ext cx="5314951" cy="12494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67AD6CC-6DB5-4F1C-AB11-1B7D7D8647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78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DC8638A-117C-4DEB-9499-B36541992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0" y="910908"/>
            <a:ext cx="7823200" cy="50361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9E98B84-B6EF-4A3B-B357-F376A20BB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43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4368D16E-A792-43E3-9951-3F4E2F251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3952"/>
            <a:ext cx="12192000" cy="35700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00E54BD-B46C-4363-A5E7-72FDC0D28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5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7924800" y="381001"/>
            <a:ext cx="0" cy="2893783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7620000" y="2969983"/>
            <a:ext cx="396240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7924800" y="3583218"/>
            <a:ext cx="0" cy="2893783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620000" y="6172200"/>
            <a:ext cx="396240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091" y="3124201"/>
            <a:ext cx="332180" cy="3749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091" y="6338011"/>
            <a:ext cx="332180" cy="374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1092287"/>
            <a:ext cx="3755136" cy="8991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2800" y="2002966"/>
            <a:ext cx="5181600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If </a:t>
            </a:r>
            <a:r>
              <a:rPr lang="el-GR" sz="2667" dirty="0"/>
              <a:t>α</a:t>
            </a:r>
            <a:r>
              <a:rPr lang="en-US" sz="2667" dirty="0"/>
              <a:t> is too small, gradient descent can be slow.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2800" y="4343400"/>
            <a:ext cx="5181600" cy="1323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If </a:t>
            </a:r>
            <a:r>
              <a:rPr lang="el-GR" sz="2667" dirty="0"/>
              <a:t>α</a:t>
            </a:r>
            <a:r>
              <a:rPr lang="en-US" sz="2667" dirty="0"/>
              <a:t> is too large, gradient descent can overshoot the minimum. It may fail to converge, or even diverge.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8A328BF2-2886-4AA3-A729-47530013DB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25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7924800" y="3583218"/>
            <a:ext cx="0" cy="2893783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620000" y="6172200"/>
            <a:ext cx="396240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091" y="6338011"/>
            <a:ext cx="332180" cy="374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1092287"/>
            <a:ext cx="3755136" cy="8991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2800" y="2002966"/>
            <a:ext cx="5181600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If </a:t>
            </a:r>
            <a:r>
              <a:rPr lang="el-GR" sz="2667" dirty="0"/>
              <a:t>α</a:t>
            </a:r>
            <a:r>
              <a:rPr lang="en-US" sz="2667" dirty="0"/>
              <a:t> is too small, gradient descent can be slow.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2800" y="4343400"/>
            <a:ext cx="5181600" cy="1323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If </a:t>
            </a:r>
            <a:r>
              <a:rPr lang="el-GR" sz="2667" dirty="0"/>
              <a:t>α</a:t>
            </a:r>
            <a:r>
              <a:rPr lang="en-US" sz="2667" dirty="0"/>
              <a:t> is too large, gradient descent can overshoot the minimum. It may fail to converge, or even diverge.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F150419-FB76-4BF3-806D-3C026F0319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6269" y="114515"/>
            <a:ext cx="4815732" cy="33754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A15F5146-88B9-4815-91B6-9B2081EC8E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10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1649"/>
            <a:ext cx="12192000" cy="49147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66FA4BC-60C5-4FF7-B39E-708411F26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58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1092287"/>
            <a:ext cx="3755136" cy="8991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2800" y="2002966"/>
            <a:ext cx="5181600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If </a:t>
            </a:r>
            <a:r>
              <a:rPr lang="el-GR" sz="2667" dirty="0"/>
              <a:t>α</a:t>
            </a:r>
            <a:r>
              <a:rPr lang="en-US" sz="2667" dirty="0"/>
              <a:t> is too small, gradient descent can be slow.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2800" y="4343400"/>
            <a:ext cx="5181600" cy="1323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If </a:t>
            </a:r>
            <a:r>
              <a:rPr lang="el-GR" sz="2667" dirty="0"/>
              <a:t>α</a:t>
            </a:r>
            <a:r>
              <a:rPr lang="en-US" sz="2667" dirty="0"/>
              <a:t> is too large, gradient descent can overshoot the minimum. It may fail to converge, or even diverge.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F150419-FB76-4BF3-806D-3C026F0319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6269" y="114515"/>
            <a:ext cx="4815732" cy="337541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AA0067F7-089C-4D4A-929C-F7F0C78865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7878" y="3334962"/>
            <a:ext cx="4440061" cy="31420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CD047AD-5D4F-4385-A751-42C266BCFB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26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1937748" y="694013"/>
            <a:ext cx="0" cy="3300184"/>
          </a:xfrm>
          <a:prstGeom prst="line">
            <a:avLst/>
          </a:prstGeom>
          <a:ln w="1587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1632948" y="3689396"/>
            <a:ext cx="5181600" cy="0"/>
          </a:xfrm>
          <a:prstGeom prst="line">
            <a:avLst/>
          </a:prstGeom>
          <a:ln w="1587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103" y="3902104"/>
            <a:ext cx="246279" cy="277977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>
            <a:off x="1632948" y="972573"/>
            <a:ext cx="4908467" cy="2371244"/>
          </a:xfrm>
          <a:custGeom>
            <a:avLst/>
            <a:gdLst>
              <a:gd name="connsiteX0" fmla="*/ 0 w 3681350"/>
              <a:gd name="connsiteY0" fmla="*/ 757675 h 1784229"/>
              <a:gd name="connsiteX1" fmla="*/ 356259 w 3681350"/>
              <a:gd name="connsiteY1" fmla="*/ 401415 h 1784229"/>
              <a:gd name="connsiteX2" fmla="*/ 688768 w 3681350"/>
              <a:gd name="connsiteY2" fmla="*/ 698298 h 1784229"/>
              <a:gd name="connsiteX3" fmla="*/ 890649 w 3681350"/>
              <a:gd name="connsiteY3" fmla="*/ 1339565 h 1784229"/>
              <a:gd name="connsiteX4" fmla="*/ 1045028 w 3681350"/>
              <a:gd name="connsiteY4" fmla="*/ 1707700 h 1784229"/>
              <a:gd name="connsiteX5" fmla="*/ 1187532 w 3681350"/>
              <a:gd name="connsiteY5" fmla="*/ 1778952 h 1784229"/>
              <a:gd name="connsiteX6" fmla="*/ 1246909 w 3681350"/>
              <a:gd name="connsiteY6" fmla="*/ 1778952 h 1784229"/>
              <a:gd name="connsiteX7" fmla="*/ 1377537 w 3681350"/>
              <a:gd name="connsiteY7" fmla="*/ 1778952 h 1784229"/>
              <a:gd name="connsiteX8" fmla="*/ 1579418 w 3681350"/>
              <a:gd name="connsiteY8" fmla="*/ 1707700 h 1784229"/>
              <a:gd name="connsiteX9" fmla="*/ 1733797 w 3681350"/>
              <a:gd name="connsiteY9" fmla="*/ 1327690 h 1784229"/>
              <a:gd name="connsiteX10" fmla="*/ 1805049 w 3681350"/>
              <a:gd name="connsiteY10" fmla="*/ 971430 h 1784229"/>
              <a:gd name="connsiteX11" fmla="*/ 1911927 w 3681350"/>
              <a:gd name="connsiteY11" fmla="*/ 555794 h 1784229"/>
              <a:gd name="connsiteX12" fmla="*/ 1983179 w 3681350"/>
              <a:gd name="connsiteY12" fmla="*/ 401415 h 1784229"/>
              <a:gd name="connsiteX13" fmla="*/ 2066306 w 3681350"/>
              <a:gd name="connsiteY13" fmla="*/ 187659 h 1784229"/>
              <a:gd name="connsiteX14" fmla="*/ 2149433 w 3681350"/>
              <a:gd name="connsiteY14" fmla="*/ 92656 h 1784229"/>
              <a:gd name="connsiteX15" fmla="*/ 2244436 w 3681350"/>
              <a:gd name="connsiteY15" fmla="*/ 21404 h 1784229"/>
              <a:gd name="connsiteX16" fmla="*/ 2375065 w 3681350"/>
              <a:gd name="connsiteY16" fmla="*/ 21404 h 1784229"/>
              <a:gd name="connsiteX17" fmla="*/ 2576945 w 3681350"/>
              <a:gd name="connsiteY17" fmla="*/ 270786 h 1784229"/>
              <a:gd name="connsiteX18" fmla="*/ 2719449 w 3681350"/>
              <a:gd name="connsiteY18" fmla="*/ 1066433 h 1784229"/>
              <a:gd name="connsiteX19" fmla="*/ 2909454 w 3681350"/>
              <a:gd name="connsiteY19" fmla="*/ 1517695 h 1784229"/>
              <a:gd name="connsiteX20" fmla="*/ 3384467 w 3681350"/>
              <a:gd name="connsiteY20" fmla="*/ 1315815 h 1784229"/>
              <a:gd name="connsiteX21" fmla="*/ 3681350 w 3681350"/>
              <a:gd name="connsiteY21" fmla="*/ 508293 h 1784229"/>
              <a:gd name="connsiteX0" fmla="*/ 0 w 3681350"/>
              <a:gd name="connsiteY0" fmla="*/ 757675 h 1784229"/>
              <a:gd name="connsiteX1" fmla="*/ 356259 w 3681350"/>
              <a:gd name="connsiteY1" fmla="*/ 401415 h 1784229"/>
              <a:gd name="connsiteX2" fmla="*/ 688768 w 3681350"/>
              <a:gd name="connsiteY2" fmla="*/ 698298 h 1784229"/>
              <a:gd name="connsiteX3" fmla="*/ 890649 w 3681350"/>
              <a:gd name="connsiteY3" fmla="*/ 1339565 h 1784229"/>
              <a:gd name="connsiteX4" fmla="*/ 1187532 w 3681350"/>
              <a:gd name="connsiteY4" fmla="*/ 1778952 h 1784229"/>
              <a:gd name="connsiteX5" fmla="*/ 1246909 w 3681350"/>
              <a:gd name="connsiteY5" fmla="*/ 1778952 h 1784229"/>
              <a:gd name="connsiteX6" fmla="*/ 1377537 w 3681350"/>
              <a:gd name="connsiteY6" fmla="*/ 1778952 h 1784229"/>
              <a:gd name="connsiteX7" fmla="*/ 1579418 w 3681350"/>
              <a:gd name="connsiteY7" fmla="*/ 1707700 h 1784229"/>
              <a:gd name="connsiteX8" fmla="*/ 1733797 w 3681350"/>
              <a:gd name="connsiteY8" fmla="*/ 1327690 h 1784229"/>
              <a:gd name="connsiteX9" fmla="*/ 1805049 w 3681350"/>
              <a:gd name="connsiteY9" fmla="*/ 971430 h 1784229"/>
              <a:gd name="connsiteX10" fmla="*/ 1911927 w 3681350"/>
              <a:gd name="connsiteY10" fmla="*/ 555794 h 1784229"/>
              <a:gd name="connsiteX11" fmla="*/ 1983179 w 3681350"/>
              <a:gd name="connsiteY11" fmla="*/ 401415 h 1784229"/>
              <a:gd name="connsiteX12" fmla="*/ 2066306 w 3681350"/>
              <a:gd name="connsiteY12" fmla="*/ 187659 h 1784229"/>
              <a:gd name="connsiteX13" fmla="*/ 2149433 w 3681350"/>
              <a:gd name="connsiteY13" fmla="*/ 92656 h 1784229"/>
              <a:gd name="connsiteX14" fmla="*/ 2244436 w 3681350"/>
              <a:gd name="connsiteY14" fmla="*/ 21404 h 1784229"/>
              <a:gd name="connsiteX15" fmla="*/ 2375065 w 3681350"/>
              <a:gd name="connsiteY15" fmla="*/ 21404 h 1784229"/>
              <a:gd name="connsiteX16" fmla="*/ 2576945 w 3681350"/>
              <a:gd name="connsiteY16" fmla="*/ 270786 h 1784229"/>
              <a:gd name="connsiteX17" fmla="*/ 2719449 w 3681350"/>
              <a:gd name="connsiteY17" fmla="*/ 1066433 h 1784229"/>
              <a:gd name="connsiteX18" fmla="*/ 2909454 w 3681350"/>
              <a:gd name="connsiteY18" fmla="*/ 1517695 h 1784229"/>
              <a:gd name="connsiteX19" fmla="*/ 3384467 w 3681350"/>
              <a:gd name="connsiteY19" fmla="*/ 1315815 h 1784229"/>
              <a:gd name="connsiteX20" fmla="*/ 3681350 w 3681350"/>
              <a:gd name="connsiteY20" fmla="*/ 508293 h 1784229"/>
              <a:gd name="connsiteX0" fmla="*/ 0 w 3681350"/>
              <a:gd name="connsiteY0" fmla="*/ 757675 h 1814302"/>
              <a:gd name="connsiteX1" fmla="*/ 356259 w 3681350"/>
              <a:gd name="connsiteY1" fmla="*/ 401415 h 1814302"/>
              <a:gd name="connsiteX2" fmla="*/ 688768 w 3681350"/>
              <a:gd name="connsiteY2" fmla="*/ 698298 h 1814302"/>
              <a:gd name="connsiteX3" fmla="*/ 890649 w 3681350"/>
              <a:gd name="connsiteY3" fmla="*/ 1339565 h 1814302"/>
              <a:gd name="connsiteX4" fmla="*/ 1187532 w 3681350"/>
              <a:gd name="connsiteY4" fmla="*/ 1778952 h 1814302"/>
              <a:gd name="connsiteX5" fmla="*/ 1377537 w 3681350"/>
              <a:gd name="connsiteY5" fmla="*/ 1778952 h 1814302"/>
              <a:gd name="connsiteX6" fmla="*/ 1579418 w 3681350"/>
              <a:gd name="connsiteY6" fmla="*/ 1707700 h 1814302"/>
              <a:gd name="connsiteX7" fmla="*/ 1733797 w 3681350"/>
              <a:gd name="connsiteY7" fmla="*/ 1327690 h 1814302"/>
              <a:gd name="connsiteX8" fmla="*/ 1805049 w 3681350"/>
              <a:gd name="connsiteY8" fmla="*/ 971430 h 1814302"/>
              <a:gd name="connsiteX9" fmla="*/ 1911927 w 3681350"/>
              <a:gd name="connsiteY9" fmla="*/ 555794 h 1814302"/>
              <a:gd name="connsiteX10" fmla="*/ 1983179 w 3681350"/>
              <a:gd name="connsiteY10" fmla="*/ 401415 h 1814302"/>
              <a:gd name="connsiteX11" fmla="*/ 2066306 w 3681350"/>
              <a:gd name="connsiteY11" fmla="*/ 187659 h 1814302"/>
              <a:gd name="connsiteX12" fmla="*/ 2149433 w 3681350"/>
              <a:gd name="connsiteY12" fmla="*/ 92656 h 1814302"/>
              <a:gd name="connsiteX13" fmla="*/ 2244436 w 3681350"/>
              <a:gd name="connsiteY13" fmla="*/ 21404 h 1814302"/>
              <a:gd name="connsiteX14" fmla="*/ 2375065 w 3681350"/>
              <a:gd name="connsiteY14" fmla="*/ 21404 h 1814302"/>
              <a:gd name="connsiteX15" fmla="*/ 2576945 w 3681350"/>
              <a:gd name="connsiteY15" fmla="*/ 270786 h 1814302"/>
              <a:gd name="connsiteX16" fmla="*/ 2719449 w 3681350"/>
              <a:gd name="connsiteY16" fmla="*/ 1066433 h 1814302"/>
              <a:gd name="connsiteX17" fmla="*/ 2909454 w 3681350"/>
              <a:gd name="connsiteY17" fmla="*/ 1517695 h 1814302"/>
              <a:gd name="connsiteX18" fmla="*/ 3384467 w 3681350"/>
              <a:gd name="connsiteY18" fmla="*/ 1315815 h 1814302"/>
              <a:gd name="connsiteX19" fmla="*/ 3681350 w 3681350"/>
              <a:gd name="connsiteY19" fmla="*/ 508293 h 1814302"/>
              <a:gd name="connsiteX0" fmla="*/ 0 w 3681350"/>
              <a:gd name="connsiteY0" fmla="*/ 757675 h 1804839"/>
              <a:gd name="connsiteX1" fmla="*/ 356259 w 3681350"/>
              <a:gd name="connsiteY1" fmla="*/ 401415 h 1804839"/>
              <a:gd name="connsiteX2" fmla="*/ 688768 w 3681350"/>
              <a:gd name="connsiteY2" fmla="*/ 698298 h 1804839"/>
              <a:gd name="connsiteX3" fmla="*/ 890649 w 3681350"/>
              <a:gd name="connsiteY3" fmla="*/ 1339565 h 1804839"/>
              <a:gd name="connsiteX4" fmla="*/ 1187532 w 3681350"/>
              <a:gd name="connsiteY4" fmla="*/ 1778952 h 1804839"/>
              <a:gd name="connsiteX5" fmla="*/ 1579418 w 3681350"/>
              <a:gd name="connsiteY5" fmla="*/ 1707700 h 1804839"/>
              <a:gd name="connsiteX6" fmla="*/ 1733797 w 3681350"/>
              <a:gd name="connsiteY6" fmla="*/ 1327690 h 1804839"/>
              <a:gd name="connsiteX7" fmla="*/ 1805049 w 3681350"/>
              <a:gd name="connsiteY7" fmla="*/ 971430 h 1804839"/>
              <a:gd name="connsiteX8" fmla="*/ 1911927 w 3681350"/>
              <a:gd name="connsiteY8" fmla="*/ 555794 h 1804839"/>
              <a:gd name="connsiteX9" fmla="*/ 1983179 w 3681350"/>
              <a:gd name="connsiteY9" fmla="*/ 401415 h 1804839"/>
              <a:gd name="connsiteX10" fmla="*/ 2066306 w 3681350"/>
              <a:gd name="connsiteY10" fmla="*/ 187659 h 1804839"/>
              <a:gd name="connsiteX11" fmla="*/ 2149433 w 3681350"/>
              <a:gd name="connsiteY11" fmla="*/ 92656 h 1804839"/>
              <a:gd name="connsiteX12" fmla="*/ 2244436 w 3681350"/>
              <a:gd name="connsiteY12" fmla="*/ 21404 h 1804839"/>
              <a:gd name="connsiteX13" fmla="*/ 2375065 w 3681350"/>
              <a:gd name="connsiteY13" fmla="*/ 21404 h 1804839"/>
              <a:gd name="connsiteX14" fmla="*/ 2576945 w 3681350"/>
              <a:gd name="connsiteY14" fmla="*/ 270786 h 1804839"/>
              <a:gd name="connsiteX15" fmla="*/ 2719449 w 3681350"/>
              <a:gd name="connsiteY15" fmla="*/ 1066433 h 1804839"/>
              <a:gd name="connsiteX16" fmla="*/ 2909454 w 3681350"/>
              <a:gd name="connsiteY16" fmla="*/ 1517695 h 1804839"/>
              <a:gd name="connsiteX17" fmla="*/ 3384467 w 3681350"/>
              <a:gd name="connsiteY17" fmla="*/ 1315815 h 1804839"/>
              <a:gd name="connsiteX18" fmla="*/ 3681350 w 3681350"/>
              <a:gd name="connsiteY18" fmla="*/ 508293 h 1804839"/>
              <a:gd name="connsiteX0" fmla="*/ 0 w 3681350"/>
              <a:gd name="connsiteY0" fmla="*/ 757675 h 1778952"/>
              <a:gd name="connsiteX1" fmla="*/ 356259 w 3681350"/>
              <a:gd name="connsiteY1" fmla="*/ 401415 h 1778952"/>
              <a:gd name="connsiteX2" fmla="*/ 688768 w 3681350"/>
              <a:gd name="connsiteY2" fmla="*/ 698298 h 1778952"/>
              <a:gd name="connsiteX3" fmla="*/ 890649 w 3681350"/>
              <a:gd name="connsiteY3" fmla="*/ 1339565 h 1778952"/>
              <a:gd name="connsiteX4" fmla="*/ 1187532 w 3681350"/>
              <a:gd name="connsiteY4" fmla="*/ 1778952 h 1778952"/>
              <a:gd name="connsiteX5" fmla="*/ 1733797 w 3681350"/>
              <a:gd name="connsiteY5" fmla="*/ 1327690 h 1778952"/>
              <a:gd name="connsiteX6" fmla="*/ 1805049 w 3681350"/>
              <a:gd name="connsiteY6" fmla="*/ 971430 h 1778952"/>
              <a:gd name="connsiteX7" fmla="*/ 1911927 w 3681350"/>
              <a:gd name="connsiteY7" fmla="*/ 555794 h 1778952"/>
              <a:gd name="connsiteX8" fmla="*/ 1983179 w 3681350"/>
              <a:gd name="connsiteY8" fmla="*/ 401415 h 1778952"/>
              <a:gd name="connsiteX9" fmla="*/ 2066306 w 3681350"/>
              <a:gd name="connsiteY9" fmla="*/ 187659 h 1778952"/>
              <a:gd name="connsiteX10" fmla="*/ 2149433 w 3681350"/>
              <a:gd name="connsiteY10" fmla="*/ 92656 h 1778952"/>
              <a:gd name="connsiteX11" fmla="*/ 2244436 w 3681350"/>
              <a:gd name="connsiteY11" fmla="*/ 21404 h 1778952"/>
              <a:gd name="connsiteX12" fmla="*/ 2375065 w 3681350"/>
              <a:gd name="connsiteY12" fmla="*/ 21404 h 1778952"/>
              <a:gd name="connsiteX13" fmla="*/ 2576945 w 3681350"/>
              <a:gd name="connsiteY13" fmla="*/ 270786 h 1778952"/>
              <a:gd name="connsiteX14" fmla="*/ 2719449 w 3681350"/>
              <a:gd name="connsiteY14" fmla="*/ 1066433 h 1778952"/>
              <a:gd name="connsiteX15" fmla="*/ 2909454 w 3681350"/>
              <a:gd name="connsiteY15" fmla="*/ 1517695 h 1778952"/>
              <a:gd name="connsiteX16" fmla="*/ 3384467 w 3681350"/>
              <a:gd name="connsiteY16" fmla="*/ 1315815 h 1778952"/>
              <a:gd name="connsiteX17" fmla="*/ 3681350 w 3681350"/>
              <a:gd name="connsiteY17" fmla="*/ 508293 h 177895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56112 w 3681350"/>
              <a:gd name="connsiteY4" fmla="*/ 1790382 h 1790382"/>
              <a:gd name="connsiteX5" fmla="*/ 1733797 w 3681350"/>
              <a:gd name="connsiteY5" fmla="*/ 1327690 h 1790382"/>
              <a:gd name="connsiteX6" fmla="*/ 1805049 w 3681350"/>
              <a:gd name="connsiteY6" fmla="*/ 971430 h 1790382"/>
              <a:gd name="connsiteX7" fmla="*/ 1911927 w 3681350"/>
              <a:gd name="connsiteY7" fmla="*/ 555794 h 1790382"/>
              <a:gd name="connsiteX8" fmla="*/ 1983179 w 3681350"/>
              <a:gd name="connsiteY8" fmla="*/ 401415 h 1790382"/>
              <a:gd name="connsiteX9" fmla="*/ 2066306 w 3681350"/>
              <a:gd name="connsiteY9" fmla="*/ 187659 h 1790382"/>
              <a:gd name="connsiteX10" fmla="*/ 2149433 w 3681350"/>
              <a:gd name="connsiteY10" fmla="*/ 92656 h 1790382"/>
              <a:gd name="connsiteX11" fmla="*/ 2244436 w 3681350"/>
              <a:gd name="connsiteY11" fmla="*/ 21404 h 1790382"/>
              <a:gd name="connsiteX12" fmla="*/ 2375065 w 3681350"/>
              <a:gd name="connsiteY12" fmla="*/ 21404 h 1790382"/>
              <a:gd name="connsiteX13" fmla="*/ 2576945 w 3681350"/>
              <a:gd name="connsiteY13" fmla="*/ 270786 h 1790382"/>
              <a:gd name="connsiteX14" fmla="*/ 2719449 w 3681350"/>
              <a:gd name="connsiteY14" fmla="*/ 1066433 h 1790382"/>
              <a:gd name="connsiteX15" fmla="*/ 2909454 w 3681350"/>
              <a:gd name="connsiteY15" fmla="*/ 1517695 h 1790382"/>
              <a:gd name="connsiteX16" fmla="*/ 3384467 w 3681350"/>
              <a:gd name="connsiteY16" fmla="*/ 1315815 h 1790382"/>
              <a:gd name="connsiteX17" fmla="*/ 3681350 w 3681350"/>
              <a:gd name="connsiteY17" fmla="*/ 508293 h 179038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56112 w 3681350"/>
              <a:gd name="connsiteY4" fmla="*/ 1790382 h 1790382"/>
              <a:gd name="connsiteX5" fmla="*/ 1733797 w 3681350"/>
              <a:gd name="connsiteY5" fmla="*/ 1327690 h 1790382"/>
              <a:gd name="connsiteX6" fmla="*/ 1805049 w 3681350"/>
              <a:gd name="connsiteY6" fmla="*/ 971430 h 1790382"/>
              <a:gd name="connsiteX7" fmla="*/ 1911927 w 3681350"/>
              <a:gd name="connsiteY7" fmla="*/ 555794 h 1790382"/>
              <a:gd name="connsiteX8" fmla="*/ 1983179 w 3681350"/>
              <a:gd name="connsiteY8" fmla="*/ 401415 h 1790382"/>
              <a:gd name="connsiteX9" fmla="*/ 2066306 w 3681350"/>
              <a:gd name="connsiteY9" fmla="*/ 187659 h 1790382"/>
              <a:gd name="connsiteX10" fmla="*/ 2149433 w 3681350"/>
              <a:gd name="connsiteY10" fmla="*/ 92656 h 1790382"/>
              <a:gd name="connsiteX11" fmla="*/ 2244436 w 3681350"/>
              <a:gd name="connsiteY11" fmla="*/ 21404 h 1790382"/>
              <a:gd name="connsiteX12" fmla="*/ 2375065 w 3681350"/>
              <a:gd name="connsiteY12" fmla="*/ 21404 h 1790382"/>
              <a:gd name="connsiteX13" fmla="*/ 2576945 w 3681350"/>
              <a:gd name="connsiteY13" fmla="*/ 270786 h 1790382"/>
              <a:gd name="connsiteX14" fmla="*/ 2719449 w 3681350"/>
              <a:gd name="connsiteY14" fmla="*/ 1066433 h 1790382"/>
              <a:gd name="connsiteX15" fmla="*/ 2909454 w 3681350"/>
              <a:gd name="connsiteY15" fmla="*/ 1517695 h 1790382"/>
              <a:gd name="connsiteX16" fmla="*/ 3384467 w 3681350"/>
              <a:gd name="connsiteY16" fmla="*/ 1315815 h 1790382"/>
              <a:gd name="connsiteX17" fmla="*/ 3681350 w 3681350"/>
              <a:gd name="connsiteY17" fmla="*/ 508293 h 1790382"/>
              <a:gd name="connsiteX0" fmla="*/ 0 w 3681350"/>
              <a:gd name="connsiteY0" fmla="*/ 757675 h 1791207"/>
              <a:gd name="connsiteX1" fmla="*/ 356259 w 3681350"/>
              <a:gd name="connsiteY1" fmla="*/ 401415 h 1791207"/>
              <a:gd name="connsiteX2" fmla="*/ 688768 w 3681350"/>
              <a:gd name="connsiteY2" fmla="*/ 698298 h 1791207"/>
              <a:gd name="connsiteX3" fmla="*/ 890649 w 3681350"/>
              <a:gd name="connsiteY3" fmla="*/ 1339565 h 1791207"/>
              <a:gd name="connsiteX4" fmla="*/ 1256112 w 3681350"/>
              <a:gd name="connsiteY4" fmla="*/ 1790382 h 1791207"/>
              <a:gd name="connsiteX5" fmla="*/ 1733797 w 3681350"/>
              <a:gd name="connsiteY5" fmla="*/ 1327690 h 1791207"/>
              <a:gd name="connsiteX6" fmla="*/ 1805049 w 3681350"/>
              <a:gd name="connsiteY6" fmla="*/ 971430 h 1791207"/>
              <a:gd name="connsiteX7" fmla="*/ 1911927 w 3681350"/>
              <a:gd name="connsiteY7" fmla="*/ 555794 h 1791207"/>
              <a:gd name="connsiteX8" fmla="*/ 1983179 w 3681350"/>
              <a:gd name="connsiteY8" fmla="*/ 401415 h 1791207"/>
              <a:gd name="connsiteX9" fmla="*/ 2066306 w 3681350"/>
              <a:gd name="connsiteY9" fmla="*/ 187659 h 1791207"/>
              <a:gd name="connsiteX10" fmla="*/ 2149433 w 3681350"/>
              <a:gd name="connsiteY10" fmla="*/ 92656 h 1791207"/>
              <a:gd name="connsiteX11" fmla="*/ 2244436 w 3681350"/>
              <a:gd name="connsiteY11" fmla="*/ 21404 h 1791207"/>
              <a:gd name="connsiteX12" fmla="*/ 2375065 w 3681350"/>
              <a:gd name="connsiteY12" fmla="*/ 21404 h 1791207"/>
              <a:gd name="connsiteX13" fmla="*/ 2576945 w 3681350"/>
              <a:gd name="connsiteY13" fmla="*/ 270786 h 1791207"/>
              <a:gd name="connsiteX14" fmla="*/ 2719449 w 3681350"/>
              <a:gd name="connsiteY14" fmla="*/ 1066433 h 1791207"/>
              <a:gd name="connsiteX15" fmla="*/ 2909454 w 3681350"/>
              <a:gd name="connsiteY15" fmla="*/ 1517695 h 1791207"/>
              <a:gd name="connsiteX16" fmla="*/ 3384467 w 3681350"/>
              <a:gd name="connsiteY16" fmla="*/ 1315815 h 1791207"/>
              <a:gd name="connsiteX17" fmla="*/ 3681350 w 3681350"/>
              <a:gd name="connsiteY17" fmla="*/ 508293 h 1791207"/>
              <a:gd name="connsiteX0" fmla="*/ 0 w 3681350"/>
              <a:gd name="connsiteY0" fmla="*/ 757675 h 1791207"/>
              <a:gd name="connsiteX1" fmla="*/ 356259 w 3681350"/>
              <a:gd name="connsiteY1" fmla="*/ 401415 h 1791207"/>
              <a:gd name="connsiteX2" fmla="*/ 688768 w 3681350"/>
              <a:gd name="connsiteY2" fmla="*/ 698298 h 1791207"/>
              <a:gd name="connsiteX3" fmla="*/ 890649 w 3681350"/>
              <a:gd name="connsiteY3" fmla="*/ 1339565 h 1791207"/>
              <a:gd name="connsiteX4" fmla="*/ 1256112 w 3681350"/>
              <a:gd name="connsiteY4" fmla="*/ 1790382 h 1791207"/>
              <a:gd name="connsiteX5" fmla="*/ 1733797 w 3681350"/>
              <a:gd name="connsiteY5" fmla="*/ 1327690 h 1791207"/>
              <a:gd name="connsiteX6" fmla="*/ 1805049 w 3681350"/>
              <a:gd name="connsiteY6" fmla="*/ 971430 h 1791207"/>
              <a:gd name="connsiteX7" fmla="*/ 1911927 w 3681350"/>
              <a:gd name="connsiteY7" fmla="*/ 555794 h 1791207"/>
              <a:gd name="connsiteX8" fmla="*/ 1983179 w 3681350"/>
              <a:gd name="connsiteY8" fmla="*/ 401415 h 1791207"/>
              <a:gd name="connsiteX9" fmla="*/ 2066306 w 3681350"/>
              <a:gd name="connsiteY9" fmla="*/ 187659 h 1791207"/>
              <a:gd name="connsiteX10" fmla="*/ 2149433 w 3681350"/>
              <a:gd name="connsiteY10" fmla="*/ 92656 h 1791207"/>
              <a:gd name="connsiteX11" fmla="*/ 2244436 w 3681350"/>
              <a:gd name="connsiteY11" fmla="*/ 21404 h 1791207"/>
              <a:gd name="connsiteX12" fmla="*/ 2375065 w 3681350"/>
              <a:gd name="connsiteY12" fmla="*/ 21404 h 1791207"/>
              <a:gd name="connsiteX13" fmla="*/ 2576945 w 3681350"/>
              <a:gd name="connsiteY13" fmla="*/ 270786 h 1791207"/>
              <a:gd name="connsiteX14" fmla="*/ 2719449 w 3681350"/>
              <a:gd name="connsiteY14" fmla="*/ 1066433 h 1791207"/>
              <a:gd name="connsiteX15" fmla="*/ 2909454 w 3681350"/>
              <a:gd name="connsiteY15" fmla="*/ 1517695 h 1791207"/>
              <a:gd name="connsiteX16" fmla="*/ 3384467 w 3681350"/>
              <a:gd name="connsiteY16" fmla="*/ 1315815 h 1791207"/>
              <a:gd name="connsiteX17" fmla="*/ 3681350 w 3681350"/>
              <a:gd name="connsiteY17" fmla="*/ 508293 h 1791207"/>
              <a:gd name="connsiteX0" fmla="*/ 0 w 3681350"/>
              <a:gd name="connsiteY0" fmla="*/ 757675 h 1791207"/>
              <a:gd name="connsiteX1" fmla="*/ 356259 w 3681350"/>
              <a:gd name="connsiteY1" fmla="*/ 401415 h 1791207"/>
              <a:gd name="connsiteX2" fmla="*/ 688768 w 3681350"/>
              <a:gd name="connsiteY2" fmla="*/ 698298 h 1791207"/>
              <a:gd name="connsiteX3" fmla="*/ 890649 w 3681350"/>
              <a:gd name="connsiteY3" fmla="*/ 1339565 h 1791207"/>
              <a:gd name="connsiteX4" fmla="*/ 1336122 w 3681350"/>
              <a:gd name="connsiteY4" fmla="*/ 1790382 h 1791207"/>
              <a:gd name="connsiteX5" fmla="*/ 1733797 w 3681350"/>
              <a:gd name="connsiteY5" fmla="*/ 1327690 h 1791207"/>
              <a:gd name="connsiteX6" fmla="*/ 1805049 w 3681350"/>
              <a:gd name="connsiteY6" fmla="*/ 971430 h 1791207"/>
              <a:gd name="connsiteX7" fmla="*/ 1911927 w 3681350"/>
              <a:gd name="connsiteY7" fmla="*/ 555794 h 1791207"/>
              <a:gd name="connsiteX8" fmla="*/ 1983179 w 3681350"/>
              <a:gd name="connsiteY8" fmla="*/ 401415 h 1791207"/>
              <a:gd name="connsiteX9" fmla="*/ 2066306 w 3681350"/>
              <a:gd name="connsiteY9" fmla="*/ 187659 h 1791207"/>
              <a:gd name="connsiteX10" fmla="*/ 2149433 w 3681350"/>
              <a:gd name="connsiteY10" fmla="*/ 92656 h 1791207"/>
              <a:gd name="connsiteX11" fmla="*/ 2244436 w 3681350"/>
              <a:gd name="connsiteY11" fmla="*/ 21404 h 1791207"/>
              <a:gd name="connsiteX12" fmla="*/ 2375065 w 3681350"/>
              <a:gd name="connsiteY12" fmla="*/ 21404 h 1791207"/>
              <a:gd name="connsiteX13" fmla="*/ 2576945 w 3681350"/>
              <a:gd name="connsiteY13" fmla="*/ 270786 h 1791207"/>
              <a:gd name="connsiteX14" fmla="*/ 2719449 w 3681350"/>
              <a:gd name="connsiteY14" fmla="*/ 1066433 h 1791207"/>
              <a:gd name="connsiteX15" fmla="*/ 2909454 w 3681350"/>
              <a:gd name="connsiteY15" fmla="*/ 1517695 h 1791207"/>
              <a:gd name="connsiteX16" fmla="*/ 3384467 w 3681350"/>
              <a:gd name="connsiteY16" fmla="*/ 1315815 h 1791207"/>
              <a:gd name="connsiteX17" fmla="*/ 3681350 w 3681350"/>
              <a:gd name="connsiteY17" fmla="*/ 508293 h 1791207"/>
              <a:gd name="connsiteX0" fmla="*/ 0 w 3681350"/>
              <a:gd name="connsiteY0" fmla="*/ 757675 h 1791207"/>
              <a:gd name="connsiteX1" fmla="*/ 356259 w 3681350"/>
              <a:gd name="connsiteY1" fmla="*/ 401415 h 1791207"/>
              <a:gd name="connsiteX2" fmla="*/ 688768 w 3681350"/>
              <a:gd name="connsiteY2" fmla="*/ 698298 h 1791207"/>
              <a:gd name="connsiteX3" fmla="*/ 890649 w 3681350"/>
              <a:gd name="connsiteY3" fmla="*/ 1339565 h 1791207"/>
              <a:gd name="connsiteX4" fmla="*/ 1278972 w 3681350"/>
              <a:gd name="connsiteY4" fmla="*/ 1790382 h 1791207"/>
              <a:gd name="connsiteX5" fmla="*/ 1733797 w 3681350"/>
              <a:gd name="connsiteY5" fmla="*/ 1327690 h 1791207"/>
              <a:gd name="connsiteX6" fmla="*/ 1805049 w 3681350"/>
              <a:gd name="connsiteY6" fmla="*/ 971430 h 1791207"/>
              <a:gd name="connsiteX7" fmla="*/ 1911927 w 3681350"/>
              <a:gd name="connsiteY7" fmla="*/ 555794 h 1791207"/>
              <a:gd name="connsiteX8" fmla="*/ 1983179 w 3681350"/>
              <a:gd name="connsiteY8" fmla="*/ 401415 h 1791207"/>
              <a:gd name="connsiteX9" fmla="*/ 2066306 w 3681350"/>
              <a:gd name="connsiteY9" fmla="*/ 187659 h 1791207"/>
              <a:gd name="connsiteX10" fmla="*/ 2149433 w 3681350"/>
              <a:gd name="connsiteY10" fmla="*/ 92656 h 1791207"/>
              <a:gd name="connsiteX11" fmla="*/ 2244436 w 3681350"/>
              <a:gd name="connsiteY11" fmla="*/ 21404 h 1791207"/>
              <a:gd name="connsiteX12" fmla="*/ 2375065 w 3681350"/>
              <a:gd name="connsiteY12" fmla="*/ 21404 h 1791207"/>
              <a:gd name="connsiteX13" fmla="*/ 2576945 w 3681350"/>
              <a:gd name="connsiteY13" fmla="*/ 270786 h 1791207"/>
              <a:gd name="connsiteX14" fmla="*/ 2719449 w 3681350"/>
              <a:gd name="connsiteY14" fmla="*/ 1066433 h 1791207"/>
              <a:gd name="connsiteX15" fmla="*/ 2909454 w 3681350"/>
              <a:gd name="connsiteY15" fmla="*/ 1517695 h 1791207"/>
              <a:gd name="connsiteX16" fmla="*/ 3384467 w 3681350"/>
              <a:gd name="connsiteY16" fmla="*/ 1315815 h 1791207"/>
              <a:gd name="connsiteX17" fmla="*/ 3681350 w 3681350"/>
              <a:gd name="connsiteY17" fmla="*/ 508293 h 1791207"/>
              <a:gd name="connsiteX0" fmla="*/ 0 w 3681350"/>
              <a:gd name="connsiteY0" fmla="*/ 757675 h 1791207"/>
              <a:gd name="connsiteX1" fmla="*/ 356259 w 3681350"/>
              <a:gd name="connsiteY1" fmla="*/ 401415 h 1791207"/>
              <a:gd name="connsiteX2" fmla="*/ 688768 w 3681350"/>
              <a:gd name="connsiteY2" fmla="*/ 698298 h 1791207"/>
              <a:gd name="connsiteX3" fmla="*/ 890649 w 3681350"/>
              <a:gd name="connsiteY3" fmla="*/ 1339565 h 1791207"/>
              <a:gd name="connsiteX4" fmla="*/ 1278972 w 3681350"/>
              <a:gd name="connsiteY4" fmla="*/ 1790382 h 1791207"/>
              <a:gd name="connsiteX5" fmla="*/ 1733797 w 3681350"/>
              <a:gd name="connsiteY5" fmla="*/ 1327690 h 1791207"/>
              <a:gd name="connsiteX6" fmla="*/ 1805049 w 3681350"/>
              <a:gd name="connsiteY6" fmla="*/ 971430 h 1791207"/>
              <a:gd name="connsiteX7" fmla="*/ 1911927 w 3681350"/>
              <a:gd name="connsiteY7" fmla="*/ 555794 h 1791207"/>
              <a:gd name="connsiteX8" fmla="*/ 1983179 w 3681350"/>
              <a:gd name="connsiteY8" fmla="*/ 401415 h 1791207"/>
              <a:gd name="connsiteX9" fmla="*/ 2066306 w 3681350"/>
              <a:gd name="connsiteY9" fmla="*/ 187659 h 1791207"/>
              <a:gd name="connsiteX10" fmla="*/ 2149433 w 3681350"/>
              <a:gd name="connsiteY10" fmla="*/ 92656 h 1791207"/>
              <a:gd name="connsiteX11" fmla="*/ 2244436 w 3681350"/>
              <a:gd name="connsiteY11" fmla="*/ 21404 h 1791207"/>
              <a:gd name="connsiteX12" fmla="*/ 2375065 w 3681350"/>
              <a:gd name="connsiteY12" fmla="*/ 21404 h 1791207"/>
              <a:gd name="connsiteX13" fmla="*/ 2576945 w 3681350"/>
              <a:gd name="connsiteY13" fmla="*/ 270786 h 1791207"/>
              <a:gd name="connsiteX14" fmla="*/ 2719449 w 3681350"/>
              <a:gd name="connsiteY14" fmla="*/ 1066433 h 1791207"/>
              <a:gd name="connsiteX15" fmla="*/ 2909454 w 3681350"/>
              <a:gd name="connsiteY15" fmla="*/ 1517695 h 1791207"/>
              <a:gd name="connsiteX16" fmla="*/ 3384467 w 3681350"/>
              <a:gd name="connsiteY16" fmla="*/ 1315815 h 1791207"/>
              <a:gd name="connsiteX17" fmla="*/ 3681350 w 3681350"/>
              <a:gd name="connsiteY17" fmla="*/ 508293 h 1791207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78972 w 3681350"/>
              <a:gd name="connsiteY4" fmla="*/ 1790382 h 1790382"/>
              <a:gd name="connsiteX5" fmla="*/ 1733797 w 3681350"/>
              <a:gd name="connsiteY5" fmla="*/ 1327690 h 1790382"/>
              <a:gd name="connsiteX6" fmla="*/ 1805049 w 3681350"/>
              <a:gd name="connsiteY6" fmla="*/ 971430 h 1790382"/>
              <a:gd name="connsiteX7" fmla="*/ 1911927 w 3681350"/>
              <a:gd name="connsiteY7" fmla="*/ 555794 h 1790382"/>
              <a:gd name="connsiteX8" fmla="*/ 1983179 w 3681350"/>
              <a:gd name="connsiteY8" fmla="*/ 401415 h 1790382"/>
              <a:gd name="connsiteX9" fmla="*/ 2066306 w 3681350"/>
              <a:gd name="connsiteY9" fmla="*/ 187659 h 1790382"/>
              <a:gd name="connsiteX10" fmla="*/ 2149433 w 3681350"/>
              <a:gd name="connsiteY10" fmla="*/ 92656 h 1790382"/>
              <a:gd name="connsiteX11" fmla="*/ 2244436 w 3681350"/>
              <a:gd name="connsiteY11" fmla="*/ 21404 h 1790382"/>
              <a:gd name="connsiteX12" fmla="*/ 2375065 w 3681350"/>
              <a:gd name="connsiteY12" fmla="*/ 21404 h 1790382"/>
              <a:gd name="connsiteX13" fmla="*/ 2576945 w 3681350"/>
              <a:gd name="connsiteY13" fmla="*/ 270786 h 1790382"/>
              <a:gd name="connsiteX14" fmla="*/ 2719449 w 3681350"/>
              <a:gd name="connsiteY14" fmla="*/ 1066433 h 1790382"/>
              <a:gd name="connsiteX15" fmla="*/ 2909454 w 3681350"/>
              <a:gd name="connsiteY15" fmla="*/ 1517695 h 1790382"/>
              <a:gd name="connsiteX16" fmla="*/ 3384467 w 3681350"/>
              <a:gd name="connsiteY16" fmla="*/ 1315815 h 1790382"/>
              <a:gd name="connsiteX17" fmla="*/ 3681350 w 3681350"/>
              <a:gd name="connsiteY17" fmla="*/ 508293 h 179038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78972 w 3681350"/>
              <a:gd name="connsiteY4" fmla="*/ 1790382 h 1790382"/>
              <a:gd name="connsiteX5" fmla="*/ 1733797 w 3681350"/>
              <a:gd name="connsiteY5" fmla="*/ 1327690 h 1790382"/>
              <a:gd name="connsiteX6" fmla="*/ 1805049 w 3681350"/>
              <a:gd name="connsiteY6" fmla="*/ 971430 h 1790382"/>
              <a:gd name="connsiteX7" fmla="*/ 1911927 w 3681350"/>
              <a:gd name="connsiteY7" fmla="*/ 555794 h 1790382"/>
              <a:gd name="connsiteX8" fmla="*/ 2066306 w 3681350"/>
              <a:gd name="connsiteY8" fmla="*/ 187659 h 1790382"/>
              <a:gd name="connsiteX9" fmla="*/ 2149433 w 3681350"/>
              <a:gd name="connsiteY9" fmla="*/ 92656 h 1790382"/>
              <a:gd name="connsiteX10" fmla="*/ 2244436 w 3681350"/>
              <a:gd name="connsiteY10" fmla="*/ 21404 h 1790382"/>
              <a:gd name="connsiteX11" fmla="*/ 2375065 w 3681350"/>
              <a:gd name="connsiteY11" fmla="*/ 21404 h 1790382"/>
              <a:gd name="connsiteX12" fmla="*/ 2576945 w 3681350"/>
              <a:gd name="connsiteY12" fmla="*/ 270786 h 1790382"/>
              <a:gd name="connsiteX13" fmla="*/ 2719449 w 3681350"/>
              <a:gd name="connsiteY13" fmla="*/ 1066433 h 1790382"/>
              <a:gd name="connsiteX14" fmla="*/ 2909454 w 3681350"/>
              <a:gd name="connsiteY14" fmla="*/ 1517695 h 1790382"/>
              <a:gd name="connsiteX15" fmla="*/ 3384467 w 3681350"/>
              <a:gd name="connsiteY15" fmla="*/ 1315815 h 1790382"/>
              <a:gd name="connsiteX16" fmla="*/ 3681350 w 3681350"/>
              <a:gd name="connsiteY16" fmla="*/ 508293 h 179038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78972 w 3681350"/>
              <a:gd name="connsiteY4" fmla="*/ 1790382 h 1790382"/>
              <a:gd name="connsiteX5" fmla="*/ 1733797 w 3681350"/>
              <a:gd name="connsiteY5" fmla="*/ 1327690 h 1790382"/>
              <a:gd name="connsiteX6" fmla="*/ 1805049 w 3681350"/>
              <a:gd name="connsiteY6" fmla="*/ 971430 h 1790382"/>
              <a:gd name="connsiteX7" fmla="*/ 2066306 w 3681350"/>
              <a:gd name="connsiteY7" fmla="*/ 187659 h 1790382"/>
              <a:gd name="connsiteX8" fmla="*/ 2149433 w 3681350"/>
              <a:gd name="connsiteY8" fmla="*/ 92656 h 1790382"/>
              <a:gd name="connsiteX9" fmla="*/ 2244436 w 3681350"/>
              <a:gd name="connsiteY9" fmla="*/ 21404 h 1790382"/>
              <a:gd name="connsiteX10" fmla="*/ 2375065 w 3681350"/>
              <a:gd name="connsiteY10" fmla="*/ 21404 h 1790382"/>
              <a:gd name="connsiteX11" fmla="*/ 2576945 w 3681350"/>
              <a:gd name="connsiteY11" fmla="*/ 270786 h 1790382"/>
              <a:gd name="connsiteX12" fmla="*/ 2719449 w 3681350"/>
              <a:gd name="connsiteY12" fmla="*/ 1066433 h 1790382"/>
              <a:gd name="connsiteX13" fmla="*/ 2909454 w 3681350"/>
              <a:gd name="connsiteY13" fmla="*/ 1517695 h 1790382"/>
              <a:gd name="connsiteX14" fmla="*/ 3384467 w 3681350"/>
              <a:gd name="connsiteY14" fmla="*/ 1315815 h 1790382"/>
              <a:gd name="connsiteX15" fmla="*/ 3681350 w 3681350"/>
              <a:gd name="connsiteY15" fmla="*/ 508293 h 179038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78972 w 3681350"/>
              <a:gd name="connsiteY4" fmla="*/ 1790382 h 1790382"/>
              <a:gd name="connsiteX5" fmla="*/ 1733797 w 3681350"/>
              <a:gd name="connsiteY5" fmla="*/ 1327690 h 1790382"/>
              <a:gd name="connsiteX6" fmla="*/ 1873629 w 3681350"/>
              <a:gd name="connsiteY6" fmla="*/ 834270 h 1790382"/>
              <a:gd name="connsiteX7" fmla="*/ 2066306 w 3681350"/>
              <a:gd name="connsiteY7" fmla="*/ 187659 h 1790382"/>
              <a:gd name="connsiteX8" fmla="*/ 2149433 w 3681350"/>
              <a:gd name="connsiteY8" fmla="*/ 92656 h 1790382"/>
              <a:gd name="connsiteX9" fmla="*/ 2244436 w 3681350"/>
              <a:gd name="connsiteY9" fmla="*/ 21404 h 1790382"/>
              <a:gd name="connsiteX10" fmla="*/ 2375065 w 3681350"/>
              <a:gd name="connsiteY10" fmla="*/ 21404 h 1790382"/>
              <a:gd name="connsiteX11" fmla="*/ 2576945 w 3681350"/>
              <a:gd name="connsiteY11" fmla="*/ 270786 h 1790382"/>
              <a:gd name="connsiteX12" fmla="*/ 2719449 w 3681350"/>
              <a:gd name="connsiteY12" fmla="*/ 1066433 h 1790382"/>
              <a:gd name="connsiteX13" fmla="*/ 2909454 w 3681350"/>
              <a:gd name="connsiteY13" fmla="*/ 1517695 h 1790382"/>
              <a:gd name="connsiteX14" fmla="*/ 3384467 w 3681350"/>
              <a:gd name="connsiteY14" fmla="*/ 1315815 h 1790382"/>
              <a:gd name="connsiteX15" fmla="*/ 3681350 w 3681350"/>
              <a:gd name="connsiteY15" fmla="*/ 508293 h 179038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78972 w 3681350"/>
              <a:gd name="connsiteY4" fmla="*/ 1790382 h 1790382"/>
              <a:gd name="connsiteX5" fmla="*/ 1733797 w 3681350"/>
              <a:gd name="connsiteY5" fmla="*/ 1327690 h 1790382"/>
              <a:gd name="connsiteX6" fmla="*/ 2066306 w 3681350"/>
              <a:gd name="connsiteY6" fmla="*/ 187659 h 1790382"/>
              <a:gd name="connsiteX7" fmla="*/ 2149433 w 3681350"/>
              <a:gd name="connsiteY7" fmla="*/ 92656 h 1790382"/>
              <a:gd name="connsiteX8" fmla="*/ 2244436 w 3681350"/>
              <a:gd name="connsiteY8" fmla="*/ 21404 h 1790382"/>
              <a:gd name="connsiteX9" fmla="*/ 2375065 w 3681350"/>
              <a:gd name="connsiteY9" fmla="*/ 21404 h 1790382"/>
              <a:gd name="connsiteX10" fmla="*/ 2576945 w 3681350"/>
              <a:gd name="connsiteY10" fmla="*/ 270786 h 1790382"/>
              <a:gd name="connsiteX11" fmla="*/ 2719449 w 3681350"/>
              <a:gd name="connsiteY11" fmla="*/ 1066433 h 1790382"/>
              <a:gd name="connsiteX12" fmla="*/ 2909454 w 3681350"/>
              <a:gd name="connsiteY12" fmla="*/ 1517695 h 1790382"/>
              <a:gd name="connsiteX13" fmla="*/ 3384467 w 3681350"/>
              <a:gd name="connsiteY13" fmla="*/ 1315815 h 1790382"/>
              <a:gd name="connsiteX14" fmla="*/ 3681350 w 3681350"/>
              <a:gd name="connsiteY14" fmla="*/ 508293 h 1790382"/>
              <a:gd name="connsiteX0" fmla="*/ 0 w 3681350"/>
              <a:gd name="connsiteY0" fmla="*/ 762503 h 1795210"/>
              <a:gd name="connsiteX1" fmla="*/ 356259 w 3681350"/>
              <a:gd name="connsiteY1" fmla="*/ 406243 h 1795210"/>
              <a:gd name="connsiteX2" fmla="*/ 688768 w 3681350"/>
              <a:gd name="connsiteY2" fmla="*/ 703126 h 1795210"/>
              <a:gd name="connsiteX3" fmla="*/ 890649 w 3681350"/>
              <a:gd name="connsiteY3" fmla="*/ 1344393 h 1795210"/>
              <a:gd name="connsiteX4" fmla="*/ 1278972 w 3681350"/>
              <a:gd name="connsiteY4" fmla="*/ 1795210 h 1795210"/>
              <a:gd name="connsiteX5" fmla="*/ 1733797 w 3681350"/>
              <a:gd name="connsiteY5" fmla="*/ 1332518 h 1795210"/>
              <a:gd name="connsiteX6" fmla="*/ 2066306 w 3681350"/>
              <a:gd name="connsiteY6" fmla="*/ 192487 h 1795210"/>
              <a:gd name="connsiteX7" fmla="*/ 2244436 w 3681350"/>
              <a:gd name="connsiteY7" fmla="*/ 26232 h 1795210"/>
              <a:gd name="connsiteX8" fmla="*/ 2375065 w 3681350"/>
              <a:gd name="connsiteY8" fmla="*/ 26232 h 1795210"/>
              <a:gd name="connsiteX9" fmla="*/ 2576945 w 3681350"/>
              <a:gd name="connsiteY9" fmla="*/ 275614 h 1795210"/>
              <a:gd name="connsiteX10" fmla="*/ 2719449 w 3681350"/>
              <a:gd name="connsiteY10" fmla="*/ 1071261 h 1795210"/>
              <a:gd name="connsiteX11" fmla="*/ 2909454 w 3681350"/>
              <a:gd name="connsiteY11" fmla="*/ 1522523 h 1795210"/>
              <a:gd name="connsiteX12" fmla="*/ 3384467 w 3681350"/>
              <a:gd name="connsiteY12" fmla="*/ 1320643 h 1795210"/>
              <a:gd name="connsiteX13" fmla="*/ 3681350 w 3681350"/>
              <a:gd name="connsiteY13" fmla="*/ 513121 h 1795210"/>
              <a:gd name="connsiteX0" fmla="*/ 0 w 3681350"/>
              <a:gd name="connsiteY0" fmla="*/ 842948 h 1875655"/>
              <a:gd name="connsiteX1" fmla="*/ 356259 w 3681350"/>
              <a:gd name="connsiteY1" fmla="*/ 486688 h 1875655"/>
              <a:gd name="connsiteX2" fmla="*/ 688768 w 3681350"/>
              <a:gd name="connsiteY2" fmla="*/ 783571 h 1875655"/>
              <a:gd name="connsiteX3" fmla="*/ 890649 w 3681350"/>
              <a:gd name="connsiteY3" fmla="*/ 1424838 h 1875655"/>
              <a:gd name="connsiteX4" fmla="*/ 1278972 w 3681350"/>
              <a:gd name="connsiteY4" fmla="*/ 1875655 h 1875655"/>
              <a:gd name="connsiteX5" fmla="*/ 1733797 w 3681350"/>
              <a:gd name="connsiteY5" fmla="*/ 1412963 h 1875655"/>
              <a:gd name="connsiteX6" fmla="*/ 2244436 w 3681350"/>
              <a:gd name="connsiteY6" fmla="*/ 106677 h 1875655"/>
              <a:gd name="connsiteX7" fmla="*/ 2375065 w 3681350"/>
              <a:gd name="connsiteY7" fmla="*/ 106677 h 1875655"/>
              <a:gd name="connsiteX8" fmla="*/ 2576945 w 3681350"/>
              <a:gd name="connsiteY8" fmla="*/ 356059 h 1875655"/>
              <a:gd name="connsiteX9" fmla="*/ 2719449 w 3681350"/>
              <a:gd name="connsiteY9" fmla="*/ 1151706 h 1875655"/>
              <a:gd name="connsiteX10" fmla="*/ 2909454 w 3681350"/>
              <a:gd name="connsiteY10" fmla="*/ 1602968 h 1875655"/>
              <a:gd name="connsiteX11" fmla="*/ 3384467 w 3681350"/>
              <a:gd name="connsiteY11" fmla="*/ 1401088 h 1875655"/>
              <a:gd name="connsiteX12" fmla="*/ 3681350 w 3681350"/>
              <a:gd name="connsiteY12" fmla="*/ 593566 h 1875655"/>
              <a:gd name="connsiteX0" fmla="*/ 0 w 3681350"/>
              <a:gd name="connsiteY0" fmla="*/ 796203 h 1828910"/>
              <a:gd name="connsiteX1" fmla="*/ 356259 w 3681350"/>
              <a:gd name="connsiteY1" fmla="*/ 439943 h 1828910"/>
              <a:gd name="connsiteX2" fmla="*/ 688768 w 3681350"/>
              <a:gd name="connsiteY2" fmla="*/ 736826 h 1828910"/>
              <a:gd name="connsiteX3" fmla="*/ 890649 w 3681350"/>
              <a:gd name="connsiteY3" fmla="*/ 1378093 h 1828910"/>
              <a:gd name="connsiteX4" fmla="*/ 1278972 w 3681350"/>
              <a:gd name="connsiteY4" fmla="*/ 1828910 h 1828910"/>
              <a:gd name="connsiteX5" fmla="*/ 1733797 w 3681350"/>
              <a:gd name="connsiteY5" fmla="*/ 1366218 h 1828910"/>
              <a:gd name="connsiteX6" fmla="*/ 2375065 w 3681350"/>
              <a:gd name="connsiteY6" fmla="*/ 59932 h 1828910"/>
              <a:gd name="connsiteX7" fmla="*/ 2576945 w 3681350"/>
              <a:gd name="connsiteY7" fmla="*/ 309314 h 1828910"/>
              <a:gd name="connsiteX8" fmla="*/ 2719449 w 3681350"/>
              <a:gd name="connsiteY8" fmla="*/ 1104961 h 1828910"/>
              <a:gd name="connsiteX9" fmla="*/ 2909454 w 3681350"/>
              <a:gd name="connsiteY9" fmla="*/ 1556223 h 1828910"/>
              <a:gd name="connsiteX10" fmla="*/ 3384467 w 3681350"/>
              <a:gd name="connsiteY10" fmla="*/ 1354343 h 1828910"/>
              <a:gd name="connsiteX11" fmla="*/ 3681350 w 3681350"/>
              <a:gd name="connsiteY11" fmla="*/ 546821 h 1828910"/>
              <a:gd name="connsiteX0" fmla="*/ 0 w 3681350"/>
              <a:gd name="connsiteY0" fmla="*/ 772905 h 1805612"/>
              <a:gd name="connsiteX1" fmla="*/ 356259 w 3681350"/>
              <a:gd name="connsiteY1" fmla="*/ 416645 h 1805612"/>
              <a:gd name="connsiteX2" fmla="*/ 688768 w 3681350"/>
              <a:gd name="connsiteY2" fmla="*/ 713528 h 1805612"/>
              <a:gd name="connsiteX3" fmla="*/ 890649 w 3681350"/>
              <a:gd name="connsiteY3" fmla="*/ 1354795 h 1805612"/>
              <a:gd name="connsiteX4" fmla="*/ 1278972 w 3681350"/>
              <a:gd name="connsiteY4" fmla="*/ 1805612 h 1805612"/>
              <a:gd name="connsiteX5" fmla="*/ 1733797 w 3681350"/>
              <a:gd name="connsiteY5" fmla="*/ 1342920 h 1805612"/>
              <a:gd name="connsiteX6" fmla="*/ 2375065 w 3681350"/>
              <a:gd name="connsiteY6" fmla="*/ 36634 h 1805612"/>
              <a:gd name="connsiteX7" fmla="*/ 2576945 w 3681350"/>
              <a:gd name="connsiteY7" fmla="*/ 286016 h 1805612"/>
              <a:gd name="connsiteX8" fmla="*/ 2719449 w 3681350"/>
              <a:gd name="connsiteY8" fmla="*/ 1081663 h 1805612"/>
              <a:gd name="connsiteX9" fmla="*/ 2909454 w 3681350"/>
              <a:gd name="connsiteY9" fmla="*/ 1532925 h 1805612"/>
              <a:gd name="connsiteX10" fmla="*/ 3384467 w 3681350"/>
              <a:gd name="connsiteY10" fmla="*/ 1331045 h 1805612"/>
              <a:gd name="connsiteX11" fmla="*/ 3681350 w 3681350"/>
              <a:gd name="connsiteY11" fmla="*/ 523523 h 1805612"/>
              <a:gd name="connsiteX0" fmla="*/ 0 w 3681350"/>
              <a:gd name="connsiteY0" fmla="*/ 736509 h 1769216"/>
              <a:gd name="connsiteX1" fmla="*/ 356259 w 3681350"/>
              <a:gd name="connsiteY1" fmla="*/ 380249 h 1769216"/>
              <a:gd name="connsiteX2" fmla="*/ 688768 w 3681350"/>
              <a:gd name="connsiteY2" fmla="*/ 677132 h 1769216"/>
              <a:gd name="connsiteX3" fmla="*/ 890649 w 3681350"/>
              <a:gd name="connsiteY3" fmla="*/ 1318399 h 1769216"/>
              <a:gd name="connsiteX4" fmla="*/ 1278972 w 3681350"/>
              <a:gd name="connsiteY4" fmla="*/ 1769216 h 1769216"/>
              <a:gd name="connsiteX5" fmla="*/ 1733797 w 3681350"/>
              <a:gd name="connsiteY5" fmla="*/ 1306524 h 1769216"/>
              <a:gd name="connsiteX6" fmla="*/ 2375065 w 3681350"/>
              <a:gd name="connsiteY6" fmla="*/ 238 h 1769216"/>
              <a:gd name="connsiteX7" fmla="*/ 2576945 w 3681350"/>
              <a:gd name="connsiteY7" fmla="*/ 249620 h 1769216"/>
              <a:gd name="connsiteX8" fmla="*/ 2719449 w 3681350"/>
              <a:gd name="connsiteY8" fmla="*/ 1045267 h 1769216"/>
              <a:gd name="connsiteX9" fmla="*/ 2909454 w 3681350"/>
              <a:gd name="connsiteY9" fmla="*/ 1496529 h 1769216"/>
              <a:gd name="connsiteX10" fmla="*/ 3384467 w 3681350"/>
              <a:gd name="connsiteY10" fmla="*/ 1294649 h 1769216"/>
              <a:gd name="connsiteX11" fmla="*/ 3681350 w 3681350"/>
              <a:gd name="connsiteY11" fmla="*/ 487127 h 1769216"/>
              <a:gd name="connsiteX0" fmla="*/ 0 w 3681350"/>
              <a:gd name="connsiteY0" fmla="*/ 737904 h 1770611"/>
              <a:gd name="connsiteX1" fmla="*/ 356259 w 3681350"/>
              <a:gd name="connsiteY1" fmla="*/ 381644 h 1770611"/>
              <a:gd name="connsiteX2" fmla="*/ 688768 w 3681350"/>
              <a:gd name="connsiteY2" fmla="*/ 678527 h 1770611"/>
              <a:gd name="connsiteX3" fmla="*/ 890649 w 3681350"/>
              <a:gd name="connsiteY3" fmla="*/ 1319794 h 1770611"/>
              <a:gd name="connsiteX4" fmla="*/ 1278972 w 3681350"/>
              <a:gd name="connsiteY4" fmla="*/ 1770611 h 1770611"/>
              <a:gd name="connsiteX5" fmla="*/ 1733797 w 3681350"/>
              <a:gd name="connsiteY5" fmla="*/ 1307919 h 1770611"/>
              <a:gd name="connsiteX6" fmla="*/ 2375065 w 3681350"/>
              <a:gd name="connsiteY6" fmla="*/ 1633 h 1770611"/>
              <a:gd name="connsiteX7" fmla="*/ 2719449 w 3681350"/>
              <a:gd name="connsiteY7" fmla="*/ 1046662 h 1770611"/>
              <a:gd name="connsiteX8" fmla="*/ 2909454 w 3681350"/>
              <a:gd name="connsiteY8" fmla="*/ 1497924 h 1770611"/>
              <a:gd name="connsiteX9" fmla="*/ 3384467 w 3681350"/>
              <a:gd name="connsiteY9" fmla="*/ 1296044 h 1770611"/>
              <a:gd name="connsiteX10" fmla="*/ 3681350 w 3681350"/>
              <a:gd name="connsiteY10" fmla="*/ 488522 h 1770611"/>
              <a:gd name="connsiteX0" fmla="*/ 0 w 3681350"/>
              <a:gd name="connsiteY0" fmla="*/ 737908 h 1770615"/>
              <a:gd name="connsiteX1" fmla="*/ 356259 w 3681350"/>
              <a:gd name="connsiteY1" fmla="*/ 381648 h 1770615"/>
              <a:gd name="connsiteX2" fmla="*/ 688768 w 3681350"/>
              <a:gd name="connsiteY2" fmla="*/ 678531 h 1770615"/>
              <a:gd name="connsiteX3" fmla="*/ 890649 w 3681350"/>
              <a:gd name="connsiteY3" fmla="*/ 1319798 h 1770615"/>
              <a:gd name="connsiteX4" fmla="*/ 1278972 w 3681350"/>
              <a:gd name="connsiteY4" fmla="*/ 1770615 h 1770615"/>
              <a:gd name="connsiteX5" fmla="*/ 1733797 w 3681350"/>
              <a:gd name="connsiteY5" fmla="*/ 1307923 h 1770615"/>
              <a:gd name="connsiteX6" fmla="*/ 2375065 w 3681350"/>
              <a:gd name="connsiteY6" fmla="*/ 1637 h 1770615"/>
              <a:gd name="connsiteX7" fmla="*/ 2719449 w 3681350"/>
              <a:gd name="connsiteY7" fmla="*/ 1046666 h 1770615"/>
              <a:gd name="connsiteX8" fmla="*/ 3000894 w 3681350"/>
              <a:gd name="connsiteY8" fmla="*/ 1509358 h 1770615"/>
              <a:gd name="connsiteX9" fmla="*/ 3384467 w 3681350"/>
              <a:gd name="connsiteY9" fmla="*/ 1296048 h 1770615"/>
              <a:gd name="connsiteX10" fmla="*/ 3681350 w 3681350"/>
              <a:gd name="connsiteY10" fmla="*/ 488526 h 1770615"/>
              <a:gd name="connsiteX0" fmla="*/ 0 w 3681350"/>
              <a:gd name="connsiteY0" fmla="*/ 737908 h 1770615"/>
              <a:gd name="connsiteX1" fmla="*/ 356259 w 3681350"/>
              <a:gd name="connsiteY1" fmla="*/ 381648 h 1770615"/>
              <a:gd name="connsiteX2" fmla="*/ 688768 w 3681350"/>
              <a:gd name="connsiteY2" fmla="*/ 678531 h 1770615"/>
              <a:gd name="connsiteX3" fmla="*/ 890649 w 3681350"/>
              <a:gd name="connsiteY3" fmla="*/ 1319798 h 1770615"/>
              <a:gd name="connsiteX4" fmla="*/ 1278972 w 3681350"/>
              <a:gd name="connsiteY4" fmla="*/ 1770615 h 1770615"/>
              <a:gd name="connsiteX5" fmla="*/ 1733797 w 3681350"/>
              <a:gd name="connsiteY5" fmla="*/ 1307923 h 1770615"/>
              <a:gd name="connsiteX6" fmla="*/ 2375065 w 3681350"/>
              <a:gd name="connsiteY6" fmla="*/ 1637 h 1770615"/>
              <a:gd name="connsiteX7" fmla="*/ 2719449 w 3681350"/>
              <a:gd name="connsiteY7" fmla="*/ 1046666 h 1770615"/>
              <a:gd name="connsiteX8" fmla="*/ 3000894 w 3681350"/>
              <a:gd name="connsiteY8" fmla="*/ 1509358 h 1770615"/>
              <a:gd name="connsiteX9" fmla="*/ 3384467 w 3681350"/>
              <a:gd name="connsiteY9" fmla="*/ 1296048 h 1770615"/>
              <a:gd name="connsiteX10" fmla="*/ 3681350 w 3681350"/>
              <a:gd name="connsiteY10" fmla="*/ 488526 h 1770615"/>
              <a:gd name="connsiteX0" fmla="*/ 0 w 3681350"/>
              <a:gd name="connsiteY0" fmla="*/ 746138 h 1778845"/>
              <a:gd name="connsiteX1" fmla="*/ 356259 w 3681350"/>
              <a:gd name="connsiteY1" fmla="*/ 389878 h 1778845"/>
              <a:gd name="connsiteX2" fmla="*/ 688768 w 3681350"/>
              <a:gd name="connsiteY2" fmla="*/ 686761 h 1778845"/>
              <a:gd name="connsiteX3" fmla="*/ 890649 w 3681350"/>
              <a:gd name="connsiteY3" fmla="*/ 1328028 h 1778845"/>
              <a:gd name="connsiteX4" fmla="*/ 1278972 w 3681350"/>
              <a:gd name="connsiteY4" fmla="*/ 1778845 h 1778845"/>
              <a:gd name="connsiteX5" fmla="*/ 1733797 w 3681350"/>
              <a:gd name="connsiteY5" fmla="*/ 1316153 h 1778845"/>
              <a:gd name="connsiteX6" fmla="*/ 2375065 w 3681350"/>
              <a:gd name="connsiteY6" fmla="*/ 9867 h 1778845"/>
              <a:gd name="connsiteX7" fmla="*/ 2662299 w 3681350"/>
              <a:gd name="connsiteY7" fmla="*/ 757716 h 1778845"/>
              <a:gd name="connsiteX8" fmla="*/ 3000894 w 3681350"/>
              <a:gd name="connsiteY8" fmla="*/ 1517588 h 1778845"/>
              <a:gd name="connsiteX9" fmla="*/ 3384467 w 3681350"/>
              <a:gd name="connsiteY9" fmla="*/ 1304278 h 1778845"/>
              <a:gd name="connsiteX10" fmla="*/ 3681350 w 3681350"/>
              <a:gd name="connsiteY10" fmla="*/ 496756 h 1778845"/>
              <a:gd name="connsiteX0" fmla="*/ 0 w 3681350"/>
              <a:gd name="connsiteY0" fmla="*/ 747440 h 1780147"/>
              <a:gd name="connsiteX1" fmla="*/ 356259 w 3681350"/>
              <a:gd name="connsiteY1" fmla="*/ 391180 h 1780147"/>
              <a:gd name="connsiteX2" fmla="*/ 688768 w 3681350"/>
              <a:gd name="connsiteY2" fmla="*/ 688063 h 1780147"/>
              <a:gd name="connsiteX3" fmla="*/ 890649 w 3681350"/>
              <a:gd name="connsiteY3" fmla="*/ 1329330 h 1780147"/>
              <a:gd name="connsiteX4" fmla="*/ 1278972 w 3681350"/>
              <a:gd name="connsiteY4" fmla="*/ 1780147 h 1780147"/>
              <a:gd name="connsiteX5" fmla="*/ 1733797 w 3681350"/>
              <a:gd name="connsiteY5" fmla="*/ 1317455 h 1780147"/>
              <a:gd name="connsiteX6" fmla="*/ 2375065 w 3681350"/>
              <a:gd name="connsiteY6" fmla="*/ 11169 h 1780147"/>
              <a:gd name="connsiteX7" fmla="*/ 2662299 w 3681350"/>
              <a:gd name="connsiteY7" fmla="*/ 759018 h 1780147"/>
              <a:gd name="connsiteX8" fmla="*/ 3000894 w 3681350"/>
              <a:gd name="connsiteY8" fmla="*/ 1518890 h 1780147"/>
              <a:gd name="connsiteX9" fmla="*/ 3384467 w 3681350"/>
              <a:gd name="connsiteY9" fmla="*/ 1305580 h 1780147"/>
              <a:gd name="connsiteX10" fmla="*/ 3681350 w 3681350"/>
              <a:gd name="connsiteY10" fmla="*/ 498058 h 1780147"/>
              <a:gd name="connsiteX0" fmla="*/ 0 w 3681350"/>
              <a:gd name="connsiteY0" fmla="*/ 747440 h 1780147"/>
              <a:gd name="connsiteX1" fmla="*/ 356259 w 3681350"/>
              <a:gd name="connsiteY1" fmla="*/ 391180 h 1780147"/>
              <a:gd name="connsiteX2" fmla="*/ 688768 w 3681350"/>
              <a:gd name="connsiteY2" fmla="*/ 688063 h 1780147"/>
              <a:gd name="connsiteX3" fmla="*/ 890649 w 3681350"/>
              <a:gd name="connsiteY3" fmla="*/ 1329330 h 1780147"/>
              <a:gd name="connsiteX4" fmla="*/ 1278972 w 3681350"/>
              <a:gd name="connsiteY4" fmla="*/ 1780147 h 1780147"/>
              <a:gd name="connsiteX5" fmla="*/ 1733797 w 3681350"/>
              <a:gd name="connsiteY5" fmla="*/ 1317455 h 1780147"/>
              <a:gd name="connsiteX6" fmla="*/ 2375065 w 3681350"/>
              <a:gd name="connsiteY6" fmla="*/ 11169 h 1780147"/>
              <a:gd name="connsiteX7" fmla="*/ 2662299 w 3681350"/>
              <a:gd name="connsiteY7" fmla="*/ 759018 h 1780147"/>
              <a:gd name="connsiteX8" fmla="*/ 3000894 w 3681350"/>
              <a:gd name="connsiteY8" fmla="*/ 1518890 h 1780147"/>
              <a:gd name="connsiteX9" fmla="*/ 3384467 w 3681350"/>
              <a:gd name="connsiteY9" fmla="*/ 1305580 h 1780147"/>
              <a:gd name="connsiteX10" fmla="*/ 3681350 w 3681350"/>
              <a:gd name="connsiteY10" fmla="*/ 498058 h 1780147"/>
              <a:gd name="connsiteX0" fmla="*/ 0 w 3681350"/>
              <a:gd name="connsiteY0" fmla="*/ 745726 h 1778433"/>
              <a:gd name="connsiteX1" fmla="*/ 356259 w 3681350"/>
              <a:gd name="connsiteY1" fmla="*/ 389466 h 1778433"/>
              <a:gd name="connsiteX2" fmla="*/ 688768 w 3681350"/>
              <a:gd name="connsiteY2" fmla="*/ 686349 h 1778433"/>
              <a:gd name="connsiteX3" fmla="*/ 890649 w 3681350"/>
              <a:gd name="connsiteY3" fmla="*/ 1327616 h 1778433"/>
              <a:gd name="connsiteX4" fmla="*/ 1278972 w 3681350"/>
              <a:gd name="connsiteY4" fmla="*/ 1778433 h 1778433"/>
              <a:gd name="connsiteX5" fmla="*/ 1733797 w 3681350"/>
              <a:gd name="connsiteY5" fmla="*/ 1315741 h 1778433"/>
              <a:gd name="connsiteX6" fmla="*/ 2375065 w 3681350"/>
              <a:gd name="connsiteY6" fmla="*/ 9455 h 1778433"/>
              <a:gd name="connsiteX7" fmla="*/ 2708019 w 3681350"/>
              <a:gd name="connsiteY7" fmla="*/ 791594 h 1778433"/>
              <a:gd name="connsiteX8" fmla="*/ 3000894 w 3681350"/>
              <a:gd name="connsiteY8" fmla="*/ 1517176 h 1778433"/>
              <a:gd name="connsiteX9" fmla="*/ 3384467 w 3681350"/>
              <a:gd name="connsiteY9" fmla="*/ 1303866 h 1778433"/>
              <a:gd name="connsiteX10" fmla="*/ 3681350 w 3681350"/>
              <a:gd name="connsiteY10" fmla="*/ 496344 h 1778433"/>
              <a:gd name="connsiteX0" fmla="*/ 0 w 3681350"/>
              <a:gd name="connsiteY0" fmla="*/ 745726 h 1778433"/>
              <a:gd name="connsiteX1" fmla="*/ 356259 w 3681350"/>
              <a:gd name="connsiteY1" fmla="*/ 389466 h 1778433"/>
              <a:gd name="connsiteX2" fmla="*/ 688768 w 3681350"/>
              <a:gd name="connsiteY2" fmla="*/ 686349 h 1778433"/>
              <a:gd name="connsiteX3" fmla="*/ 890649 w 3681350"/>
              <a:gd name="connsiteY3" fmla="*/ 1327616 h 1778433"/>
              <a:gd name="connsiteX4" fmla="*/ 1278972 w 3681350"/>
              <a:gd name="connsiteY4" fmla="*/ 1778433 h 1778433"/>
              <a:gd name="connsiteX5" fmla="*/ 1733797 w 3681350"/>
              <a:gd name="connsiteY5" fmla="*/ 1315741 h 1778433"/>
              <a:gd name="connsiteX6" fmla="*/ 2375065 w 3681350"/>
              <a:gd name="connsiteY6" fmla="*/ 9455 h 1778433"/>
              <a:gd name="connsiteX7" fmla="*/ 2708019 w 3681350"/>
              <a:gd name="connsiteY7" fmla="*/ 791594 h 1778433"/>
              <a:gd name="connsiteX8" fmla="*/ 3000894 w 3681350"/>
              <a:gd name="connsiteY8" fmla="*/ 1517176 h 1778433"/>
              <a:gd name="connsiteX9" fmla="*/ 3384467 w 3681350"/>
              <a:gd name="connsiteY9" fmla="*/ 1303866 h 1778433"/>
              <a:gd name="connsiteX10" fmla="*/ 3681350 w 3681350"/>
              <a:gd name="connsiteY10" fmla="*/ 496344 h 1778433"/>
              <a:gd name="connsiteX0" fmla="*/ 0 w 3681350"/>
              <a:gd name="connsiteY0" fmla="*/ 745726 h 1778433"/>
              <a:gd name="connsiteX1" fmla="*/ 356259 w 3681350"/>
              <a:gd name="connsiteY1" fmla="*/ 389466 h 1778433"/>
              <a:gd name="connsiteX2" fmla="*/ 890649 w 3681350"/>
              <a:gd name="connsiteY2" fmla="*/ 1327616 h 1778433"/>
              <a:gd name="connsiteX3" fmla="*/ 1278972 w 3681350"/>
              <a:gd name="connsiteY3" fmla="*/ 1778433 h 1778433"/>
              <a:gd name="connsiteX4" fmla="*/ 1733797 w 3681350"/>
              <a:gd name="connsiteY4" fmla="*/ 1315741 h 1778433"/>
              <a:gd name="connsiteX5" fmla="*/ 2375065 w 3681350"/>
              <a:gd name="connsiteY5" fmla="*/ 9455 h 1778433"/>
              <a:gd name="connsiteX6" fmla="*/ 2708019 w 3681350"/>
              <a:gd name="connsiteY6" fmla="*/ 791594 h 1778433"/>
              <a:gd name="connsiteX7" fmla="*/ 3000894 w 3681350"/>
              <a:gd name="connsiteY7" fmla="*/ 1517176 h 1778433"/>
              <a:gd name="connsiteX8" fmla="*/ 3384467 w 3681350"/>
              <a:gd name="connsiteY8" fmla="*/ 1303866 h 1778433"/>
              <a:gd name="connsiteX9" fmla="*/ 3681350 w 3681350"/>
              <a:gd name="connsiteY9" fmla="*/ 496344 h 1778433"/>
              <a:gd name="connsiteX0" fmla="*/ 0 w 3681350"/>
              <a:gd name="connsiteY0" fmla="*/ 745726 h 1778433"/>
              <a:gd name="connsiteX1" fmla="*/ 356259 w 3681350"/>
              <a:gd name="connsiteY1" fmla="*/ 389466 h 1778433"/>
              <a:gd name="connsiteX2" fmla="*/ 856359 w 3681350"/>
              <a:gd name="connsiteY2" fmla="*/ 1007576 h 1778433"/>
              <a:gd name="connsiteX3" fmla="*/ 1278972 w 3681350"/>
              <a:gd name="connsiteY3" fmla="*/ 1778433 h 1778433"/>
              <a:gd name="connsiteX4" fmla="*/ 1733797 w 3681350"/>
              <a:gd name="connsiteY4" fmla="*/ 1315741 h 1778433"/>
              <a:gd name="connsiteX5" fmla="*/ 2375065 w 3681350"/>
              <a:gd name="connsiteY5" fmla="*/ 9455 h 1778433"/>
              <a:gd name="connsiteX6" fmla="*/ 2708019 w 3681350"/>
              <a:gd name="connsiteY6" fmla="*/ 791594 h 1778433"/>
              <a:gd name="connsiteX7" fmla="*/ 3000894 w 3681350"/>
              <a:gd name="connsiteY7" fmla="*/ 1517176 h 1778433"/>
              <a:gd name="connsiteX8" fmla="*/ 3384467 w 3681350"/>
              <a:gd name="connsiteY8" fmla="*/ 1303866 h 1778433"/>
              <a:gd name="connsiteX9" fmla="*/ 3681350 w 3681350"/>
              <a:gd name="connsiteY9" fmla="*/ 496344 h 1778433"/>
              <a:gd name="connsiteX0" fmla="*/ 0 w 3681350"/>
              <a:gd name="connsiteY0" fmla="*/ 745726 h 1778433"/>
              <a:gd name="connsiteX1" fmla="*/ 356259 w 3681350"/>
              <a:gd name="connsiteY1" fmla="*/ 389466 h 1778433"/>
              <a:gd name="connsiteX2" fmla="*/ 856359 w 3681350"/>
              <a:gd name="connsiteY2" fmla="*/ 1007576 h 1778433"/>
              <a:gd name="connsiteX3" fmla="*/ 1278972 w 3681350"/>
              <a:gd name="connsiteY3" fmla="*/ 1778433 h 1778433"/>
              <a:gd name="connsiteX4" fmla="*/ 1733797 w 3681350"/>
              <a:gd name="connsiteY4" fmla="*/ 1315741 h 1778433"/>
              <a:gd name="connsiteX5" fmla="*/ 2375065 w 3681350"/>
              <a:gd name="connsiteY5" fmla="*/ 9455 h 1778433"/>
              <a:gd name="connsiteX6" fmla="*/ 2708019 w 3681350"/>
              <a:gd name="connsiteY6" fmla="*/ 791594 h 1778433"/>
              <a:gd name="connsiteX7" fmla="*/ 3000894 w 3681350"/>
              <a:gd name="connsiteY7" fmla="*/ 1517176 h 1778433"/>
              <a:gd name="connsiteX8" fmla="*/ 3384467 w 3681350"/>
              <a:gd name="connsiteY8" fmla="*/ 1303866 h 1778433"/>
              <a:gd name="connsiteX9" fmla="*/ 3681350 w 3681350"/>
              <a:gd name="connsiteY9" fmla="*/ 496344 h 1778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1350" h="1778433">
                <a:moveTo>
                  <a:pt x="0" y="745726"/>
                </a:moveTo>
                <a:cubicBezTo>
                  <a:pt x="120732" y="572544"/>
                  <a:pt x="213533" y="345824"/>
                  <a:pt x="356259" y="389466"/>
                </a:cubicBezTo>
                <a:cubicBezTo>
                  <a:pt x="498985" y="433108"/>
                  <a:pt x="702574" y="661782"/>
                  <a:pt x="856359" y="1007576"/>
                </a:cubicBezTo>
                <a:cubicBezTo>
                  <a:pt x="1010144" y="1353370"/>
                  <a:pt x="1048145" y="1762352"/>
                  <a:pt x="1278972" y="1778433"/>
                </a:cubicBezTo>
                <a:cubicBezTo>
                  <a:pt x="1522367" y="1753594"/>
                  <a:pt x="1551115" y="1610571"/>
                  <a:pt x="1733797" y="1315741"/>
                </a:cubicBezTo>
                <a:cubicBezTo>
                  <a:pt x="1916479" y="1020911"/>
                  <a:pt x="2212695" y="96813"/>
                  <a:pt x="2375065" y="9455"/>
                </a:cubicBezTo>
                <a:cubicBezTo>
                  <a:pt x="2537435" y="-77903"/>
                  <a:pt x="2603714" y="460297"/>
                  <a:pt x="2708019" y="791594"/>
                </a:cubicBezTo>
                <a:cubicBezTo>
                  <a:pt x="2812324" y="1122891"/>
                  <a:pt x="2888153" y="1431797"/>
                  <a:pt x="3000894" y="1517176"/>
                </a:cubicBezTo>
                <a:cubicBezTo>
                  <a:pt x="3113635" y="1602555"/>
                  <a:pt x="3255818" y="1472100"/>
                  <a:pt x="3384467" y="1303866"/>
                </a:cubicBezTo>
                <a:cubicBezTo>
                  <a:pt x="3513116" y="1135632"/>
                  <a:pt x="3597233" y="815988"/>
                  <a:pt x="3681350" y="496344"/>
                </a:cubicBezTo>
              </a:path>
            </a:pathLst>
          </a:cu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TextBox 12"/>
          <p:cNvSpPr txBox="1"/>
          <p:nvPr/>
        </p:nvSpPr>
        <p:spPr>
          <a:xfrm>
            <a:off x="7259215" y="3290887"/>
            <a:ext cx="2243499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>
                <a:solidFill>
                  <a:srgbClr val="FF0000"/>
                </a:solidFill>
              </a:rPr>
              <a:t>at local optima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245" y="3414930"/>
            <a:ext cx="265635" cy="299825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5696948" y="3105137"/>
            <a:ext cx="1117600" cy="309793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589642" y="3580127"/>
            <a:ext cx="1" cy="2476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24001" y="4408487"/>
            <a:ext cx="2496389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>
                <a:solidFill>
                  <a:srgbClr val="FF0000"/>
                </a:solidFill>
              </a:rPr>
              <a:t>Current value of 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605" y="4521593"/>
            <a:ext cx="265635" cy="299825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3360148" y="3827780"/>
            <a:ext cx="2032000" cy="580707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2" y="4241801"/>
            <a:ext cx="4368799" cy="10502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24E5046-947C-412B-BF63-F9EE579DFD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49858" y="5032084"/>
            <a:ext cx="3676293" cy="15739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0C7B76E-70E0-42C6-AC37-859374CA13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42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E0B4025-F439-45AF-B8BD-F690FDA81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014" y="381000"/>
            <a:ext cx="10630989" cy="5791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93A0952-7BD6-4107-BD1B-65D34A33E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32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65" y="1803401"/>
            <a:ext cx="4103536" cy="9864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9600" y="177800"/>
            <a:ext cx="9550400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dirty="0"/>
              <a:t>Gradient descent can converge to a local minimum, even with the learning rate </a:t>
            </a:r>
            <a:r>
              <a:rPr lang="el-GR" sz="3733" dirty="0"/>
              <a:t>α</a:t>
            </a:r>
            <a:r>
              <a:rPr lang="en-US" sz="3733" dirty="0"/>
              <a:t> fixed.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2800" y="3109992"/>
            <a:ext cx="5387341" cy="3539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dirty="0"/>
              <a:t>As we approach a local minimum, gradient descent will automatically take smaller steps. So, no need to decrease </a:t>
            </a:r>
            <a:r>
              <a:rPr lang="el-GR" sz="3733" dirty="0"/>
              <a:t>α</a:t>
            </a:r>
            <a:r>
              <a:rPr lang="en-US" sz="3733" dirty="0"/>
              <a:t> over time. 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6716776" y="1890469"/>
            <a:ext cx="0" cy="3955988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482005" y="5541655"/>
            <a:ext cx="4878352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479" y="5691024"/>
            <a:ext cx="246279" cy="2779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00" y="3327401"/>
            <a:ext cx="707136" cy="3267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761177E-8330-4C88-BAC6-E0A0F3DFF0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43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0488" y="482600"/>
            <a:ext cx="10091512" cy="448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As you approach the global minimum the derivative term gets smaller, so your update gets smaller, even with alpha is fixed</a:t>
            </a:r>
          </a:p>
          <a:p>
            <a:endParaRPr lang="en-US" sz="3200" dirty="0"/>
          </a:p>
          <a:p>
            <a:pPr marL="1219170" lvl="1" indent="-609585">
              <a:buFont typeface="Wingdings" panose="05000000000000000000" pitchFamily="2" charset="2"/>
              <a:buChar char="Ø"/>
            </a:pPr>
            <a:r>
              <a:rPr lang="en-US" sz="3200" dirty="0"/>
              <a:t>Means as the algorithm runs you take smaller steps as you approach the minimum</a:t>
            </a:r>
          </a:p>
          <a:p>
            <a:pPr marL="1219170" lvl="1" indent="-609585">
              <a:buFont typeface="Wingdings" panose="05000000000000000000" pitchFamily="2" charset="2"/>
              <a:buChar char="Ø"/>
            </a:pPr>
            <a:r>
              <a:rPr lang="en-US" sz="3200" dirty="0"/>
              <a:t>So no need to change alpha over time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3733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761177E-8330-4C88-BAC6-E0A0F3DFF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40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709378"/>
            <a:ext cx="9798680" cy="50440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20800" y="279401"/>
            <a:ext cx="416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Partial Derivative:</a:t>
            </a:r>
          </a:p>
        </p:txBody>
      </p:sp>
    </p:spTree>
    <p:extLst>
      <p:ext uri="{BB962C8B-B14F-4D97-AF65-F5344CB8AC3E}">
        <p14:creationId xmlns:p14="http://schemas.microsoft.com/office/powerpoint/2010/main" val="286570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889001"/>
            <a:ext cx="9506539" cy="486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15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Metric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Mean Squared Error (MSE)</a:t>
                </a:r>
              </a:p>
              <a:p>
                <a:pPr lvl="1"/>
                <a:r>
                  <a:rPr lang="en-US" dirty="0"/>
                  <a:t>MSE = mean((</a:t>
                </a:r>
                <a:r>
                  <a:rPr lang="en-US" dirty="0" err="1"/>
                  <a:t>observeds</a:t>
                </a:r>
                <a:r>
                  <a:rPr lang="en-US" dirty="0"/>
                  <a:t> - </a:t>
                </a:r>
                <a:r>
                  <a:rPr lang="en-US" dirty="0" err="1"/>
                  <a:t>predicteds</a:t>
                </a:r>
                <a:r>
                  <a:rPr lang="en-US" dirty="0"/>
                  <a:t>)^2)</a:t>
                </a:r>
                <a:endParaRPr lang="en-US" dirty="0" smtClean="0"/>
              </a:p>
              <a:p>
                <a:r>
                  <a:rPr lang="en-US" dirty="0" smtClean="0"/>
                  <a:t>Root Mean </a:t>
                </a:r>
                <a:r>
                  <a:rPr lang="en-US" dirty="0"/>
                  <a:t>Squared Error </a:t>
                </a:r>
                <a:r>
                  <a:rPr lang="en-US" dirty="0" smtClean="0"/>
                  <a:t>(RMSE)</a:t>
                </a:r>
              </a:p>
              <a:p>
                <a:pPr lvl="1"/>
                <a:r>
                  <a:rPr lang="en-US" dirty="0" smtClean="0"/>
                  <a:t>RMSE = </a:t>
                </a:r>
                <a:r>
                  <a:rPr lang="en-US" dirty="0" err="1" smtClean="0"/>
                  <a:t>sqrt</a:t>
                </a:r>
                <a:r>
                  <a:rPr lang="en-US" dirty="0" smtClean="0"/>
                  <a:t>(MSE)</a:t>
                </a:r>
              </a:p>
              <a:p>
                <a:r>
                  <a:rPr lang="en-US" dirty="0"/>
                  <a:t>Mean </a:t>
                </a:r>
                <a:r>
                  <a:rPr lang="en-US" dirty="0" smtClean="0"/>
                  <a:t>Absolute </a:t>
                </a:r>
                <a:r>
                  <a:rPr lang="en-US" dirty="0"/>
                  <a:t>Error (</a:t>
                </a:r>
                <a:r>
                  <a:rPr lang="en-US" dirty="0" smtClean="0"/>
                  <a:t>MAE)</a:t>
                </a:r>
              </a:p>
              <a:p>
                <a:pPr lvl="1"/>
                <a:r>
                  <a:rPr lang="en-US" dirty="0"/>
                  <a:t>MAE = mean(abs(</a:t>
                </a:r>
                <a:r>
                  <a:rPr lang="en-US" dirty="0" err="1"/>
                  <a:t>observeds</a:t>
                </a:r>
                <a:r>
                  <a:rPr lang="en-US" dirty="0"/>
                  <a:t> - </a:t>
                </a:r>
                <a:r>
                  <a:rPr lang="en-US" dirty="0" err="1"/>
                  <a:t>predicteds</a:t>
                </a:r>
                <a:r>
                  <a:rPr lang="en-US" dirty="0"/>
                  <a:t>))</a:t>
                </a:r>
                <a:endParaRPr lang="en-US" dirty="0" smtClean="0"/>
              </a:p>
              <a:p>
                <a:r>
                  <a:rPr lang="en-US" dirty="0" smtClean="0"/>
                  <a:t>R-Squared (R2 score)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=1 −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>
                    <a:hlinkClick r:id="rId2"/>
                  </a:rPr>
                  <a:t>https://</a:t>
                </a:r>
                <a:r>
                  <a:rPr lang="en-US" dirty="0" smtClean="0">
                    <a:hlinkClick r:id="rId2"/>
                  </a:rPr>
                  <a:t>www.ncl.ac.uk/webtemplate/ask-assets/external/maths-resources/statistics/regression-and-correlation/coefficient-of-determination-r-squared.html</a:t>
                </a:r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Adjusted R-Squared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8" t="-3501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C1F7-BDC4-4A08-8C3B-D997B30FBFE0}" type="datetime1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Dr. Sifat Momen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3BE-5C84-47C8-BD6C-C4E4BA1A36D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9015"/>
            <a:ext cx="12192000" cy="49399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49D31F5-F34F-4829-99DB-CC8A9E525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63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7430"/>
            <a:ext cx="12192000" cy="50031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0A0319F-7F76-4038-BF16-6696E537F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10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827"/>
            <a:ext cx="12192000" cy="65423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D08E97F-52C6-4A43-A77D-9447F4BCB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6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827"/>
            <a:ext cx="12192000" cy="65423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4792091"/>
            <a:ext cx="4775200" cy="20613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80492AC-A4E4-4F5E-8B52-3A042C519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94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= \frac{1}{2m} \sum\limits^{m}_{i=1} \left( h_\theta(x^{(i)}) - y^{(i)} \right)^2&#10;$&#10;% \delta_i^{(l)} = \left(\sum_j W_{ji}^{(l)} \delta_j^{(l+1)}\right) f'(z_i^{(l)})&#10;&#10;&#10;&#10;\end{document}"/>
  <p:tag name="IGUANATEXSIZE" val="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underset{\theta_0,\theta_1}{\mathrm{minimize}} \; J(\theta_0,\theta_1)&#10;$&#10;% \delta_i^{(l)} = \left(\sum_j W_{ji}^{(l)} \delta_j^{(l+1)}\right) f'(z_i^{(l)})&#10;&#10;&#10;&#10;\end{document}"/>
  <p:tag name="IGUANATEXSIZE" val="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1 x&#10;$&#10;% \delta_i^{(l)} = \left(\sum_j W_{ji}^{(l)} \delta_j^{(l+1)}\right) f'(z_i^{(l)})&#10;&#10;&#10;&#10;\end{document}"/>
  <p:tag name="IGUANATEXSIZE" val="3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3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 = \frac{1}{2m} \sum\limits^{m}_{i=1} \left( h_\theta(x^{(i)}) - y^{(i)} \right)^2&#10;$&#10;% \delta_i^{(l)} = \left(\sum_j W_{ji}^{(l)} \delta_j^{(l+1)}\right) f'(z_i^{(l)})&#10;&#10;&#10;&#10;\end{document}"/>
  <p:tag name="IGUANATEXSIZE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underset{\theta_1}{\mathrm{minimize}} \; J(\theta_1)&#10;$&#10;% \delta_i^{(l)} = \left(\sum_j W_{ji}^{(l)} \delta_j^{(l+1)}\right) f'(z_i^{(l)})&#10;&#10;&#10;&#10;\end{document}"/>
  <p:tag name="IGUANATEXSIZE" val="3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2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 = 1&#10;$&#10;% \delta_i^{(l)} = \left(\sum_j W_{ji}^{(l)} \delta_j^{(l+1)}\right) f'(z_i^{(l)})&#10;&#10;&#10;&#10;\end{document}"/>
  <p:tag name="IGUANATEXSIZE" val="2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i&#10;$&#10;% \delta_i^{(l)} = \left(\sum_j W_{ji}^{(l)} \delta_j^{(l+1)}\right) f'(z_i^{(l)})&#10;&#10;&#10;&#10;\end{document}"/>
  <p:tag name="IGUANATEXSIZE" val="3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3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 = 0.5&#10;$&#10;% \delta_i^{(l)} = \left(\sum_j W_{ji}^{(l)} \delta_j^{(l+1)}\right) f'(z_i^{(l)})&#10;&#10;&#10;&#10;\end{document}"/>
  <p:tag name="IGUANATEXSIZE" val="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2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i&#10;$&#10;% \delta_i^{(l)} = \left(\sum_j W_{ji}^{(l)} \delta_j^{(l+1)}\right) f'(z_i^{(l)})&#10;&#10;&#10;&#10;\end{document}"/>
  <p:tag name="IGUANATEXSIZE" val="3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3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3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= \frac{1}{2m} \sum\limits^{m}_{i=1} \left( h_\theta(x^{(i)}) - y^{(i)} \right)^2&#10;$&#10;% \delta_i^{(l)} = \left(\sum_j W_{ji}^{(l)} \delta_j^{(l+1)}\right) f'(z_i^{(l)})&#10;&#10;&#10;&#10;\end{document}"/>
  <p:tag name="IGUANATEXSIZE" val="3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underset{\theta_0,\theta_1}{\mathrm{minimize}} \; J(\theta_0,\theta_1)&#10;$&#10;% \delta_i^{(l)} = \left(\sum_j W_{ji}^{(l)} \delta_j^{(l+1)}\right) f'(z_i^{(l)})&#10;&#10;&#10;&#10;\end{document}"/>
  <p:tag name="IGUANATEXSIZE" val="3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50  + 0.06x&#10;$&#10;% \delta_i^{(l)} = \left(\sum_j W_{ji}^{(l)} \delta_j^{(l+1)}\right) f'(z_i^{(l)})&#10;&#10;&#10;&#10;\end{document}"/>
  <p:tag name="IGUANATEXSIZE" val="3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2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2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&#10;$&#10;% \delta_i^{(l)} = \left(\sum_j W_{ji}^{(l)} \delta_j^{(l+1)}\right) f'(z_i^{(l)})&#10;&#10;&#10;&#10;\end{document}"/>
  <p:tag name="IGUANATEXSIZE" val="3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underset{\theta_0,\theta_1}{\mathrm{min}} \; J(\theta_0,\theta_1)&#10;$&#10;% \delta_i^{(l)} = \left(\sum_j W_{ji}^{(l)} \delta_j^{(l+1)}\right) f'(z_i^{(l)})&#10;&#10;&#10;&#10;\end{document}"/>
  <p:tag name="IGUANATEXSIZE" val="3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3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&#10;$&#10;% \delta_i^{(l)} = \left(\sum_j W_{ji}^{(l)} \delta_j^{(l+1)}\right) f'(z_i^{(l)})&#10;&#10;&#10;&#10;\end{document}"/>
  <p:tag name="IGUANATEXSIZE" val="3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_0 = 1.5$&#10;&#10;$\theta_1 = 0$&#10;&#10;% \delta_i^{(l)} = \left(\sum_j W_{ji}^{(l)} \delta_j^{(l+1)}\right) f'(z_i^{(l)})&#10;&#10;&#10;&#10;\end{document}"/>
  <p:tag name="IGUANATEXSIZE" val="3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displaystyle&#10;\quad\theta_j := \theta_j - \alpha \frac{\partial}{\partial \theta_j} J(\theta_0,\theta_1)&#10;$&#10;&#10;\}&#10;% \delta_i^{(l)} = \left(\sum_j W_{ji}^{(l)} \delta_j^{(l+1)}\right) f'(z_i^{(l)})&#10;&#10;&#10;&#10;\end{document}"/>
  <p:tag name="IGUANATEXSIZE" val="2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(for $j=0$ and $j=1$)&#10;% \delta_i^{(l)} = \left(\sum_j W_{ji}^{(l)} \delta_j^{(l+1)}\right) f'(z_i^{(l)})&#10;&#10;&#10;&#10;\end{document}"/>
  <p:tag name="IGUANATEXSIZE" val="2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{\color{blue}\mathrm{temp}0} := \theta_0 - \alpha \frac{\partial}{\partial \theta_0} J(\theta_0,\theta_1)$ &#10;&#10;${\color{blue}\mathrm{temp}1} := \theta_1 - \alpha \frac{\partial}{\partial \theta_1} J(\theta_0,\theta_1)$ &#10;&#10;$\theta_0 := {\color{blue}\mathrm{temp}0}$&#10;&#10;$\theta_1 := {\color{blue}\mathrm{temp}1}$ &#10;&#10;% \delta_i^{(l)} = \left(\sum_j W_{ji}^{(l)} \delta_j^{(l+1)}\right) f'(z_i^{(l)})&#10;&#10;&#10;&#10;\end{document}"/>
  <p:tag name="IGUANATEXSIZE" val="2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{\color{blue}\mathrm{temp}0} := \theta_0 - \alpha \frac{\partial}{\partial \theta_0} J(\theta_0,\theta_1)$ &#10;&#10;$\theta_0 := {\color{blue}\mathrm{temp}0}$&#10;&#10;${\color{blue}\mathrm{temp}1} := \theta_1 - \alpha \frac{\partial}{\partial \theta_1} J(\theta_0,\theta_1)$ &#10;&#10;$\theta_1 := {\color{blue}\mathrm{temp}1}$ &#10;&#10;% \delta_i^{(l)} = \left(\sum_j W_{ji}^{(l)} \delta_j^{(l+1)}\right) f'(z_i^{(l)})&#10;&#10;&#10;&#10;\end{document}"/>
  <p:tag name="IGUANATEXSIZE" val="2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displaystyle&#10;\quad\theta_j := \theta_j - \alpha \frac{\partial}{\partial \theta_j} J(\theta_0,\theta_1)&#10;$ &#10;&#10;\}&#10;% \delta_i^{(l)} = \left(\sum_j W_{ji}^{(l)} \delta_j^{(l+1)}\right) f'(z_i^{(l)})&#10;&#10;&#10;&#10;\end{document}"/>
  <p:tag name="IGUANATEXSIZE" val="3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(simultaneously update&#10;&#10;\quad $j=0$ and $j=1$)&#10;% \delta_i^{(l)} = \left(\sum_j W_{ji}^{(l)} \delta_j^{(l+1)}\right) f'(z_i^{(l)})&#10;&#10;&#10;&#10;\end{document}"/>
  <p:tag name="IGUANATEXSIZE" val="3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displaystyle&#10;\quad\theta_1 := \theta_1 - \alpha \frac{\partial}{\partial \theta_1} J(\theta_1)&#10;$ &#10;&#10;% \delta_i^{(l)} = \left(\sum_j W_{ji}^{(l)} \delta_j^{(l+1)}\right) f'(z_i^{(l)})&#10;&#10;&#10;&#10;\end{document}"/>
  <p:tag name="IGUANATEXSIZE" val="3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_0 = 0$&#10;&#10;$\theta_1 = 0.5$&#10;&#10;% \delta_i^{(l)} = \left(\sum_j W_{ji}^{(l)} \delta_j^{(l+1)}\right) f'(z_i^{(l)})&#10;&#10;&#10;&#10;\end{document}"/>
  <p:tag name="IGUANATEXSIZE" val="3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displaystyle&#10;\quad\theta_1 := \theta_1 - \alpha \frac{\partial}{\partial \theta_1} J(\theta_1)&#10;$ &#10;&#10;% \delta_i^{(l)} = \left(\sum_j W_{ji}^{(l)} \delta_j^{(l+1)}\right) f'(z_i^{(l)})&#10;&#10;&#10;&#10;\end{document}"/>
  <p:tag name="IGUANATEXSIZE" val="3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displaystyle&#10;\quad\theta_1 := \theta_1 - \alpha \frac{\partial}{\partial \theta_1} J(\theta_1)&#10;$ &#10;&#10;% \delta_i^{(l)} = \left(\sum_j W_{ji}^{(l)} \delta_j^{(l+1)}\right) f'(z_i^{(l)})&#10;&#10;&#10;&#10;\end{document}"/>
  <p:tag name="IGUANATEXSIZE" val="3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color{red}\theta_1&#10;$&#10;% \delta_i^{(l)} = \left(\sum_j W_{ji}^{(l)} \delta_j^{(l+1)}\right) f'(z_i^{(l)})&#10;&#10;&#10;&#10;\end{document}"/>
  <p:tag name="IGUANATEXSIZE" val="2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color{red}\theta_1&#10;$&#10;% \delta_i^{(l)} = \left(\sum_j W_{ji}^{(l)} \delta_j^{(l+1)}\right) f'(z_i^{(l)})&#10;&#10;&#10;&#10;\end{document}"/>
  <p:tag name="IGUANATEXSIZE" val="2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displaystyle&#10;\quad\theta_1 := \theta_1 - \alpha \frac{d}{d \theta_1} J(\theta_1)&#10;$ &#10;&#10;% \delta_i^{(l)} = \left(\sum_j W_{ji}^{(l)} \delta_j^{(l+1)}\right) f'(z_i^{(l)})&#10;&#10;&#10;&#10;\end{document}"/>
  <p:tag name="IGUANATEXSIZE" val="3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displaystyle&#10;\quad\theta_1 := \theta_1 - \alpha \frac{d}{d \theta_1} J(\theta_1)&#10;$ &#10;&#10;% \delta_i^{(l)} = \left(\sum_j W_{ji}^{(l)} \delta_j^{(l+1)}\right) f'(z_i^{(l)})&#10;&#10;&#10;&#10;\end{document}"/>
  <p:tag name="IGUANATEXSIZE" val="3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 &#10;&#10;% \delta_i^{(l)} = \left(\sum_j W_{ji}^{(l)} \delta_j^{(l+1)}\right) f'(z_i^{(l)})&#10;&#10;&#10;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_0 = 1$&#10;&#10;$\theta_1 = 0.5$&#10;&#10;% \delta_i^{(l)} = \left(\sum_j W_{ji}^{(l)} \delta_j^{(l+1)}\right) f'(z_i^{(l)})&#10;&#10;&#10;&#10;\end{document}"/>
  <p:tag name="IGUANATEXSIZE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3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782</Words>
  <Application>Microsoft Office PowerPoint</Application>
  <PresentationFormat>Widescreen</PresentationFormat>
  <Paragraphs>195</Paragraphs>
  <Slides>57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Arial</vt:lpstr>
      <vt:lpstr>Calibri</vt:lpstr>
      <vt:lpstr>Calibri Light</vt:lpstr>
      <vt:lpstr>Cambria Math</vt:lpstr>
      <vt:lpstr>Georgia</vt:lpstr>
      <vt:lpstr>Symbol</vt:lpstr>
      <vt:lpstr>Wingdings</vt:lpstr>
      <vt:lpstr>Office Theme</vt:lpstr>
      <vt:lpstr>Lecture 13 – Linear Regression</vt:lpstr>
      <vt:lpstr>Model Representation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Cost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Cost function intuition 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Gradient descent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Gradient descent intuition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Performance Metric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ASUS</dc:creator>
  <cp:lastModifiedBy>ASUS</cp:lastModifiedBy>
  <cp:revision>5</cp:revision>
  <dcterms:created xsi:type="dcterms:W3CDTF">2021-12-25T16:05:27Z</dcterms:created>
  <dcterms:modified xsi:type="dcterms:W3CDTF">2024-11-22T20:22:50Z</dcterms:modified>
</cp:coreProperties>
</file>