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0" r:id="rId2"/>
    <p:sldId id="291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1336 2967 256,'0'27'14702,"0"-27"-14734,0 0 352,0 0 769,-28 0-352,28 0-129,28 0 33,-1 0-417,-1 0 0,0 0-32,0 0 97,28 0-129,-2 0-32,1 0-32,0-27-160,-27 27 128,27 0-224,2 0-256,-31-26-129,2 26-352,2 0-320,-28-27-705,27 27-2274,-27 0-5957</inkml:trace>
  <inkml:trace contextRef="#ctx0" brushRef="#br0" timeOffset="260.014">1732 2702 13580,'-27'25'-480,"27"3"-193,0-28 994,27 0 127,0 0 641,25 0-288,2 27-577,0-27-192,-2 27 96,1-2 128,-1 0 129,-25-25 31,-1 28-160,1-1 289,-27 0-33,0-1 65,0-26-385,-27 27-128,1-2-64,-1 2-192,2 0-1313,-2-1-2179,-26 1-8680</inkml:trace>
  <inkml:trace contextRef="#ctx0" brushRef="#br0" timeOffset="9733.5555">18486 3762 320,'-25'0'929,"25"0"-129,0 0-95,0 0-64,0 0 127,0 0 33,-27 0-224,27 0-193,0 0-160,0 0-31,0 0 95,0 0 320,0 0 385,0 0 128,0 0 97,0 0-1,0 0-320,0 0-65,0 0-223,0 0-225,0 0-63,0 0-161,0 0-64,27 0-32,-2 0 32,29 0-128,-28 0 32,26 0 32,2 0-128,0 0-160,-3 0-673,-23 0-737,25 0-1345,-26 0-2402</inkml:trace>
  <inkml:trace contextRef="#ctx0" brushRef="#br1" timeOffset="51368.938">18142 2941 3555,'0'0'2562,"0"0"-1248,0 0 223,0 0-160,0 0 385,0 0-353,0 0-608,0 0-320,0 0 31,0 0 129,0 0-1,0 0-159,0 0-97,0 0-192,0 0 32,0 0 33,0 0-97,0 0 32,28 0 64,-28 0-128,27 0-32,-3 0 1,-24 0-33,28 0-32,-1 0-32,-1 0 64,1 0-64,-2 0-192,29 0 480,-28 0-256,26 0 0,2 0 32,-28 0-64,26 0 32,2 0 64,0 0-64,-3 0-32,4 0 64,-2 0-64,-1 0-96,1 0 160,-1 0 64,2 0-160,-1 0 0,-1 0 32,3 0 128,-5 0-224,32 0 128,-30 0-32,28 0 32,-2-27-64,2 27 96,-1 0-64,-24 0-96,22 0 160,4 0-128,-29 0 64,28 0-32,-28 0 32,28 0 128,-1 0-224,-24 0 192,23 0-224,0 0 160,3 0-64,-2 0 32,1-27-64,-2 27 96,1 0-384,2 0 576,25-28-128,-26 28-192,25 0 128,-26 0-96,2 0 64,-4 0-192,-22 0 128,24 0-64,-1 0 64,2 0-97,-1 0 33,26-25 128,3 25-32,-2 0 128,26 0-160,-27-25 160,0 25-96,-23 0 64,-5 0-160,4 0 128,-2 0 64,0 0-192,27 0 96,-27 0 0,0 0 0,29 0 0,-3 0 64,0 0-32,1 0 193,2 0-1,-3-27 64,0 27 129,1 0-65,-1 0-224,3 0 64,-3-27 64,1 27-224,-1 0 193,2 0-225,-2 0 0,0 0 0,2-28 32,-27 28 0,25 0 96,-26 0-128,1 0 64,-1 0 64,26 28-160,-24-28 448,25 0-223,-1 0 31,0 0 0,3 27-160,24-27 64,-26 0-160,-1 0 128,0 0 96,3 0-160,-2 0-64,-28 0 32,28 0 0,-53 0 193,26 0-289,-26-27 31,-26 27-159,1 0-224,-28 0-737,0 0-737,0 0-2915</inkml:trace>
  <inkml:trace contextRef="#ctx0" brushRef="#br1" timeOffset="53238.045">18618 4715 6854,'0'0'5349,"0"-27"-3844,0 27 161,-25-26-545,25 26-480,-27 0-97,1 0-352,26 26-256,-27-26-32,0 27 96,2 26 0,-2-26 0,1 26 32,26 1-32,0-2 96,0 1 0,26-26 97,1 25-193,-2-26 64,29 1 32,-1-27-128,-1 27-641,-25-27-1345,27 0-3683</inkml:trace>
  <inkml:trace contextRef="#ctx0" brushRef="#br1" timeOffset="53548.062">19096 4902 13933,'-27'0'32,"0"25"-32,2 2-96,-2 26 96,27-26-32,0 25 0,27-26-481,25 1-608,1-27 673,-26 27 448,25-27 352,3 0 257,-5-27 191,-23 0 225,1 1 192,-1 0-256,-27 0-64,-27-1-160,-1 0-129,-23 1-255,-3-1-161,0 2-224,2 25-160,26 0-577,-1 0-768,0 0-1378,27 25-2755</inkml:trace>
  <inkml:trace contextRef="#ctx0" brushRef="#br1" timeOffset="53836.079">19572 4902 2274,'53'-28'10666,"-80"28"-10090,1 0 353,0-26-544,0 26 511,-28 0-383,28 0-449,-26 26-160,52-26 0,-27 28-96,54-3 95,-1 2 1,26-1-192,28 1 96,-28 0 96,28-1 0,-28 26 64,-25-25 0,0 0 32,-27-1 256,-27-26 481,0 27 63,-25-27 1,-1 0-416,-26 0-225,26 0-577,0 0-960,1-27-1954,52 1-8616</inkml:trace>
  <inkml:trace contextRef="#ctx0" brushRef="#br1" timeOffset="54031.09">19836 4874 5861,'53'28'9961,"-53"-28"-9352,28 0 1185,-1 0-705,-27 0-128,52 0-193,-26 0-671,28-28-33,-28 28-128,26 0-193,-25-26-255,0 26-545,-1-28-705,0 3-1345,-26 25-3075</inkml:trace>
  <inkml:trace contextRef="#ctx0" brushRef="#br1" timeOffset="54240.102">20049 4556 13292,'0'52'288,"0"2"1378,0-1 32,0 0-161,0-1-416,0 2-640,0-1-225,0 27-256,0-27 96,0-1-192,0 2-513,27-28-160,-27 1-352,26-2-608,-26 3-1666,26-28-4773</inkml:trace>
  <inkml:trace contextRef="#ctx0" brushRef="#br1" timeOffset="54572.1209">20605 4212 13612,'0'0'801,"-27"0"-833,1 26 224,-2 27 801,4 0 353,-3 27-418,27 26-447,-27-28-129,27 29 129,0-27-65,0-1-256,27 1 0,0-27-96,-3 0-32,30-1-128,-27 2-64,0-28-128,-2 1-96,2-27-513,-27 0-769,26 25-2113,-26-25-8297</inkml:trace>
  <inkml:trace contextRef="#ctx0" brushRef="#br1" timeOffset="56252.217">20948 4424 6149,'-27'-26'4453,"27"-1"-3621,0 54-1312,0-1 896,27 26 801,-1 28-31,2 0-322,-1 26-447,-27 0-161,27 0-64,-27-26 32,0-2 97,0-24-1,0-28 64,0 1-63,0-27 287,0-27 321,0 27-577,0-53-480,24 0 64,-24 1-160,28-2 64,-28 28-96,26-1-33,1 27 65,0 0 64,-27 27 256,25-1 160,2 1-128,-1 26-63,1 26-65,-27-26-193,27-1-415,-2 2-1506,2-28-3107</inkml:trace>
  <inkml:trace contextRef="#ctx0" brushRef="#br1" timeOffset="56641.239">21690 5007 16111,'-53'0'-865,"1"27"417,25-1 191,-1 26 385,28 2 289,0-1-257,28 0-256,-1-27-385,25 27 193,1-28 256,-1-25 64,2 28 64,-1-56 128,-1 28 129,-25-25-1,-27-28-128,0 27-64,0-27 33,-54 26-193,29-26-577,-55 26-288,28 1 673,-28 26 480,28 0 33,25 0-129,-1 26-96,2 1-32,26 0 128,26-1 225,29 1-65,-3-2-192,28-25-288,-28 0-192,1 0-577,-1 0-1377,2 0-3107</inkml:trace>
  <inkml:trace contextRef="#ctx0" brushRef="#br1" timeOffset="56967.258">22273 4291 2049,'-27'-53'11563,"27"53"-11402,0 0 223,-26 0-352,-1 53 641,27 0 544,-28 1-417,28 24-383,0 29 127,0-28-95,0 27-65,0-26-160,28-1-63,25 1-65,-26-27-224,25-1-33,-25 2-351,26-28-417,-1 1-1057,-25-27-2146</inkml:trace>
  <inkml:trace contextRef="#ctx0" brushRef="#br1" timeOffset="57154.268">22589 4795 2690,'0'25'13613,"27"3"-13133,-27-2 866,54 27-225,-30-26-385,31-1 65,-2 1-641,-1 0-320,2-1-641,-2-26 33,-26 26-1090,28-26-3235</inkml:trace>
  <inkml:trace contextRef="#ctx0" brushRef="#br1" timeOffset="57343.279">22960 4742 15182,'-52'26'384,"52"-26"-95,-54 27 896,28-2-96,0 29-257,0-1-543,-1-26-289,-1 26-545,28 0-191,0-27-418,0 27-703,0-53-1923,28 27-3715</inkml:trace>
  <inkml:trace contextRef="#ctx0" brushRef="#br1" timeOffset="57623.2948">23172 4132 12043,'-27'-26'2370,"27"-1"-2018,-27 27 257,27 27-161,-26-1 834,26 28-289,0-2-481,0 1-256,0 27-31,0-27-97,26-1-64,-26-24-96,27 24-353,0-25-159,1-27-385,22 0-929,-22 0-2082,-1 0-6501</inkml:trace>
  <inkml:trace contextRef="#ctx0" brushRef="#br1" timeOffset="57753.303">23358 4344 12299,'-26'80'481,"26"-54"-738,26 0-960,-26 2 481,26-2-450,0-26-2369</inkml:trace>
  <inkml:trace contextRef="#ctx0" brushRef="#br1" timeOffset="57918.312">23410 4212 19154,'0'26'64,"0"-26"-417,0 0 225,0 0 32,27 28-192,0-28-897,-1 25-3332</inkml:trace>
  <inkml:trace contextRef="#ctx0" brushRef="#br1" timeOffset="58150.326">23701 4053 13164,'0'26'288,"27"1"993,-27-1-31,28 1-482,-28 26 225,24-27-352,-24 27-449,0 0 0,0-26-96,0 26 97,0-27-193,0 0 0,0-26-705,0 28-1185,0-28-4100</inkml:trace>
  <inkml:trace contextRef="#ctx0" brushRef="#br1" timeOffset="58496.345">23940 3921 14253,'26'0'-96,"-26"26"1025,27 28 576,25-28 161,-25 53-481,26-26-641,-1 26-383,1 1-97,-26 26 0,1-26-64,-28-1 32,0 0 96,-28 1-96,1-27 64,1 0-64,-1 1 64,2-29-128,-2 28-256,0-26-481,1 0-1121,-1-27-4452</inkml:trace>
  <inkml:trace contextRef="#ctx0" brushRef="#br1" timeOffset="58914.369">24946 5086 15502,'27'26'1538,"-27"-26"-481,0 27 96,0 0 32,-27-27-320,-1 26-769,-25 1-128,29-2-449,-4 3-512,1-2-1057,1-26-5861</inkml:trace>
  <inkml:trace contextRef="#ctx0" brushRef="#br1" timeOffset="59642.411">25898 4795 13548,'0'-27'897,"0"1"192,0 26-128,0 0-96,0 0-577,0 0-512,0 26 160,0 1 64,0 26 0,0-27 0,27 27 0,-2 0 0,2-26-32,0 0-32,27-1 32,-30-26 0,31 0 128,-28-26 64,-1-1-32,0 0 0,0 1 161,-26-1-225,27 2-96,-27-3-97,0 28-95,27 0-288,-27 28 223,26-3 129,0 28 128,-26 1-32,26 24 32,-26-24 32,27 24 0,-27-24 321,-27-1 351,1 0 353,0-26 256,-54 26 129,28-27-417,-29-26-225,4 0-95,-5 0-513,4 0-192,24-26-480,29-2-609,-28 3-321,53-30-576,-27 30-1121,27-2-3395</inkml:trace>
  <inkml:trace contextRef="#ctx0" brushRef="#br1" timeOffset="59988.431">26480 4027 14093,'0'-26'672,"0"26"-575,53 0 896,2 26 224,-5 26-32,32 1-384,-30 27-321,28-1-32,-2 28 129,-24-29-193,-2 29-191,-26-2-65,1 2-96,0 0 96,-27-29-160,0 2 96,-27-1-449,0-26-319,-25 27-417,26-28-1025,-28 0-3364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A82F4-23D2-47E6-9283-4CFEB5ABD60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F099-51F0-443D-8011-AB262DC3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1389-84C1-4121-B742-AB7B3B06211B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C7B7-A549-443E-80DB-364F15C9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12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5.png"/><Relationship Id="rId5" Type="http://schemas.openxmlformats.org/officeDocument/2006/relationships/tags" Target="../tags/tag15.xml"/><Relationship Id="rId10" Type="http://schemas.openxmlformats.org/officeDocument/2006/relationships/image" Target="../media/image24.png"/><Relationship Id="rId4" Type="http://schemas.openxmlformats.org/officeDocument/2006/relationships/tags" Target="../tags/tag14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9.png"/><Relationship Id="rId17" Type="http://schemas.openxmlformats.org/officeDocument/2006/relationships/image" Target="../media/image5.png"/><Relationship Id="rId2" Type="http://schemas.openxmlformats.org/officeDocument/2006/relationships/tags" Target="../tags/tag17.xml"/><Relationship Id="rId16" Type="http://schemas.openxmlformats.org/officeDocument/2006/relationships/image" Target="../media/image33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8.png"/><Relationship Id="rId5" Type="http://schemas.openxmlformats.org/officeDocument/2006/relationships/tags" Target="../tags/tag20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5.xml"/><Relationship Id="rId7" Type="http://schemas.openxmlformats.org/officeDocument/2006/relationships/image" Target="../media/image3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2.xml"/><Relationship Id="rId7" Type="http://schemas.openxmlformats.org/officeDocument/2006/relationships/image" Target="../media/image4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7.png"/><Relationship Id="rId4" Type="http://schemas.openxmlformats.org/officeDocument/2006/relationships/tags" Target="../tags/tag33.xml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6.xml"/><Relationship Id="rId7" Type="http://schemas.openxmlformats.org/officeDocument/2006/relationships/image" Target="../media/image50.png"/><Relationship Id="rId12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4.png"/><Relationship Id="rId5" Type="http://schemas.openxmlformats.org/officeDocument/2006/relationships/tags" Target="../tags/tag38.xml"/><Relationship Id="rId10" Type="http://schemas.openxmlformats.org/officeDocument/2006/relationships/image" Target="../media/image53.png"/><Relationship Id="rId4" Type="http://schemas.openxmlformats.org/officeDocument/2006/relationships/tags" Target="../tags/tag37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7.emf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12.xml"/><Relationship Id="rId12" Type="http://schemas.openxmlformats.org/officeDocument/2006/relationships/customXml" Target="../ink/ink1.xml"/><Relationship Id="rId2" Type="http://schemas.openxmlformats.org/officeDocument/2006/relationships/tags" Target="../tags/tag40.xml"/><Relationship Id="rId16" Type="http://schemas.openxmlformats.org/officeDocument/2006/relationships/image" Target="../media/image5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7.png"/><Relationship Id="rId5" Type="http://schemas.openxmlformats.org/officeDocument/2006/relationships/tags" Target="../tags/tag43.xml"/><Relationship Id="rId15" Type="http://schemas.openxmlformats.org/officeDocument/2006/relationships/image" Target="../media/image59.png"/><Relationship Id="rId10" Type="http://schemas.openxmlformats.org/officeDocument/2006/relationships/image" Target="../media/image50.png"/><Relationship Id="rId4" Type="http://schemas.openxmlformats.org/officeDocument/2006/relationships/tags" Target="../tags/tag42.xml"/><Relationship Id="rId9" Type="http://schemas.openxmlformats.org/officeDocument/2006/relationships/image" Target="../media/image56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7.xml"/><Relationship Id="rId7" Type="http://schemas.openxmlformats.org/officeDocument/2006/relationships/image" Target="../media/image6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5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52.xml"/><Relationship Id="rId7" Type="http://schemas.openxmlformats.org/officeDocument/2006/relationships/image" Target="../media/image6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65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70.png"/><Relationship Id="rId5" Type="http://schemas.openxmlformats.org/officeDocument/2006/relationships/tags" Target="../tags/tag57.xml"/><Relationship Id="rId10" Type="http://schemas.openxmlformats.org/officeDocument/2006/relationships/image" Target="../media/image69.png"/><Relationship Id="rId4" Type="http://schemas.openxmlformats.org/officeDocument/2006/relationships/tags" Target="../tags/tag56.xml"/><Relationship Id="rId9" Type="http://schemas.openxmlformats.org/officeDocument/2006/relationships/image" Target="../media/image65.png"/><Relationship Id="rId1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76.png"/><Relationship Id="rId5" Type="http://schemas.openxmlformats.org/officeDocument/2006/relationships/tags" Target="../tags/tag63.xml"/><Relationship Id="rId10" Type="http://schemas.openxmlformats.org/officeDocument/2006/relationships/image" Target="../media/image75.png"/><Relationship Id="rId4" Type="http://schemas.openxmlformats.org/officeDocument/2006/relationships/tags" Target="../tags/tag62.xml"/><Relationship Id="rId9" Type="http://schemas.openxmlformats.org/officeDocument/2006/relationships/image" Target="../media/image74.png"/><Relationship Id="rId1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5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78.png"/><Relationship Id="rId5" Type="http://schemas.openxmlformats.org/officeDocument/2006/relationships/tags" Target="../tags/tag69.xml"/><Relationship Id="rId10" Type="http://schemas.openxmlformats.org/officeDocument/2006/relationships/image" Target="../media/image74.png"/><Relationship Id="rId4" Type="http://schemas.openxmlformats.org/officeDocument/2006/relationships/tags" Target="../tags/tag68.xml"/><Relationship Id="rId9" Type="http://schemas.openxmlformats.org/officeDocument/2006/relationships/image" Target="../media/image73.png"/><Relationship Id="rId1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5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8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71.png"/><Relationship Id="rId5" Type="http://schemas.openxmlformats.org/officeDocument/2006/relationships/tags" Target="../tags/tag77.xml"/><Relationship Id="rId10" Type="http://schemas.openxmlformats.org/officeDocument/2006/relationships/image" Target="../media/image84.png"/><Relationship Id="rId4" Type="http://schemas.openxmlformats.org/officeDocument/2006/relationships/tags" Target="../tags/tag76.xml"/><Relationship Id="rId9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9.xml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0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30280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/>
              <a:t>14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9" y="4924425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0401" y="1086247"/>
            <a:ext cx="848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85815"/>
            <a:ext cx="905256" cy="40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1" y="3524647"/>
            <a:ext cx="991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0" y="1803400"/>
            <a:ext cx="5077968" cy="97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11" y="2958236"/>
            <a:ext cx="1993392" cy="4084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56802" y="1937313"/>
            <a:ext cx="249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22401" y="4422938"/>
            <a:ext cx="5442399" cy="1077219"/>
            <a:chOff x="2319001" y="3405485"/>
            <a:chExt cx="4081799" cy="807914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“probability that y = 1, given x,</a:t>
              </a:r>
            </a:p>
            <a:p>
              <a:r>
                <a:rPr lang="en-US" sz="32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5765801"/>
            <a:ext cx="5689600" cy="87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7C9AF6-4A24-45F5-8A21-CCD38D4DF5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7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588000" y="2057400"/>
            <a:ext cx="6273800" cy="3098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925BAE7-715F-4B3E-9862-62228FDC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409700"/>
            <a:ext cx="3097276" cy="512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2134264"/>
            <a:ext cx="2642108" cy="611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000" y="292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1" y="3135303"/>
            <a:ext cx="876300" cy="338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1" y="3056817"/>
            <a:ext cx="1895729" cy="391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439" y="47438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29" y="4932750"/>
            <a:ext cx="893827" cy="338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30" y="4879663"/>
            <a:ext cx="1895729" cy="391415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620001" y="2311400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193958" y="314347"/>
            <a:ext cx="2448857" cy="2581827"/>
            <a:chOff x="6695890" y="235759"/>
            <a:chExt cx="2036221" cy="2146786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288172" cy="48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32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297502" cy="41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667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9780" y="98173"/>
            <a:ext cx="4491881" cy="28228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3FBE5F9-BC87-480C-89F2-E3D6DC82DB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381000"/>
            <a:ext cx="10697028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11" y="1803400"/>
            <a:ext cx="4615543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4241800"/>
            <a:ext cx="6574103" cy="223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C3C87E-BBC5-4264-8A47-0DA7D73F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3579" y="338789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1" y="99655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8721" y="1193800"/>
            <a:ext cx="0" cy="22601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25864" y="3313377"/>
            <a:ext cx="23301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5670" y="2797475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2634" y="3316852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24537" y="228248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31501" y="2801864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5149" y="176340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2113" y="2282780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2098777" y="2547565"/>
            <a:ext cx="140299" cy="1553449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96155" y="1353493"/>
            <a:ext cx="1885301" cy="1900647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9956" y="3394439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5084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9538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973" y="2593561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29" y="2019240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629" y="1533236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889000"/>
            <a:ext cx="5714492" cy="47650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25245" y="4153773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27689"/>
            <a:ext cx="1066800" cy="4124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6" y="4311407"/>
            <a:ext cx="3534664" cy="3876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F532F1A-710B-4393-A0EB-279855D2D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2259" y="1762685"/>
            <a:ext cx="6870700" cy="1816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0C893F3D-7B4E-4953-8DEE-0BEB0B176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3579" y="338789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1" y="99655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8721" y="1193800"/>
            <a:ext cx="0" cy="22601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25864" y="3313377"/>
            <a:ext cx="23301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5670" y="2797475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2634" y="3316852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24537" y="228248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31501" y="2801864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5149" y="176340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2113" y="2282780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2098777" y="2547565"/>
            <a:ext cx="140299" cy="1553449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96155" y="1353493"/>
            <a:ext cx="1885301" cy="1900647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9956" y="3394439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5084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9538" y="33945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973" y="2593561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1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29" y="2019240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2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629" y="1533236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prstClr val="black"/>
                </a:solidFill>
                <a:latin typeface="Calibri"/>
              </a:rPr>
              <a:t>3</a:t>
            </a:r>
            <a:endParaRPr lang="en-US" sz="2133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5245" y="5576173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750089"/>
            <a:ext cx="1066800" cy="4124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6" y="5733807"/>
            <a:ext cx="3534664" cy="3876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3B6BFE1-9034-44B5-967F-2A64A5BDD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787" y="796065"/>
            <a:ext cx="8009215" cy="3049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EC932FE-25E0-48EE-A913-E897BDE5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60" y="996555"/>
            <a:ext cx="3859041" cy="33541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1BFE5A2A-9A44-4CA9-BF41-25F9D3D15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576" y="268619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220" y="100314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988" y="1416288"/>
            <a:ext cx="0" cy="282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8595" y="2878097"/>
            <a:ext cx="26915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5" y="1511300"/>
            <a:ext cx="5529580" cy="4765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160247"/>
            <a:ext cx="2891028" cy="5120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3435" y="403912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083808" y="1616428"/>
            <a:ext cx="2418705" cy="2439833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31806" y="2856402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3046113" y="286725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531837" y="286976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9481" y="287846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4904" y="344317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08446" y="3588791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8446" y="212237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9642" y="1949891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0FD199-C936-4DB6-934A-6A60DA29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010" y="2686193"/>
            <a:ext cx="7556500" cy="4089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5DB063B-F9B7-47A0-943B-26F12D678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576" y="268619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220" y="100314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988" y="1416288"/>
            <a:ext cx="0" cy="282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8595" y="2878097"/>
            <a:ext cx="26915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5" y="1511300"/>
            <a:ext cx="5529580" cy="4765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160247"/>
            <a:ext cx="2891028" cy="5120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514952" y="3429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602916"/>
            <a:ext cx="1066800" cy="4124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36" y="3573933"/>
            <a:ext cx="3534664" cy="51206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3435" y="403912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7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083808" y="1616428"/>
            <a:ext cx="2418705" cy="2439833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31806" y="2856402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3046113" y="286725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531837" y="286976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9481" y="287846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4904" y="344317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-1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08446" y="3588791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8446" y="212237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9642" y="1949891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7" dirty="0">
                <a:solidFill>
                  <a:prstClr val="black"/>
                </a:solidFill>
                <a:latin typeface="Calibri"/>
              </a:rPr>
              <a:t>1</a:t>
            </a:r>
            <a:endParaRPr lang="en-US" sz="1467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95E8DF-0083-4D52-89ED-25986B191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288" y="1116773"/>
            <a:ext cx="3999312" cy="35226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411877FE-6D24-4F9C-ACE6-85CC299740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C9B163-0460-4ABB-AAFC-4033CA17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553"/>
            <a:ext cx="12192000" cy="3050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9C188F-2E91-47B3-A9BD-CF41BF08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418290"/>
            <a:ext cx="5588000" cy="402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06B286-91A6-4468-ACB4-780FFA83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38800" y="32258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861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Understand how linear regression is used to solve classification problem</a:t>
            </a:r>
          </a:p>
          <a:p>
            <a:pPr lvl="1"/>
            <a:r>
              <a:rPr lang="en-US" dirty="0" smtClean="0"/>
              <a:t>Understand the underlying concept of logistic regression in the realms of binary classification problem</a:t>
            </a:r>
          </a:p>
          <a:p>
            <a:pPr lvl="1"/>
            <a:r>
              <a:rPr lang="en-US" dirty="0" smtClean="0"/>
              <a:t>The limitation of linear regression to solving classification problems and how are these problems resolved in logistic regression</a:t>
            </a:r>
          </a:p>
          <a:p>
            <a:pPr lvl="1"/>
            <a:r>
              <a:rPr lang="en-US" dirty="0" smtClean="0"/>
              <a:t>The OVR technique to extend the solution to multi-class classification problem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B365-46D6-41CC-B1DB-CC25BA09BF18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2946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9600" y="5290901"/>
            <a:ext cx="7518400" cy="748988"/>
            <a:chOff x="457200" y="3182757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215570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64084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240741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707384"/>
            <a:ext cx="3913632" cy="1042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67362F3-8F14-4F67-837D-E303C92FD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1016481"/>
            <a:ext cx="47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67" y="952500"/>
            <a:ext cx="5626608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739136"/>
            <a:ext cx="7065264" cy="594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224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6332728"/>
            <a:ext cx="204825" cy="347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4" y="3937004"/>
            <a:ext cx="570585" cy="3267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6800" y="3530601"/>
            <a:ext cx="281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213600" y="36322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088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6332728"/>
            <a:ext cx="204825" cy="3474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14" y="3937004"/>
            <a:ext cx="570585" cy="326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1201" y="3530601"/>
            <a:ext cx="17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“convex”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27840" y="1296960"/>
              <a:ext cx="9301440" cy="1011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760" y="1288679"/>
                <a:ext cx="9323760" cy="1032603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229" y="3451640"/>
            <a:ext cx="4854371" cy="3228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0859" y="3530600"/>
            <a:ext cx="4486741" cy="31983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6F26213-CC23-4656-9469-D73E613867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147060"/>
            <a:ext cx="6283960" cy="2961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123" y="3184861"/>
            <a:ext cx="4527476" cy="3595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0475" y="2857023"/>
            <a:ext cx="49911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0476" y="2763997"/>
            <a:ext cx="6314749" cy="3103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33243FB-CFE6-4D89-AA1A-E1BCF8A33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425039" y="3022600"/>
            <a:ext cx="3" cy="331090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40050" y="26102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02C26A-34ED-4EB1-9C47-09D69FBA2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76900" y="32893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661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295749"/>
            <a:ext cx="3860800" cy="336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4038600"/>
            <a:ext cx="8908405" cy="111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18B2A7-6B27-4BEC-9D31-96179A95C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6" y="2153920"/>
            <a:ext cx="9619488" cy="868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17600" y="5514054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681" y="334861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0" y="3537480"/>
            <a:ext cx="170688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09" y="4083373"/>
            <a:ext cx="1472184" cy="5730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7681" y="48514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89" y="5115105"/>
            <a:ext cx="204216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48" y="5603332"/>
            <a:ext cx="2862072" cy="585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467B4B-C7E9-4970-B348-91AAAC88F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411FBDA-AE80-4598-9324-AE7AD440C9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4" y="2239157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38556" y="4267344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4400463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Algorithm looks identical to linear regression!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6FC3A98-83EC-420E-822F-B36536AE6D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89600" y="3276600"/>
            <a:ext cx="6502400" cy="914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36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203015"/>
            <a:ext cx="812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Email: Spam / Not Spam?</a:t>
            </a:r>
          </a:p>
          <a:p>
            <a:r>
              <a:rPr lang="en-US" sz="3200" dirty="0"/>
              <a:t>Online Transactions: Fraudulent (Yes / No)?</a:t>
            </a:r>
          </a:p>
          <a:p>
            <a:r>
              <a:rPr lang="en-US" sz="32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2" y="3516378"/>
            <a:ext cx="1989735" cy="4901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50241" y="3124200"/>
            <a:ext cx="751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“Negative Class” (e.g., benign tumor)</a:t>
            </a:r>
          </a:p>
          <a:p>
            <a:r>
              <a:rPr lang="en-US" sz="400" dirty="0"/>
              <a:t> </a:t>
            </a:r>
            <a:endParaRPr lang="en-US" sz="3200" dirty="0"/>
          </a:p>
          <a:p>
            <a:r>
              <a:rPr lang="en-US" sz="3200" dirty="0"/>
              <a:t>1: “Positive Class” (e.g., malignant tumor)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D098F2-2FC0-45B7-B5AB-7FAD1DEDD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4" y="4433670"/>
            <a:ext cx="11056257" cy="92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E3271D-8D54-4066-8203-2CD1E210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36" y="5566066"/>
            <a:ext cx="4004664" cy="1051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795054-D401-4C18-992E-275686875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08624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Email </a:t>
            </a:r>
            <a:r>
              <a:rPr lang="en-US" sz="3200" dirty="0" err="1"/>
              <a:t>foldering</a:t>
            </a:r>
            <a:r>
              <a:rPr lang="en-US" sz="32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28194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1425" y="46482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Weather: Sunny, Cloudy, Rain, Snow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6B5D2F-0CC5-45D9-B12E-995ECF96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8" y="545157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1" y="312794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00405" y="996553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81" y="996552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Multi-class classification: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C8CFFF2C-4795-4059-8E4B-92FE23B2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08001" y="381000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One-</a:t>
            </a:r>
            <a:r>
              <a:rPr lang="en-US" sz="3200" b="1" dirty="0" err="1"/>
              <a:t>vs</a:t>
            </a:r>
            <a:r>
              <a:rPr lang="en-US" sz="3200" b="1" dirty="0"/>
              <a:t>-all (one-</a:t>
            </a:r>
            <a:r>
              <a:rPr lang="en-US" sz="3200" b="1" dirty="0" err="1"/>
              <a:t>vs</a:t>
            </a:r>
            <a:r>
              <a:rPr lang="en-US" sz="32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 1:</a:t>
            </a:r>
          </a:p>
          <a:p>
            <a:r>
              <a:rPr lang="en-US" sz="3200" dirty="0"/>
              <a:t>Class 2:</a:t>
            </a:r>
          </a:p>
          <a:p>
            <a:r>
              <a:rPr lang="en-US" sz="32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25615" y="382766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4488" y="215227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037007" y="22446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937150" y="39360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688629" y="3349975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Rectangle 172"/>
          <p:cNvSpPr/>
          <p:nvPr/>
        </p:nvSpPr>
        <p:spPr>
          <a:xfrm>
            <a:off x="8717850" y="359693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Rectangle 173"/>
          <p:cNvSpPr/>
          <p:nvPr/>
        </p:nvSpPr>
        <p:spPr>
          <a:xfrm>
            <a:off x="8943403" y="350957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Rectangle 174"/>
          <p:cNvSpPr/>
          <p:nvPr/>
        </p:nvSpPr>
        <p:spPr>
          <a:xfrm>
            <a:off x="8466163" y="3500421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Oval 175"/>
          <p:cNvSpPr/>
          <p:nvPr/>
        </p:nvSpPr>
        <p:spPr>
          <a:xfrm>
            <a:off x="8321941" y="27426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Oval 176"/>
          <p:cNvSpPr/>
          <p:nvPr/>
        </p:nvSpPr>
        <p:spPr>
          <a:xfrm>
            <a:off x="8629734" y="281854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Oval 177"/>
          <p:cNvSpPr/>
          <p:nvPr/>
        </p:nvSpPr>
        <p:spPr>
          <a:xfrm>
            <a:off x="8550690" y="25137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Oval 178"/>
          <p:cNvSpPr/>
          <p:nvPr/>
        </p:nvSpPr>
        <p:spPr>
          <a:xfrm>
            <a:off x="9134765" y="271624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Oval 179"/>
          <p:cNvSpPr/>
          <p:nvPr/>
        </p:nvSpPr>
        <p:spPr>
          <a:xfrm>
            <a:off x="9444294" y="255835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Oval 180"/>
          <p:cNvSpPr/>
          <p:nvPr/>
        </p:nvSpPr>
        <p:spPr>
          <a:xfrm>
            <a:off x="9371816" y="289294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Oval 181"/>
          <p:cNvSpPr/>
          <p:nvPr/>
        </p:nvSpPr>
        <p:spPr>
          <a:xfrm>
            <a:off x="9177110" y="316417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3" name="Oval 182"/>
          <p:cNvSpPr/>
          <p:nvPr/>
        </p:nvSpPr>
        <p:spPr>
          <a:xfrm>
            <a:off x="9666230" y="283552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002373" y="3135840"/>
            <a:ext cx="2095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8311937" y="489315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7" name="Oval 186"/>
          <p:cNvSpPr/>
          <p:nvPr/>
        </p:nvSpPr>
        <p:spPr>
          <a:xfrm>
            <a:off x="8619730" y="496900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8" name="Oval 187"/>
          <p:cNvSpPr/>
          <p:nvPr/>
        </p:nvSpPr>
        <p:spPr>
          <a:xfrm>
            <a:off x="8540686" y="46642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9" name="Oval 188"/>
          <p:cNvSpPr/>
          <p:nvPr/>
        </p:nvSpPr>
        <p:spPr>
          <a:xfrm>
            <a:off x="8668744" y="546391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0" name="Oval 189"/>
          <p:cNvSpPr/>
          <p:nvPr/>
        </p:nvSpPr>
        <p:spPr>
          <a:xfrm>
            <a:off x="8433936" y="563951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1" name="Oval 190"/>
          <p:cNvSpPr/>
          <p:nvPr/>
        </p:nvSpPr>
        <p:spPr>
          <a:xfrm>
            <a:off x="8688441" y="574000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2" name="Oval 191"/>
          <p:cNvSpPr/>
          <p:nvPr/>
        </p:nvSpPr>
        <p:spPr>
          <a:xfrm>
            <a:off x="8926469" y="56110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3" name="Cross 192"/>
          <p:cNvSpPr/>
          <p:nvPr/>
        </p:nvSpPr>
        <p:spPr>
          <a:xfrm rot="2734294">
            <a:off x="9163045" y="5268209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4" name="Cross 193"/>
          <p:cNvSpPr/>
          <p:nvPr/>
        </p:nvSpPr>
        <p:spPr>
          <a:xfrm rot="2734294">
            <a:off x="9126867" y="4844014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5" name="Cross 194"/>
          <p:cNvSpPr/>
          <p:nvPr/>
        </p:nvSpPr>
        <p:spPr>
          <a:xfrm rot="2734294">
            <a:off x="9351158" y="5022683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6" name="Cross 195"/>
          <p:cNvSpPr/>
          <p:nvPr/>
        </p:nvSpPr>
        <p:spPr>
          <a:xfrm rot="2734294">
            <a:off x="9423637" y="4688091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7" name="TextBox 196"/>
          <p:cNvSpPr txBox="1"/>
          <p:nvPr/>
        </p:nvSpPr>
        <p:spPr>
          <a:xfrm>
            <a:off x="9956597" y="5991315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484224" y="4341017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8026664" y="43782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7926808" y="60696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9641357" y="4962757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4978400" y="4232953"/>
            <a:ext cx="2119200" cy="728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E7AD2692-B6CD-4D79-A695-67C78EEAC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One-</a:t>
            </a:r>
            <a:r>
              <a:rPr lang="en-US" sz="3733" b="1" dirty="0" err="1"/>
              <a:t>vs</a:t>
            </a:r>
            <a:r>
              <a:rPr lang="en-US" sz="3733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397000"/>
            <a:ext cx="109728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3130153"/>
            <a:ext cx="97536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397000"/>
            <a:ext cx="1294384" cy="64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96" y="2167480"/>
            <a:ext cx="128016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1" y="2156593"/>
            <a:ext cx="1006348" cy="4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3415545"/>
            <a:ext cx="238252" cy="213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09" y="3900316"/>
            <a:ext cx="128016" cy="32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1" y="4532120"/>
            <a:ext cx="2261616" cy="803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993682F-B471-455F-AFF6-BA08DAC4A8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619" y="2967335"/>
            <a:ext cx="11283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scikit-learn.org/stable/modules/generated/sklearn.linear_model.LogisticRegression.html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4513" y="319177"/>
            <a:ext cx="67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Sklearn</a:t>
            </a:r>
            <a:r>
              <a:rPr lang="en-US" dirty="0" smtClean="0"/>
              <a:t>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8BA592-E6EA-4809-8271-B39CF826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7181"/>
            <a:ext cx="12061800" cy="218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98277AF-D161-40B6-A687-92B53548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" y="0"/>
            <a:ext cx="10859825" cy="3956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607BE3C-D6CC-42C6-908A-2F45EF9E7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FD7419-594A-4D90-B85B-6A51535D2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400" y="279401"/>
            <a:ext cx="8001000" cy="34417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1668CFD-7044-4EDF-A427-3CACDBD9FF77}"/>
              </a:ext>
            </a:extLst>
          </p:cNvPr>
          <p:cNvGrpSpPr/>
          <p:nvPr/>
        </p:nvGrpSpPr>
        <p:grpSpPr>
          <a:xfrm>
            <a:off x="1117600" y="4121985"/>
            <a:ext cx="7518400" cy="584775"/>
            <a:chOff x="2286000" y="2573982"/>
            <a:chExt cx="5638800" cy="438581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A5A69F4-3111-49BE-8EFE-34FB76A7123B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08BAAB56-A63B-4426-BC07-6BAA23F877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053A8F42-AB2B-4BB4-B58F-4FE8953F31B3}"/>
              </a:ext>
            </a:extLst>
          </p:cNvPr>
          <p:cNvGrpSpPr/>
          <p:nvPr/>
        </p:nvGrpSpPr>
        <p:grpSpPr>
          <a:xfrm>
            <a:off x="2235200" y="4863192"/>
            <a:ext cx="7518400" cy="584775"/>
            <a:chOff x="1219200" y="3311247"/>
            <a:chExt cx="5638800" cy="438581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4B0E230-1286-4E46-A2B8-97AD72832EEC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2D447235-6D33-42ED-A469-D8A0D636B5A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A9FD644E-C27B-4C61-896F-571F8CB8F19F}"/>
              </a:ext>
            </a:extLst>
          </p:cNvPr>
          <p:cNvGrpSpPr/>
          <p:nvPr/>
        </p:nvGrpSpPr>
        <p:grpSpPr>
          <a:xfrm>
            <a:off x="2235200" y="5658250"/>
            <a:ext cx="7518400" cy="584775"/>
            <a:chOff x="1219200" y="3849379"/>
            <a:chExt cx="5638800" cy="43858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7C04BFA-C157-4D5A-98E3-7A0576DC0255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C07AE9F3-32B2-44A2-946A-407BA401D4B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015EEA9-E761-4A52-AB92-A40558FCA3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2514600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2506658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943045" y="381001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2506657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2514600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234290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69934" y="1317023"/>
            <a:ext cx="18901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827008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5683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2241467"/>
            <a:ext cx="125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655311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FFA7EF-231C-4FE3-BFB6-C93C1D3F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98"/>
            <a:ext cx="12192000" cy="3455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29EC1F2-7E73-4F9E-A966-52C257C6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7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51219"/>
            <a:ext cx="7518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9100" y="1701801"/>
            <a:ext cx="5899401" cy="748988"/>
            <a:chOff x="1671449" y="3253085"/>
            <a:chExt cx="4424551" cy="561741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609600" y="3563699"/>
            <a:ext cx="8415019" cy="748988"/>
            <a:chOff x="457200" y="2672775"/>
            <a:chExt cx="6311264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AF9DBD-51B7-418F-8A5C-F20076AC6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92" y="4858240"/>
            <a:ext cx="11775617" cy="886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9EB8DA-CD03-496C-A17D-D11FE8AFE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588000" y="787400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3153" y="28673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613400" y="2956271"/>
            <a:ext cx="6502400" cy="22352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914400" y="482600"/>
            <a:ext cx="4267200" cy="4876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17600" y="5156200"/>
            <a:ext cx="3860800" cy="1117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E10B708-60FF-4BDB-9C5C-FE2CB555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1958645"/>
            <a:ext cx="3149193" cy="5559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" y="4532710"/>
            <a:ext cx="75184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Sigmoid function</a:t>
            </a:r>
          </a:p>
          <a:p>
            <a:r>
              <a:rPr lang="en-US" sz="4267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" y="1958645"/>
            <a:ext cx="3456432" cy="555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014472"/>
            <a:ext cx="3163824" cy="1024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8105" y="952981"/>
            <a:ext cx="161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76" y="1092200"/>
            <a:ext cx="2401824" cy="408432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926888" y="2374457"/>
            <a:ext cx="5045912" cy="2458499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28001" y="4765358"/>
            <a:ext cx="44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D72C53-CF65-4A88-AD44-F584D3302B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1682" y="222167"/>
            <a:ext cx="4559300" cy="161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8F9D81-27DF-4F8D-B848-0F4BAB32AE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3778" y="2250516"/>
            <a:ext cx="5962596" cy="31599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6D142CB-2F2A-4DD6-95A6-9DFDA9176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22000" y="6438901"/>
            <a:ext cx="1270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544</Words>
  <Application>Microsoft Office PowerPoint</Application>
  <PresentationFormat>Widescreen</PresentationFormat>
  <Paragraphs>173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Logistic Regression </vt:lpstr>
      <vt:lpstr>Learning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2022-04-23T19:33:04Z</dcterms:created>
  <dcterms:modified xsi:type="dcterms:W3CDTF">2024-11-25T12:22:57Z</dcterms:modified>
</cp:coreProperties>
</file>